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4595-E0D4-48CE-9CCF-5D783247E2E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confusing!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r>
              <a:rPr lang="en-US" dirty="0" smtClean="0"/>
              <a:t>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function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Running a Python file as a program gives different results from pasting it line-by-line into the </a:t>
            </a:r>
            <a:r>
              <a:rPr lang="en-US" dirty="0" smtClean="0"/>
              <a:t>interpreter</a:t>
            </a:r>
          </a:p>
          <a:p>
            <a:r>
              <a:rPr lang="en-US" dirty="0" smtClean="0"/>
              <a:t>In a Python program, evaluating an expression generally does not print any output</a:t>
            </a:r>
          </a:p>
          <a:p>
            <a:pPr lvl="1"/>
            <a:r>
              <a:rPr lang="en-US" dirty="0" smtClean="0"/>
              <a:t>In the Python interpreter, evaluating a sub-expression generally does not print </a:t>
            </a:r>
            <a:r>
              <a:rPr lang="en-US" smtClean="0"/>
              <a:t>any output</a:t>
            </a:r>
            <a:endParaRPr lang="en-US" dirty="0" smtClean="0"/>
          </a:p>
          <a:p>
            <a:r>
              <a:rPr lang="en-US" dirty="0" smtClean="0"/>
              <a:t>The interpreter prints more output than the program </a:t>
            </a:r>
            <a:r>
              <a:rPr lang="en-US" dirty="0" smtClean="0"/>
              <a:t>would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interpreter does not print a value for code that is executed for side effect:  assignments, print statements, calls to “non-fruitful” </a:t>
            </a:r>
            <a:r>
              <a:rPr lang="en-US" dirty="0" smtClean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275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Python interpreter</vt:lpstr>
      <vt:lpstr>The Python interpreter</vt:lpstr>
      <vt:lpstr>Side effects vs. results</vt:lpstr>
      <vt:lpstr>Python interpreter vs. Python program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cse</cp:lastModifiedBy>
  <cp:revision>18</cp:revision>
  <dcterms:created xsi:type="dcterms:W3CDTF">2012-07-06T17:22:21Z</dcterms:created>
  <dcterms:modified xsi:type="dcterms:W3CDTF">2012-08-25T00:44:17Z</dcterms:modified>
</cp:coreProperties>
</file>