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9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35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20" r:id="rId29"/>
    <p:sldId id="421" r:id="rId30"/>
    <p:sldId id="416" r:id="rId31"/>
    <p:sldId id="422" r:id="rId32"/>
    <p:sldId id="423" r:id="rId33"/>
    <p:sldId id="426" r:id="rId34"/>
    <p:sldId id="424" r:id="rId35"/>
    <p:sldId id="4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48"/>
            <p14:sldId id="362"/>
            <p14:sldId id="347"/>
            <p14:sldId id="433"/>
            <p14:sldId id="430"/>
            <p14:sldId id="431"/>
            <p14:sldId id="392"/>
            <p14:sldId id="393"/>
            <p14:sldId id="434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35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1361"/>
  </p:normalViewPr>
  <p:slideViewPr>
    <p:cSldViewPr snapToGrid="0" snapToObjects="1">
      <p:cViewPr varScale="1">
        <p:scale>
          <a:sx n="87" d="100"/>
          <a:sy n="87" d="100"/>
        </p:scale>
        <p:origin x="106" y="74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CBD38CB1-68A4-5219-45BC-A502456E31A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90302827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0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sz="3600" dirty="0">
              <a:latin typeface="Montserrat SemiBold" panose="000007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066F3-D23B-6778-0BE8-5C4AC5B5C3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AC6101-EF0A-4C4A-A4FB-8E7D0034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562" y="5571926"/>
            <a:ext cx="1223090" cy="1223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did you have breakfast today?</a:t>
            </a:r>
          </a:p>
          <a:p>
            <a:pPr algn="ctr"/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0 due Wed January 21 at 11:59pm!</a:t>
            </a:r>
          </a:p>
          <a:p>
            <a:endParaRPr lang="en-US" dirty="0"/>
          </a:p>
          <a:p>
            <a:r>
              <a:rPr lang="en-US" dirty="0"/>
              <a:t>Looking ahead:</a:t>
            </a:r>
          </a:p>
          <a:p>
            <a:pPr lvl="1"/>
            <a:r>
              <a:rPr lang="en-US" dirty="0"/>
              <a:t>First resubmission opens Wed, January 21</a:t>
            </a:r>
          </a:p>
          <a:p>
            <a:pPr lvl="1"/>
            <a:r>
              <a:rPr lang="en-US" dirty="0"/>
              <a:t>10 days out from our first quiz on Tue, January 27 (more detail next week)</a:t>
            </a:r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72A-8836-59E1-FF4D-46E3A29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006B-E9E8-6661-1E1E-85B8756F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15756</TotalTime>
  <Words>2155</Words>
  <Application>Microsoft Office PowerPoint</Application>
  <PresentationFormat>Widescreen</PresentationFormat>
  <Paragraphs>570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Announcements</vt:lpstr>
      <vt:lpstr>Lecture Outline</vt:lpstr>
      <vt:lpstr>Revisiting Reflections</vt:lpstr>
      <vt:lpstr>Lecture Outline</vt:lpstr>
      <vt:lpstr>Interface versus Implementation</vt:lpstr>
      <vt:lpstr>Client versus Implementor</vt:lpstr>
      <vt:lpstr>Arrays vs. ArrayLists</vt:lpstr>
      <vt:lpstr>Implementing Data Structures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PowerPoint Presentation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328</cp:revision>
  <cp:lastPrinted>2022-09-27T21:33:44Z</cp:lastPrinted>
  <dcterms:created xsi:type="dcterms:W3CDTF">2020-06-13T06:27:42Z</dcterms:created>
  <dcterms:modified xsi:type="dcterms:W3CDTF">2026-01-16T20:44:11Z</dcterms:modified>
</cp:coreProperties>
</file>