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9" r:id="rId2"/>
    <p:sldId id="324" r:id="rId3"/>
    <p:sldId id="935" r:id="rId4"/>
    <p:sldId id="934" r:id="rId5"/>
    <p:sldId id="928" r:id="rId6"/>
    <p:sldId id="926" r:id="rId7"/>
    <p:sldId id="939" r:id="rId8"/>
    <p:sldId id="940" r:id="rId9"/>
    <p:sldId id="941" r:id="rId10"/>
    <p:sldId id="942" r:id="rId11"/>
    <p:sldId id="943" r:id="rId12"/>
    <p:sldId id="944" r:id="rId13"/>
    <p:sldId id="945" r:id="rId14"/>
    <p:sldId id="946" r:id="rId15"/>
    <p:sldId id="947" r:id="rId16"/>
    <p:sldId id="9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99"/>
            <p14:sldId id="324"/>
            <p14:sldId id="935"/>
            <p14:sldId id="934"/>
            <p14:sldId id="928"/>
            <p14:sldId id="926"/>
            <p14:sldId id="939"/>
            <p14:sldId id="940"/>
            <p14:sldId id="941"/>
            <p14:sldId id="942"/>
            <p14:sldId id="943"/>
            <p14:sldId id="944"/>
            <p14:sldId id="945"/>
            <p14:sldId id="946"/>
            <p14:sldId id="947"/>
            <p14:sldId id="9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00000"/>
    <a:srgbClr val="CCFF99"/>
    <a:srgbClr val="92D050"/>
    <a:srgbClr val="90EC34"/>
    <a:srgbClr val="0FB9B1"/>
    <a:srgbClr val="54A0FF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8" autoAdjust="0"/>
    <p:restoredTop sz="91361"/>
  </p:normalViewPr>
  <p:slideViewPr>
    <p:cSldViewPr snapToGrid="0" snapToObjects="1">
      <p:cViewPr varScale="1">
        <p:scale>
          <a:sx n="110" d="100"/>
          <a:sy n="110" d="100"/>
        </p:scale>
        <p:origin x="163" y="30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0kFSLp6kKEw6GNZDot0pyT?si=ibDFdyI0Qk-Tgtp8ddHrFw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EA33A6D4-9B73-2916-697A-1E40A4C298EA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F433B8-1705-4DC6-89CE-C8D6973DAF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E29C1-FA87-4954-91F1-86C1FBC08B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F0067DD-CF99-C93E-1F23-875552C4DCFF}"/>
              </a:ext>
            </a:extLst>
          </p:cNvPr>
          <p:cNvSpPr txBox="1"/>
          <p:nvPr userDrawn="1"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76EE3D-184B-F94C-9377-8106CC10DB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6019104"/>
              </p:ext>
            </p:extLst>
          </p:nvPr>
        </p:nvGraphicFramePr>
        <p:xfrm>
          <a:off x="7502629" y="4536528"/>
          <a:ext cx="4358194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74848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975946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Jonah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Brice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Misha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Aidan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Rena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Chloe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Sahana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Katharine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Jenny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Ishita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Anirudh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3833EE-05B6-BA72-385F-A23240AFEA45}"/>
              </a:ext>
            </a:extLst>
          </p:cNvPr>
          <p:cNvSpPr txBox="1"/>
          <p:nvPr userDrawn="1"/>
        </p:nvSpPr>
        <p:spPr>
          <a:xfrm>
            <a:off x="6815404" y="6442666"/>
            <a:ext cx="494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Now playing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🎶 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26wi Lecture Tunes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 🎶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4EE4C82-5E95-B610-DF46-3246854AB08E}"/>
              </a:ext>
            </a:extLst>
          </p:cNvPr>
          <p:cNvSpPr txBox="1"/>
          <p:nvPr userDrawn="1"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320AD4A8-23AD-0876-E2BA-C94D9FC4392A}"/>
              </a:ext>
            </a:extLst>
          </p:cNvPr>
          <p:cNvSpPr txBox="1"/>
          <p:nvPr userDrawn="1"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Recursive Backtracking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11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318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Recursive Backtracking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90027/discussion/7665664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3800" dirty="0">
                <a:latin typeface="Montserrat SemiBold" panose="00000700000000000000" pitchFamily="2" charset="0"/>
              </a:rPr>
              <a:t>Recursive Backtracking</a:t>
            </a:r>
            <a:endParaRPr sz="38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Valentine’s Day: romantic or commercial? 💘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6D884-E09B-95F5-9177-A68D1287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5610" y="5575495"/>
            <a:ext cx="1229360" cy="1229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06490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DE63F8-0CA7-48FC-9D7D-59AF6E23D98A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8989536" y="5053850"/>
            <a:ext cx="1364840" cy="8368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49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06490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</a:t>
            </a:r>
            <a:r>
              <a:rPr lang="en-US" sz="24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4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sz="2400" b="1" dirty="0">
                <a:latin typeface="Consolas" panose="020B0609020204030204" pitchFamily="49" charset="0"/>
                <a:cs typeface="Arial" panose="020B0604020202020204" pitchFamily="34" charset="0"/>
              </a:rPr>
              <a:t>else if (not dead end)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		// Choose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			// Explore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//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Unchoose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2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0522" cy="5107172"/>
          </a:xfrm>
        </p:spPr>
        <p:txBody>
          <a:bodyPr>
            <a:normAutofit/>
          </a:bodyPr>
          <a:lstStyle/>
          <a:p>
            <a:r>
              <a:rPr lang="en-US" dirty="0"/>
              <a:t>Creative Project 2 is out, due Wednesday, February 18</a:t>
            </a:r>
          </a:p>
          <a:p>
            <a:pPr lvl="1"/>
            <a:r>
              <a:rPr lang="en-US" dirty="0"/>
              <a:t>Focused on recursion! </a:t>
            </a:r>
          </a:p>
          <a:p>
            <a:r>
              <a:rPr lang="en-US" dirty="0"/>
              <a:t>Resubmission Cycle 3 closes tonight (Friday, February 13)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P0</a:t>
            </a:r>
            <a:r>
              <a:rPr lang="en-US" dirty="0"/>
              <a:t>, C1 eligible </a:t>
            </a:r>
          </a:p>
          <a:p>
            <a:r>
              <a:rPr lang="en-US" dirty="0">
                <a:hlinkClick r:id="rId2"/>
              </a:rPr>
              <a:t>CSE 12X TA application</a:t>
            </a:r>
            <a:r>
              <a:rPr lang="en-US" dirty="0"/>
              <a:t> is open!</a:t>
            </a:r>
          </a:p>
          <a:p>
            <a:r>
              <a:rPr lang="en-US" dirty="0"/>
              <a:t>Brett travelling next week</a:t>
            </a:r>
          </a:p>
          <a:p>
            <a:pPr lvl="1"/>
            <a:r>
              <a:rPr lang="en-US" dirty="0"/>
              <a:t>No office hours, guest lecturers</a:t>
            </a:r>
          </a:p>
          <a:p>
            <a:r>
              <a:rPr lang="en-US" dirty="0"/>
              <a:t>Monday is a holiday</a:t>
            </a:r>
          </a:p>
          <a:p>
            <a:pPr lvl="1"/>
            <a:r>
              <a:rPr lang="en-US" dirty="0"/>
              <a:t>IPL closed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3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Cracker: Pruning Dead Ends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8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Exhaustive Search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search(input)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search(input, “”);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latin typeface="Consolas" panose="020B0609020204030204" pitchFamily="49" charset="0"/>
                <a:cs typeface="Arial" panose="020B0604020202020204" pitchFamily="34" charset="0"/>
              </a:rPr>
              <a:t>else if (not dead end)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6727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1289E-AFE8-42C0-8E58-53F37A6B9545}"/>
              </a:ext>
            </a:extLst>
          </p:cNvPr>
          <p:cNvSpPr txBox="1"/>
          <p:nvPr/>
        </p:nvSpPr>
        <p:spPr>
          <a:xfrm>
            <a:off x="1006910" y="3968522"/>
            <a:ext cx="49808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String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8737675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8888206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8532684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837FB-89E0-4482-9F4A-952B077D4A57}"/>
              </a:ext>
            </a:extLst>
          </p:cNvPr>
          <p:cNvSpPr txBox="1"/>
          <p:nvPr/>
        </p:nvSpPr>
        <p:spPr>
          <a:xfrm>
            <a:off x="7962363" y="5269293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0DB502-AF46-4C17-ABE9-36AA1C21E5CC}"/>
              </a:ext>
            </a:extLst>
          </p:cNvPr>
          <p:cNvSpPr/>
          <p:nvPr/>
        </p:nvSpPr>
        <p:spPr>
          <a:xfrm>
            <a:off x="8084572" y="5598000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9B1E8-15C4-4D00-B875-4E432BB7F9D4}"/>
              </a:ext>
            </a:extLst>
          </p:cNvPr>
          <p:cNvSpPr/>
          <p:nvPr/>
        </p:nvSpPr>
        <p:spPr>
          <a:xfrm>
            <a:off x="7757372" y="5212559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A351A-EC69-48A3-89F3-654374B89BF0}"/>
              </a:ext>
            </a:extLst>
          </p:cNvPr>
          <p:cNvSpPr txBox="1"/>
          <p:nvPr/>
        </p:nvSpPr>
        <p:spPr>
          <a:xfrm>
            <a:off x="9522997" y="5269293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BD17DC-5574-4348-9B32-86133C2FB848}"/>
              </a:ext>
            </a:extLst>
          </p:cNvPr>
          <p:cNvSpPr/>
          <p:nvPr/>
        </p:nvSpPr>
        <p:spPr>
          <a:xfrm>
            <a:off x="9654065" y="5598000"/>
            <a:ext cx="61111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8CD34-9102-4999-8825-4B4445EF5312}"/>
              </a:ext>
            </a:extLst>
          </p:cNvPr>
          <p:cNvSpPr/>
          <p:nvPr/>
        </p:nvSpPr>
        <p:spPr>
          <a:xfrm>
            <a:off x="9318006" y="5212559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animBg="1"/>
      <p:bldP spid="11" grpId="0"/>
      <p:bldP spid="11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23325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</p:spTree>
    <p:extLst>
      <p:ext uri="{BB962C8B-B14F-4D97-AF65-F5344CB8AC3E}">
        <p14:creationId xmlns:p14="http://schemas.microsoft.com/office/powerpoint/2010/main" val="304454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</p:spTree>
    <p:extLst>
      <p:ext uri="{BB962C8B-B14F-4D97-AF65-F5344CB8AC3E}">
        <p14:creationId xmlns:p14="http://schemas.microsoft.com/office/powerpoint/2010/main" val="209226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330AAB-3A64-4B17-97CB-E98E8FEBB5E5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7405241" y="5053850"/>
            <a:ext cx="2949135" cy="8085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33074</TotalTime>
  <Words>1522</Words>
  <Application>Microsoft Office PowerPoint</Application>
  <PresentationFormat>Widescreen</PresentationFormat>
  <Paragraphs>324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Recursive Backtracking</vt:lpstr>
      <vt:lpstr>Announcements</vt:lpstr>
      <vt:lpstr>Password Cracker</vt:lpstr>
      <vt:lpstr>Password Cracker: Pruning Dead Ends</vt:lpstr>
      <vt:lpstr>Updated Exhaustive Search Pattern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 Pattern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501</cp:revision>
  <cp:lastPrinted>2022-09-27T21:33:44Z</cp:lastPrinted>
  <dcterms:created xsi:type="dcterms:W3CDTF">2020-06-13T06:27:42Z</dcterms:created>
  <dcterms:modified xsi:type="dcterms:W3CDTF">2026-02-13T19:05:59Z</dcterms:modified>
</cp:coreProperties>
</file>