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99" r:id="rId2"/>
    <p:sldId id="324" r:id="rId3"/>
    <p:sldId id="952" r:id="rId4"/>
    <p:sldId id="951" r:id="rId5"/>
    <p:sldId id="925" r:id="rId6"/>
    <p:sldId id="927" r:id="rId7"/>
    <p:sldId id="949" r:id="rId8"/>
    <p:sldId id="931" r:id="rId9"/>
    <p:sldId id="932" r:id="rId10"/>
    <p:sldId id="93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5C71387-6F25-40BE-A9C7-2DE5AC23F89B}">
          <p14:sldIdLst>
            <p14:sldId id="299"/>
            <p14:sldId id="324"/>
            <p14:sldId id="952"/>
            <p14:sldId id="951"/>
            <p14:sldId id="925"/>
            <p14:sldId id="927"/>
            <p14:sldId id="949"/>
            <p14:sldId id="931"/>
            <p14:sldId id="932"/>
            <p14:sldId id="93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nats" initials="m" lastIdx="1" clrIdx="0">
    <p:extLst>
      <p:ext uri="{19B8F6BF-5375-455C-9EA6-DF929625EA0E}">
        <p15:presenceInfo xmlns:p15="http://schemas.microsoft.com/office/powerpoint/2012/main" userId="S-1-5-21-2454115528-2111753937-1836222636-10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8231"/>
    <a:srgbClr val="000000"/>
    <a:srgbClr val="CCFF99"/>
    <a:srgbClr val="92D050"/>
    <a:srgbClr val="90EC34"/>
    <a:srgbClr val="0FB9B1"/>
    <a:srgbClr val="54A0FF"/>
    <a:srgbClr val="FAFAFA"/>
    <a:srgbClr val="F5F5F5"/>
    <a:srgbClr val="EF5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305" autoAdjust="0"/>
    <p:restoredTop sz="91361"/>
  </p:normalViewPr>
  <p:slideViewPr>
    <p:cSldViewPr snapToGrid="0" snapToObjects="1">
      <p:cViewPr varScale="1">
        <p:scale>
          <a:sx n="99" d="100"/>
          <a:sy n="99" d="100"/>
        </p:scale>
        <p:origin x="130" y="499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open.spotify.com/playlist/0kFSLp6kKEw6GNZDot0pyT?si=ibDFdyI0Qk-Tgtp8ddHrFw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E5B6226-E642-10B0-730C-CA63F126DC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82520" y="236757"/>
            <a:ext cx="12540363" cy="7181466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123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10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#cse123 </a:t>
            </a:r>
          </a:p>
        </p:txBody>
      </p:sp>
      <p:sp>
        <p:nvSpPr>
          <p:cNvPr id="5" name="Google Shape;24;p29">
            <a:extLst>
              <a:ext uri="{FF2B5EF4-FFF2-40B4-BE49-F238E27FC236}">
                <a16:creationId xmlns:a16="http://schemas.microsoft.com/office/drawing/2014/main" id="{01DFAA6C-006A-D628-AEA4-7695F536060B}"/>
              </a:ext>
            </a:extLst>
          </p:cNvPr>
          <p:cNvSpPr/>
          <p:nvPr userDrawn="1"/>
        </p:nvSpPr>
        <p:spPr>
          <a:xfrm>
            <a:off x="7275442" y="1530627"/>
            <a:ext cx="4673729" cy="4641574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D55374-A44F-4282-8961-EC21502172B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75523" y="305990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50EA13A-CCA5-44F2-ACC5-0BFB6146746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75523" y="305990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userDrawn="1">
  <p:cSld name="1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9"/>
          <p:cNvSpPr txBox="1">
            <a:spLocks noGrp="1"/>
          </p:cNvSpPr>
          <p:nvPr>
            <p:ph type="title"/>
          </p:nvPr>
        </p:nvSpPr>
        <p:spPr>
          <a:xfrm>
            <a:off x="292977" y="4013370"/>
            <a:ext cx="6212926" cy="1954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6000"/>
              <a:buFont typeface="Montserrat SemiBold"/>
              <a:buNone/>
              <a:defRPr sz="6000" b="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9"/>
          <p:cNvSpPr txBox="1"/>
          <p:nvPr/>
        </p:nvSpPr>
        <p:spPr>
          <a:xfrm>
            <a:off x="338697" y="3182199"/>
            <a:ext cx="306297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3600"/>
              <a:buFont typeface="Montserrat ExtraBold"/>
              <a:buNone/>
            </a:pPr>
            <a:r>
              <a:rPr lang="en-US" sz="3600" b="1" i="0" u="none" strike="noStrike" cap="none" dirty="0">
                <a:solidFill>
                  <a:srgbClr val="F0F0F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CSE 123</a:t>
            </a:r>
            <a:endParaRPr dirty="0"/>
          </a:p>
        </p:txBody>
      </p:sp>
      <p:sp>
        <p:nvSpPr>
          <p:cNvPr id="22" name="Google Shape;22;p29"/>
          <p:cNvSpPr/>
          <p:nvPr/>
        </p:nvSpPr>
        <p:spPr>
          <a:xfrm>
            <a:off x="420127" y="2753847"/>
            <a:ext cx="1269525" cy="420132"/>
          </a:xfrm>
          <a:prstGeom prst="roundRect">
            <a:avLst>
              <a:gd name="adj" fmla="val 16667"/>
            </a:avLst>
          </a:prstGeom>
          <a:solidFill>
            <a:srgbClr val="FA823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9"/>
          <p:cNvSpPr/>
          <p:nvPr/>
        </p:nvSpPr>
        <p:spPr>
          <a:xfrm>
            <a:off x="6714463" y="1251642"/>
            <a:ext cx="5250244" cy="5486042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" name="Google Shape;25;p29"/>
          <p:cNvCxnSpPr/>
          <p:nvPr/>
        </p:nvCxnSpPr>
        <p:spPr>
          <a:xfrm>
            <a:off x="7105432" y="3799913"/>
            <a:ext cx="4468306" cy="1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6" name="Google Shape;26;p29"/>
          <p:cNvSpPr/>
          <p:nvPr/>
        </p:nvSpPr>
        <p:spPr>
          <a:xfrm>
            <a:off x="6931" y="5505568"/>
            <a:ext cx="4514270" cy="1340914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29"/>
          <p:cNvSpPr txBox="1"/>
          <p:nvPr/>
        </p:nvSpPr>
        <p:spPr>
          <a:xfrm>
            <a:off x="242828" y="5666317"/>
            <a:ext cx="215923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200"/>
              <a:buFont typeface="Montserrat"/>
              <a:buNone/>
            </a:pPr>
            <a:r>
              <a:rPr lang="en-US" sz="1200" b="1" i="0" u="none" strike="noStrike" cap="none" dirty="0">
                <a:solidFill>
                  <a:srgbClr val="A6A6A6"/>
                </a:solidFill>
                <a:latin typeface="Montserrat"/>
                <a:ea typeface="Montserrat"/>
                <a:cs typeface="Montserrat"/>
                <a:sym typeface="Montserrat"/>
              </a:rPr>
              <a:t>Questions during Class?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200"/>
              <a:buFont typeface="Montserrat"/>
              <a:buNone/>
              <a:tabLst/>
              <a:defRPr/>
            </a:pPr>
            <a:r>
              <a:rPr lang="en-US" sz="1200" b="1" i="0" u="none" strike="noStrike" cap="none" dirty="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Raise hand or send here</a:t>
            </a:r>
            <a:endParaRPr lang="en-US" sz="1200" dirty="0"/>
          </a:p>
        </p:txBody>
      </p:sp>
      <p:sp>
        <p:nvSpPr>
          <p:cNvPr id="28" name="Google Shape;28;p29"/>
          <p:cNvSpPr txBox="1"/>
          <p:nvPr/>
        </p:nvSpPr>
        <p:spPr>
          <a:xfrm>
            <a:off x="242828" y="6094422"/>
            <a:ext cx="215486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sz="1200" b="1" i="0" u="none" strike="noStrike" cap="none" dirty="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Montserrat SemiBold"/>
              <a:buNone/>
            </a:pPr>
            <a:r>
              <a:rPr lang="en-US" sz="2000" b="0" i="0" u="none" strike="noStrike" cap="none" dirty="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sli.do    #cse123 </a:t>
            </a:r>
            <a:endParaRPr dirty="0"/>
          </a:p>
        </p:txBody>
      </p:sp>
      <p:sp>
        <p:nvSpPr>
          <p:cNvPr id="31" name="Google Shape;31;p29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B5095B-504B-A3F8-FCC4-C84802EB203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397125" y="1766888"/>
            <a:ext cx="798513" cy="6619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Google Shape;6;p28">
            <a:extLst>
              <a:ext uri="{FF2B5EF4-FFF2-40B4-BE49-F238E27FC236}">
                <a16:creationId xmlns:a16="http://schemas.microsoft.com/office/drawing/2014/main" id="{90DE1CCA-3C44-4A8B-8512-85130B59739C}"/>
              </a:ext>
            </a:extLst>
          </p:cNvPr>
          <p:cNvSpPr/>
          <p:nvPr userDrawn="1"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" name="Google Shape;7;p28" descr="Picture 6">
            <a:extLst>
              <a:ext uri="{FF2B5EF4-FFF2-40B4-BE49-F238E27FC236}">
                <a16:creationId xmlns:a16="http://schemas.microsoft.com/office/drawing/2014/main" id="{5CC3B2A6-B9E4-4692-B1C5-C4AFE479505E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-5988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8;p28">
            <a:extLst>
              <a:ext uri="{FF2B5EF4-FFF2-40B4-BE49-F238E27FC236}">
                <a16:creationId xmlns:a16="http://schemas.microsoft.com/office/drawing/2014/main" id="{1897D9CE-58CC-4DB4-A4A6-DD3585087B5E}"/>
              </a:ext>
            </a:extLst>
          </p:cNvPr>
          <p:cNvSpPr txBox="1"/>
          <p:nvPr userDrawn="1"/>
        </p:nvSpPr>
        <p:spPr>
          <a:xfrm>
            <a:off x="10615294" y="-1"/>
            <a:ext cx="153098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123 Winter 2026</a:t>
            </a:r>
            <a:endParaRPr dirty="0"/>
          </a:p>
        </p:txBody>
      </p:sp>
      <p:sp>
        <p:nvSpPr>
          <p:cNvPr id="2" name="Google Shape;92;p1">
            <a:extLst>
              <a:ext uri="{FF2B5EF4-FFF2-40B4-BE49-F238E27FC236}">
                <a16:creationId xmlns:a16="http://schemas.microsoft.com/office/drawing/2014/main" id="{C96B5491-F7FA-23FC-FB30-12701599F978}"/>
              </a:ext>
            </a:extLst>
          </p:cNvPr>
          <p:cNvSpPr txBox="1"/>
          <p:nvPr userDrawn="1"/>
        </p:nvSpPr>
        <p:spPr>
          <a:xfrm>
            <a:off x="7148325" y="1757973"/>
            <a:ext cx="4385400" cy="178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1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Talk to your neighbors: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endParaRPr lang="en-US" sz="2200" b="1" i="1" u="none" strike="noStrike" cap="none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endParaRPr lang="en-US" sz="2200" b="1" i="1" u="none" strike="noStrike" cap="none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endParaRPr lang="en-US" sz="2200" b="1" i="1" u="none" strike="noStrike" cap="none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endParaRPr lang="en-US" sz="2200" b="1" i="1" u="none" strike="noStrike" cap="none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94;p1">
            <a:extLst>
              <a:ext uri="{FF2B5EF4-FFF2-40B4-BE49-F238E27FC236}">
                <a16:creationId xmlns:a16="http://schemas.microsoft.com/office/drawing/2014/main" id="{9ED2A101-430A-CE69-E5BC-7D6DD50BF4E3}"/>
              </a:ext>
            </a:extLst>
          </p:cNvPr>
          <p:cNvSpPr txBox="1"/>
          <p:nvPr userDrawn="1"/>
        </p:nvSpPr>
        <p:spPr>
          <a:xfrm>
            <a:off x="7071026" y="1419273"/>
            <a:ext cx="453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600"/>
              <a:buFont typeface="Montserrat SemiBold"/>
              <a:buNone/>
            </a:pPr>
            <a:r>
              <a:rPr lang="en-US" sz="1600" b="1" i="0" u="none" strike="noStrike" cap="none" dirty="0">
                <a:solidFill>
                  <a:srgbClr val="A6A6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 dirty="0"/>
          </a:p>
        </p:txBody>
      </p:sp>
      <p:sp>
        <p:nvSpPr>
          <p:cNvPr id="5" name="Google Shape;98;p1">
            <a:extLst>
              <a:ext uri="{FF2B5EF4-FFF2-40B4-BE49-F238E27FC236}">
                <a16:creationId xmlns:a16="http://schemas.microsoft.com/office/drawing/2014/main" id="{4F0067DD-CF99-C93E-1F23-875552C4DCFF}"/>
              </a:ext>
            </a:extLst>
          </p:cNvPr>
          <p:cNvSpPr txBox="1"/>
          <p:nvPr userDrawn="1"/>
        </p:nvSpPr>
        <p:spPr>
          <a:xfrm>
            <a:off x="8657726" y="3736492"/>
            <a:ext cx="30537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Brett Wortzman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476EE3D-184B-F94C-9377-8106CC10DB11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926019104"/>
              </p:ext>
            </p:extLst>
          </p:nvPr>
        </p:nvGraphicFramePr>
        <p:xfrm>
          <a:off x="7502629" y="4536528"/>
          <a:ext cx="4358194" cy="18043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6512">
                  <a:extLst>
                    <a:ext uri="{9D8B030D-6E8A-4147-A177-3AD203B41FA5}">
                      <a16:colId xmlns:a16="http://schemas.microsoft.com/office/drawing/2014/main" val="2285619573"/>
                    </a:ext>
                  </a:extLst>
                </a:gridCol>
                <a:gridCol w="748482">
                  <a:extLst>
                    <a:ext uri="{9D8B030D-6E8A-4147-A177-3AD203B41FA5}">
                      <a16:colId xmlns:a16="http://schemas.microsoft.com/office/drawing/2014/main" val="3883267222"/>
                    </a:ext>
                  </a:extLst>
                </a:gridCol>
                <a:gridCol w="861646">
                  <a:extLst>
                    <a:ext uri="{9D8B030D-6E8A-4147-A177-3AD203B41FA5}">
                      <a16:colId xmlns:a16="http://schemas.microsoft.com/office/drawing/2014/main" val="3067426825"/>
                    </a:ext>
                  </a:extLst>
                </a:gridCol>
                <a:gridCol w="905608">
                  <a:extLst>
                    <a:ext uri="{9D8B030D-6E8A-4147-A177-3AD203B41FA5}">
                      <a16:colId xmlns:a16="http://schemas.microsoft.com/office/drawing/2014/main" val="4293795288"/>
                    </a:ext>
                  </a:extLst>
                </a:gridCol>
                <a:gridCol w="975946">
                  <a:extLst>
                    <a:ext uri="{9D8B030D-6E8A-4147-A177-3AD203B41FA5}">
                      <a16:colId xmlns:a16="http://schemas.microsoft.com/office/drawing/2014/main" val="3683209748"/>
                    </a:ext>
                  </a:extLst>
                </a:gridCol>
              </a:tblGrid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Arohan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Jonah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Kavya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Eeshani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Trien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8865140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Ashar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Brice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Misha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Aidan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Evan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8302219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Sean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Chris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Kieran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Cora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Rena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7651945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Chloe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Elden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Sahana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Dixon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Katharine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5184837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Jenny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Ishita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Anirudh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Nhan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Anya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6156089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Nate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Kuhu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Crystal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129757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13833EE-05B6-BA72-385F-A23240AFEA45}"/>
              </a:ext>
            </a:extLst>
          </p:cNvPr>
          <p:cNvSpPr txBox="1"/>
          <p:nvPr userDrawn="1"/>
        </p:nvSpPr>
        <p:spPr>
          <a:xfrm>
            <a:off x="6815404" y="6442666"/>
            <a:ext cx="4941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535353"/>
                </a:solidFill>
                <a:latin typeface="Montserrat SemiBold" panose="00000700000000000000" pitchFamily="2" charset="0"/>
              </a:rPr>
              <a:t>Now playing</a:t>
            </a:r>
            <a:r>
              <a:rPr lang="en-US" sz="1400" dirty="0">
                <a:solidFill>
                  <a:srgbClr val="535353"/>
                </a:solidFill>
                <a:latin typeface="Montserrat SemiBold" panose="00000700000000000000" pitchFamily="2" charset="0"/>
              </a:rPr>
              <a:t>: 🎶 </a:t>
            </a:r>
            <a:r>
              <a:rPr lang="en-US" sz="1400" dirty="0">
                <a:solidFill>
                  <a:srgbClr val="535353"/>
                </a:solidFill>
                <a:latin typeface="Montserrat SemiBold" panose="00000700000000000000" pitchFamily="2" charset="0"/>
                <a:hlinkClick r:id="rId4"/>
              </a:rPr>
              <a:t>CSE 123 26wi Lecture Tunes</a:t>
            </a:r>
            <a:r>
              <a:rPr lang="en-US" sz="1400" dirty="0">
                <a:solidFill>
                  <a:srgbClr val="535353"/>
                </a:solidFill>
                <a:latin typeface="Montserrat SemiBold" panose="00000700000000000000" pitchFamily="2" charset="0"/>
              </a:rPr>
              <a:t> 🎶</a:t>
            </a:r>
          </a:p>
        </p:txBody>
      </p:sp>
      <p:sp>
        <p:nvSpPr>
          <p:cNvPr id="8" name="Google Shape;96;p1">
            <a:extLst>
              <a:ext uri="{FF2B5EF4-FFF2-40B4-BE49-F238E27FC236}">
                <a16:creationId xmlns:a16="http://schemas.microsoft.com/office/drawing/2014/main" id="{04EE4C82-5E95-B610-DF46-3246854AB08E}"/>
              </a:ext>
            </a:extLst>
          </p:cNvPr>
          <p:cNvSpPr txBox="1"/>
          <p:nvPr userDrawn="1"/>
        </p:nvSpPr>
        <p:spPr>
          <a:xfrm>
            <a:off x="6519481" y="3741864"/>
            <a:ext cx="2138245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2000" dirty="0">
              <a:solidFill>
                <a:schemeClr val="tx1">
                  <a:lumMod val="65000"/>
                  <a:lumOff val="35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" name="Google Shape;96;p1">
            <a:extLst>
              <a:ext uri="{FF2B5EF4-FFF2-40B4-BE49-F238E27FC236}">
                <a16:creationId xmlns:a16="http://schemas.microsoft.com/office/drawing/2014/main" id="{320AD4A8-23AD-0876-E2BA-C94D9FC4392A}"/>
              </a:ext>
            </a:extLst>
          </p:cNvPr>
          <p:cNvSpPr txBox="1"/>
          <p:nvPr userDrawn="1"/>
        </p:nvSpPr>
        <p:spPr>
          <a:xfrm>
            <a:off x="5500614" y="4433103"/>
            <a:ext cx="2138245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2000" dirty="0">
              <a:solidFill>
                <a:schemeClr val="tx1">
                  <a:lumMod val="65000"/>
                  <a:lumOff val="35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8C360F-4256-FEE1-7C14-17182C543AFA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10: Exhaustive Search</a:t>
            </a:r>
          </a:p>
        </p:txBody>
      </p:sp>
      <p:sp>
        <p:nvSpPr>
          <p:cNvPr id="12" name="Google Shape;23;p29">
            <a:extLst>
              <a:ext uri="{FF2B5EF4-FFF2-40B4-BE49-F238E27FC236}">
                <a16:creationId xmlns:a16="http://schemas.microsoft.com/office/drawing/2014/main" id="{8AB0C156-E646-655A-EAEF-6213F4E43055}"/>
              </a:ext>
            </a:extLst>
          </p:cNvPr>
          <p:cNvSpPr txBox="1"/>
          <p:nvPr userDrawn="1"/>
        </p:nvSpPr>
        <p:spPr>
          <a:xfrm>
            <a:off x="486355" y="2794656"/>
            <a:ext cx="11370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"/>
              <a:buNone/>
            </a:pPr>
            <a:r>
              <a:rPr lang="en-US" sz="16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LEC 10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77132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123 Winter 2026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10: Exhaustive Search</a:t>
            </a: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  <p:sldLayoutId id="214748365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>
            <a:spLocks noGrp="1"/>
          </p:cNvSpPr>
          <p:nvPr>
            <p:ph type="title"/>
          </p:nvPr>
        </p:nvSpPr>
        <p:spPr>
          <a:xfrm>
            <a:off x="131885" y="4013370"/>
            <a:ext cx="6471138" cy="1954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lvl="0"/>
            <a:r>
              <a:rPr lang="en-US" sz="3800" dirty="0">
                <a:latin typeface="Montserrat SemiBold" panose="00000700000000000000" pitchFamily="2" charset="0"/>
              </a:rPr>
              <a:t>Exhaustive Search</a:t>
            </a:r>
            <a:endParaRPr sz="3800" dirty="0">
              <a:latin typeface="Montserrat SemiBold" panose="00000700000000000000" pitchFamily="2" charset="0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7071026" y="1419273"/>
            <a:ext cx="453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600"/>
              <a:buFont typeface="Montserrat SemiBold"/>
              <a:buNone/>
            </a:pPr>
            <a:r>
              <a:rPr lang="en-US" sz="1600" b="1" i="0" u="none" strike="noStrike" cap="none" dirty="0">
                <a:solidFill>
                  <a:srgbClr val="A6A6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8D04F4-55AB-5CE1-FC37-42BEC912BC09}"/>
              </a:ext>
            </a:extLst>
          </p:cNvPr>
          <p:cNvSpPr txBox="1"/>
          <p:nvPr/>
        </p:nvSpPr>
        <p:spPr>
          <a:xfrm>
            <a:off x="7071026" y="2237509"/>
            <a:ext cx="45399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i="1" dirty="0"/>
          </a:p>
          <a:p>
            <a:pPr algn="ctr"/>
            <a:r>
              <a:rPr lang="en-US" i="1" dirty="0"/>
              <a:t>What is your current favorite podcast or YouTube channel?</a:t>
            </a:r>
          </a:p>
          <a:p>
            <a:pPr algn="ctr"/>
            <a:endParaRPr lang="en-US" b="1" dirty="0">
              <a:solidFill>
                <a:schemeClr val="accent6"/>
              </a:solidFill>
              <a:cs typeface="Calibri"/>
              <a:sym typeface="Calibri"/>
            </a:endParaRPr>
          </a:p>
          <a:p>
            <a:pPr algn="ctr"/>
            <a:r>
              <a:rPr lang="en-US" b="1" dirty="0">
                <a:solidFill>
                  <a:schemeClr val="accent6"/>
                </a:solidFill>
                <a:cs typeface="Calibri"/>
                <a:sym typeface="Calibri"/>
              </a:rPr>
              <a:t>Respond on sli.do!</a:t>
            </a:r>
            <a:endParaRPr lang="en-US" b="1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16D884-E09B-95F5-9177-A68D1287ADB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975610" y="5575495"/>
            <a:ext cx="1229360" cy="122936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Password Cracker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1AE889DB-F7CE-438A-81F5-816454F4DFFD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593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Arial" panose="020B0604020202020204" pitchFamily="34" charset="0"/>
              </a:rPr>
              <a:t>Let’s say we want to crack the password of a 4 digit combination lock</a:t>
            </a:r>
          </a:p>
          <a:p>
            <a:pPr lvl="1"/>
            <a:endParaRPr lang="en-US" b="1" dirty="0"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FF06DE-77EA-45E0-BB31-F8A4EC3B2E32}"/>
              </a:ext>
            </a:extLst>
          </p:cNvPr>
          <p:cNvSpPr/>
          <p:nvPr/>
        </p:nvSpPr>
        <p:spPr>
          <a:xfrm>
            <a:off x="5782556" y="1939541"/>
            <a:ext cx="626890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“”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5693FC-912C-4D97-AE23-08E2A6FD92E1}"/>
              </a:ext>
            </a:extLst>
          </p:cNvPr>
          <p:cNvSpPr/>
          <p:nvPr/>
        </p:nvSpPr>
        <p:spPr>
          <a:xfrm>
            <a:off x="2172658" y="2794575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“0”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61B453-3C49-437A-87B4-FDAE06979E8D}"/>
              </a:ext>
            </a:extLst>
          </p:cNvPr>
          <p:cNvSpPr/>
          <p:nvPr/>
        </p:nvSpPr>
        <p:spPr>
          <a:xfrm>
            <a:off x="2976281" y="2796496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“1”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B38D1D-908C-4AE7-8D43-32568B8CC65D}"/>
              </a:ext>
            </a:extLst>
          </p:cNvPr>
          <p:cNvSpPr/>
          <p:nvPr/>
        </p:nvSpPr>
        <p:spPr>
          <a:xfrm>
            <a:off x="3779904" y="2798417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“2”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96EB0E2-0CC0-40F7-9A8D-9B9FE4C8D17D}"/>
              </a:ext>
            </a:extLst>
          </p:cNvPr>
          <p:cNvSpPr/>
          <p:nvPr/>
        </p:nvSpPr>
        <p:spPr>
          <a:xfrm>
            <a:off x="4583527" y="2800338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“3”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284EB1-82FB-4F1B-BB6E-369F38DA1D6A}"/>
              </a:ext>
            </a:extLst>
          </p:cNvPr>
          <p:cNvSpPr/>
          <p:nvPr/>
        </p:nvSpPr>
        <p:spPr>
          <a:xfrm>
            <a:off x="5387150" y="2802259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“4”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3D36ED1-4048-4708-8FE3-6DEB86561F6C}"/>
              </a:ext>
            </a:extLst>
          </p:cNvPr>
          <p:cNvSpPr/>
          <p:nvPr/>
        </p:nvSpPr>
        <p:spPr>
          <a:xfrm>
            <a:off x="6190773" y="2804180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“5”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5922F79-F40F-44F1-A6DA-839643B18CE3}"/>
              </a:ext>
            </a:extLst>
          </p:cNvPr>
          <p:cNvSpPr/>
          <p:nvPr/>
        </p:nvSpPr>
        <p:spPr>
          <a:xfrm>
            <a:off x="6994396" y="2806101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“6”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EAFFBA6-868C-4AD2-BD05-4896429E0D16}"/>
              </a:ext>
            </a:extLst>
          </p:cNvPr>
          <p:cNvSpPr/>
          <p:nvPr/>
        </p:nvSpPr>
        <p:spPr>
          <a:xfrm>
            <a:off x="7798019" y="2808022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“7”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FB97ED-AFAD-4BE0-BB55-96DFA8EA276E}"/>
              </a:ext>
            </a:extLst>
          </p:cNvPr>
          <p:cNvSpPr/>
          <p:nvPr/>
        </p:nvSpPr>
        <p:spPr>
          <a:xfrm>
            <a:off x="8601642" y="2809943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“8”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7DC65F0-CB18-4A7C-A76F-9AB0B2DD62AB}"/>
              </a:ext>
            </a:extLst>
          </p:cNvPr>
          <p:cNvSpPr/>
          <p:nvPr/>
        </p:nvSpPr>
        <p:spPr>
          <a:xfrm>
            <a:off x="9405265" y="2811864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“9”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CAF3F63-C808-4655-8BBF-92B6A55DA894}"/>
              </a:ext>
            </a:extLst>
          </p:cNvPr>
          <p:cNvSpPr/>
          <p:nvPr/>
        </p:nvSpPr>
        <p:spPr>
          <a:xfrm>
            <a:off x="1400729" y="3900847"/>
            <a:ext cx="803623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“00”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0D0ACAD-091B-42AB-AE41-EBCA03782E3A}"/>
              </a:ext>
            </a:extLst>
          </p:cNvPr>
          <p:cNvSpPr/>
          <p:nvPr/>
        </p:nvSpPr>
        <p:spPr>
          <a:xfrm>
            <a:off x="2361233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“01”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A904B00-D6FF-409A-B356-270E40DAB768}"/>
              </a:ext>
            </a:extLst>
          </p:cNvPr>
          <p:cNvSpPr/>
          <p:nvPr/>
        </p:nvSpPr>
        <p:spPr>
          <a:xfrm>
            <a:off x="3321737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“02”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296995C-9655-4AF0-973A-4D4F2BCEF62D}"/>
              </a:ext>
            </a:extLst>
          </p:cNvPr>
          <p:cNvSpPr/>
          <p:nvPr/>
        </p:nvSpPr>
        <p:spPr>
          <a:xfrm>
            <a:off x="4282241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“03”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B1EED1C-99BA-426D-AEE7-CC6D9B791136}"/>
              </a:ext>
            </a:extLst>
          </p:cNvPr>
          <p:cNvSpPr/>
          <p:nvPr/>
        </p:nvSpPr>
        <p:spPr>
          <a:xfrm>
            <a:off x="5242745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“04”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97E354-E7C6-46C3-8521-2FECF0C9B491}"/>
              </a:ext>
            </a:extLst>
          </p:cNvPr>
          <p:cNvSpPr/>
          <p:nvPr/>
        </p:nvSpPr>
        <p:spPr>
          <a:xfrm>
            <a:off x="6203249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“05”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C8C9B01-6DB5-4DF8-A44D-3D43640E1080}"/>
              </a:ext>
            </a:extLst>
          </p:cNvPr>
          <p:cNvSpPr/>
          <p:nvPr/>
        </p:nvSpPr>
        <p:spPr>
          <a:xfrm>
            <a:off x="7163753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“06”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037ACE2-CBA3-4F98-946A-821EB50C5D8E}"/>
              </a:ext>
            </a:extLst>
          </p:cNvPr>
          <p:cNvSpPr/>
          <p:nvPr/>
        </p:nvSpPr>
        <p:spPr>
          <a:xfrm>
            <a:off x="8124257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“07”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3C7F5-8808-4752-83D6-104E4200CCE6}"/>
              </a:ext>
            </a:extLst>
          </p:cNvPr>
          <p:cNvSpPr/>
          <p:nvPr/>
        </p:nvSpPr>
        <p:spPr>
          <a:xfrm>
            <a:off x="9084761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“08”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8447465-2BBC-4EA9-B3A4-E9EE85EBD5F8}"/>
              </a:ext>
            </a:extLst>
          </p:cNvPr>
          <p:cNvSpPr/>
          <p:nvPr/>
        </p:nvSpPr>
        <p:spPr>
          <a:xfrm>
            <a:off x="10045265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“09”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DE2A502-76D0-45BB-A5DE-9F00FD7D3A27}"/>
              </a:ext>
            </a:extLst>
          </p:cNvPr>
          <p:cNvSpPr/>
          <p:nvPr/>
        </p:nvSpPr>
        <p:spPr>
          <a:xfrm>
            <a:off x="689648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“000”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18948D0-88D5-4AF9-B022-9DD5DF801689}"/>
              </a:ext>
            </a:extLst>
          </p:cNvPr>
          <p:cNvSpPr/>
          <p:nvPr/>
        </p:nvSpPr>
        <p:spPr>
          <a:xfrm>
            <a:off x="1796788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“001”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9AF3B50-6312-4AAD-ADB2-F29A064750A3}"/>
              </a:ext>
            </a:extLst>
          </p:cNvPr>
          <p:cNvSpPr/>
          <p:nvPr/>
        </p:nvSpPr>
        <p:spPr>
          <a:xfrm>
            <a:off x="2903928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“002”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BB751E4-EE3B-43A2-A929-FF449E51158C}"/>
              </a:ext>
            </a:extLst>
          </p:cNvPr>
          <p:cNvSpPr/>
          <p:nvPr/>
        </p:nvSpPr>
        <p:spPr>
          <a:xfrm>
            <a:off x="4007866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“003”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8E218ED-011B-48A3-8FA4-50082EA986DB}"/>
              </a:ext>
            </a:extLst>
          </p:cNvPr>
          <p:cNvSpPr/>
          <p:nvPr/>
        </p:nvSpPr>
        <p:spPr>
          <a:xfrm>
            <a:off x="5111804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“004”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6F64D46-FA28-4DE7-8671-2527629FA551}"/>
              </a:ext>
            </a:extLst>
          </p:cNvPr>
          <p:cNvSpPr/>
          <p:nvPr/>
        </p:nvSpPr>
        <p:spPr>
          <a:xfrm>
            <a:off x="6215742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“005”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9D679CE-B146-4F1B-BA2E-5BABD61FA506}"/>
              </a:ext>
            </a:extLst>
          </p:cNvPr>
          <p:cNvSpPr/>
          <p:nvPr/>
        </p:nvSpPr>
        <p:spPr>
          <a:xfrm>
            <a:off x="7319680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“006”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14C2E60-A272-42F4-B4E6-7932CD7A2F9F}"/>
              </a:ext>
            </a:extLst>
          </p:cNvPr>
          <p:cNvSpPr/>
          <p:nvPr/>
        </p:nvSpPr>
        <p:spPr>
          <a:xfrm>
            <a:off x="8423618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“007”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A8EFBFD-A142-4D67-A419-D6AC422EACD8}"/>
              </a:ext>
            </a:extLst>
          </p:cNvPr>
          <p:cNvSpPr/>
          <p:nvPr/>
        </p:nvSpPr>
        <p:spPr>
          <a:xfrm>
            <a:off x="9527556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“008”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60D979A-7057-4732-A703-25C41633DBB3}"/>
              </a:ext>
            </a:extLst>
          </p:cNvPr>
          <p:cNvSpPr/>
          <p:nvPr/>
        </p:nvSpPr>
        <p:spPr>
          <a:xfrm>
            <a:off x="10631494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“009”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D2065FD-EE99-4D17-9B25-3A135EB80053}"/>
              </a:ext>
            </a:extLst>
          </p:cNvPr>
          <p:cNvSpPr/>
          <p:nvPr/>
        </p:nvSpPr>
        <p:spPr>
          <a:xfrm>
            <a:off x="637766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“0000”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C59388B-3BC7-44B4-9ECE-FAE4ACA88C02}"/>
              </a:ext>
            </a:extLst>
          </p:cNvPr>
          <p:cNvSpPr/>
          <p:nvPr/>
        </p:nvSpPr>
        <p:spPr>
          <a:xfrm>
            <a:off x="1753874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“0001”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0929352-E06C-4774-B846-4263268D4C0B}"/>
              </a:ext>
            </a:extLst>
          </p:cNvPr>
          <p:cNvSpPr/>
          <p:nvPr/>
        </p:nvSpPr>
        <p:spPr>
          <a:xfrm>
            <a:off x="2869982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“0002”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22E195C-EC96-4C1C-BCD8-BE866DAD3D3A}"/>
              </a:ext>
            </a:extLst>
          </p:cNvPr>
          <p:cNvSpPr/>
          <p:nvPr/>
        </p:nvSpPr>
        <p:spPr>
          <a:xfrm>
            <a:off x="3986090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“0003”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DB8177C-1CD1-4BB4-B966-76E73877425D}"/>
              </a:ext>
            </a:extLst>
          </p:cNvPr>
          <p:cNvSpPr/>
          <p:nvPr/>
        </p:nvSpPr>
        <p:spPr>
          <a:xfrm>
            <a:off x="5102198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“0004”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BCA8036-B824-4A89-9ACE-D5E9A05C4153}"/>
              </a:ext>
            </a:extLst>
          </p:cNvPr>
          <p:cNvSpPr/>
          <p:nvPr/>
        </p:nvSpPr>
        <p:spPr>
          <a:xfrm>
            <a:off x="6218306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“0005”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1C2C3BF-D598-420E-9F1E-A4228A0DC0FC}"/>
              </a:ext>
            </a:extLst>
          </p:cNvPr>
          <p:cNvSpPr/>
          <p:nvPr/>
        </p:nvSpPr>
        <p:spPr>
          <a:xfrm>
            <a:off x="7334414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“0006”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1F1E13F-65B9-476B-9759-7C6C0C756F0E}"/>
              </a:ext>
            </a:extLst>
          </p:cNvPr>
          <p:cNvSpPr/>
          <p:nvPr/>
        </p:nvSpPr>
        <p:spPr>
          <a:xfrm>
            <a:off x="8450522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“0007”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AF7F085-48C9-443A-A5E0-B1CA5772DD10}"/>
              </a:ext>
            </a:extLst>
          </p:cNvPr>
          <p:cNvSpPr/>
          <p:nvPr/>
        </p:nvSpPr>
        <p:spPr>
          <a:xfrm>
            <a:off x="9566630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“0008”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F30C256-E51D-4716-9D16-37C65FE0919C}"/>
              </a:ext>
            </a:extLst>
          </p:cNvPr>
          <p:cNvSpPr/>
          <p:nvPr/>
        </p:nvSpPr>
        <p:spPr>
          <a:xfrm>
            <a:off x="10687187" y="5949177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“0009”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444A7A9-1A1B-4A16-8AAB-382B6241BC38}"/>
              </a:ext>
            </a:extLst>
          </p:cNvPr>
          <p:cNvCxnSpPr>
            <a:endCxn id="8" idx="0"/>
          </p:cNvCxnSpPr>
          <p:nvPr/>
        </p:nvCxnSpPr>
        <p:spPr>
          <a:xfrm flipH="1">
            <a:off x="2486104" y="2492791"/>
            <a:ext cx="3616302" cy="3017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C1DED287-EF35-4CD4-87B3-C03C2DBF151A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3289726" y="2492791"/>
            <a:ext cx="2806275" cy="2983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39E22404-71C6-43C7-ADF7-99689AFEA513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4093349" y="2492791"/>
            <a:ext cx="2002652" cy="2983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FC3582C3-2516-4AA2-93C3-B1F46D0BAABD}"/>
              </a:ext>
            </a:extLst>
          </p:cNvPr>
          <p:cNvCxnSpPr>
            <a:cxnSpLocks/>
          </p:cNvCxnSpPr>
          <p:nvPr/>
        </p:nvCxnSpPr>
        <p:spPr>
          <a:xfrm flipH="1">
            <a:off x="4896972" y="2512661"/>
            <a:ext cx="1179831" cy="27852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34A48B2F-514F-48A5-82B3-2A91BDD03088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5700597" y="2492791"/>
            <a:ext cx="395404" cy="31826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81307A17-12BC-4BD5-915C-EFF3E0D7AA85}"/>
              </a:ext>
            </a:extLst>
          </p:cNvPr>
          <p:cNvCxnSpPr>
            <a:cxnSpLocks/>
          </p:cNvCxnSpPr>
          <p:nvPr/>
        </p:nvCxnSpPr>
        <p:spPr>
          <a:xfrm>
            <a:off x="6076803" y="2512661"/>
            <a:ext cx="427419" cy="27852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23FA4340-6137-41F6-9356-2188DBE8BD67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6102406" y="2512661"/>
            <a:ext cx="1205436" cy="29344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C7F748A5-EF8E-4D09-B269-2BD06C74D9EF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6102406" y="2533318"/>
            <a:ext cx="2009059" cy="27470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E4EA9880-C80A-40AC-9DEF-2FB303E8AE62}"/>
              </a:ext>
            </a:extLst>
          </p:cNvPr>
          <p:cNvCxnSpPr>
            <a:cxnSpLocks/>
            <a:stCxn id="3" idx="2"/>
            <a:endCxn id="18" idx="0"/>
          </p:cNvCxnSpPr>
          <p:nvPr/>
        </p:nvCxnSpPr>
        <p:spPr>
          <a:xfrm>
            <a:off x="6096001" y="2492791"/>
            <a:ext cx="2819087" cy="3171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B273E163-716D-478D-BA4C-2FED731D35F3}"/>
              </a:ext>
            </a:extLst>
          </p:cNvPr>
          <p:cNvCxnSpPr>
            <a:cxnSpLocks/>
            <a:stCxn id="3" idx="2"/>
            <a:endCxn id="19" idx="0"/>
          </p:cNvCxnSpPr>
          <p:nvPr/>
        </p:nvCxnSpPr>
        <p:spPr>
          <a:xfrm>
            <a:off x="6096001" y="2492791"/>
            <a:ext cx="3622710" cy="319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316DA766-3DAE-4C63-AA3F-55FA0FED92A6}"/>
              </a:ext>
            </a:extLst>
          </p:cNvPr>
          <p:cNvCxnSpPr>
            <a:cxnSpLocks/>
            <a:stCxn id="8" idx="2"/>
            <a:endCxn id="20" idx="0"/>
          </p:cNvCxnSpPr>
          <p:nvPr/>
        </p:nvCxnSpPr>
        <p:spPr>
          <a:xfrm flipH="1">
            <a:off x="1802541" y="3347825"/>
            <a:ext cx="683563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4BDEC2BE-233C-4E5E-AE83-1B42DA934BBF}"/>
              </a:ext>
            </a:extLst>
          </p:cNvPr>
          <p:cNvCxnSpPr>
            <a:cxnSpLocks/>
            <a:stCxn id="8" idx="2"/>
            <a:endCxn id="21" idx="0"/>
          </p:cNvCxnSpPr>
          <p:nvPr/>
        </p:nvCxnSpPr>
        <p:spPr>
          <a:xfrm>
            <a:off x="2486104" y="3347825"/>
            <a:ext cx="276941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41AB0416-93CD-4CBA-A84C-55AAE3AF39A5}"/>
              </a:ext>
            </a:extLst>
          </p:cNvPr>
          <p:cNvCxnSpPr>
            <a:cxnSpLocks/>
            <a:stCxn id="8" idx="2"/>
            <a:endCxn id="22" idx="0"/>
          </p:cNvCxnSpPr>
          <p:nvPr/>
        </p:nvCxnSpPr>
        <p:spPr>
          <a:xfrm>
            <a:off x="2486104" y="3347825"/>
            <a:ext cx="1237445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9F587314-B189-4155-8AD2-6C6CAAD55804}"/>
              </a:ext>
            </a:extLst>
          </p:cNvPr>
          <p:cNvCxnSpPr>
            <a:cxnSpLocks/>
            <a:stCxn id="8" idx="2"/>
            <a:endCxn id="24" idx="0"/>
          </p:cNvCxnSpPr>
          <p:nvPr/>
        </p:nvCxnSpPr>
        <p:spPr>
          <a:xfrm>
            <a:off x="2486104" y="3347825"/>
            <a:ext cx="3158453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8B68F2FE-5150-4C62-B38E-F81C836BEFA1}"/>
              </a:ext>
            </a:extLst>
          </p:cNvPr>
          <p:cNvCxnSpPr>
            <a:cxnSpLocks/>
            <a:stCxn id="8" idx="2"/>
            <a:endCxn id="25" idx="0"/>
          </p:cNvCxnSpPr>
          <p:nvPr/>
        </p:nvCxnSpPr>
        <p:spPr>
          <a:xfrm>
            <a:off x="2486104" y="3347825"/>
            <a:ext cx="4118957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F0617499-BB94-440F-8DB9-DB9F6B7EA51C}"/>
              </a:ext>
            </a:extLst>
          </p:cNvPr>
          <p:cNvCxnSpPr>
            <a:cxnSpLocks/>
            <a:stCxn id="8" idx="2"/>
            <a:endCxn id="23" idx="0"/>
          </p:cNvCxnSpPr>
          <p:nvPr/>
        </p:nvCxnSpPr>
        <p:spPr>
          <a:xfrm>
            <a:off x="2486104" y="3347825"/>
            <a:ext cx="2197949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7730AABB-0829-4A69-8363-01B62E0B3141}"/>
              </a:ext>
            </a:extLst>
          </p:cNvPr>
          <p:cNvCxnSpPr>
            <a:cxnSpLocks/>
            <a:endCxn id="26" idx="0"/>
          </p:cNvCxnSpPr>
          <p:nvPr/>
        </p:nvCxnSpPr>
        <p:spPr>
          <a:xfrm>
            <a:off x="2486104" y="3347825"/>
            <a:ext cx="5079461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EBD5EEDF-FF8F-4F5A-BDE6-3890C65B65EC}"/>
              </a:ext>
            </a:extLst>
          </p:cNvPr>
          <p:cNvCxnSpPr>
            <a:cxnSpLocks/>
            <a:endCxn id="27" idx="0"/>
          </p:cNvCxnSpPr>
          <p:nvPr/>
        </p:nvCxnSpPr>
        <p:spPr>
          <a:xfrm>
            <a:off x="2486104" y="3347825"/>
            <a:ext cx="6039965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F088BFC0-C65D-4E4B-941D-48D8AD5113BF}"/>
              </a:ext>
            </a:extLst>
          </p:cNvPr>
          <p:cNvCxnSpPr>
            <a:cxnSpLocks/>
            <a:endCxn id="28" idx="0"/>
          </p:cNvCxnSpPr>
          <p:nvPr/>
        </p:nvCxnSpPr>
        <p:spPr>
          <a:xfrm>
            <a:off x="2486104" y="3347825"/>
            <a:ext cx="7000469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70FC36AC-4F13-488F-A0C4-7546939613A7}"/>
              </a:ext>
            </a:extLst>
          </p:cNvPr>
          <p:cNvCxnSpPr>
            <a:cxnSpLocks/>
            <a:endCxn id="29" idx="0"/>
          </p:cNvCxnSpPr>
          <p:nvPr/>
        </p:nvCxnSpPr>
        <p:spPr>
          <a:xfrm>
            <a:off x="2486104" y="3347825"/>
            <a:ext cx="7960973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A0F8D403-B560-41EE-8B82-96FE3BEBD3FF}"/>
              </a:ext>
            </a:extLst>
          </p:cNvPr>
          <p:cNvCxnSpPr>
            <a:cxnSpLocks/>
            <a:stCxn id="20" idx="2"/>
            <a:endCxn id="30" idx="0"/>
          </p:cNvCxnSpPr>
          <p:nvPr/>
        </p:nvCxnSpPr>
        <p:spPr>
          <a:xfrm flipH="1">
            <a:off x="1165416" y="4454097"/>
            <a:ext cx="637125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6FC7F813-DE3F-4601-BF00-64F38EAC1B4A}"/>
              </a:ext>
            </a:extLst>
          </p:cNvPr>
          <p:cNvCxnSpPr>
            <a:cxnSpLocks/>
            <a:stCxn id="20" idx="2"/>
            <a:endCxn id="31" idx="0"/>
          </p:cNvCxnSpPr>
          <p:nvPr/>
        </p:nvCxnSpPr>
        <p:spPr>
          <a:xfrm>
            <a:off x="1802541" y="4454097"/>
            <a:ext cx="470015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CA893F30-9581-4008-9CCB-D46262844632}"/>
              </a:ext>
            </a:extLst>
          </p:cNvPr>
          <p:cNvCxnSpPr>
            <a:cxnSpLocks/>
            <a:stCxn id="20" idx="2"/>
            <a:endCxn id="32" idx="0"/>
          </p:cNvCxnSpPr>
          <p:nvPr/>
        </p:nvCxnSpPr>
        <p:spPr>
          <a:xfrm>
            <a:off x="1802541" y="4454097"/>
            <a:ext cx="1577155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8B7627B4-8B5B-469B-9D4C-51134421A217}"/>
              </a:ext>
            </a:extLst>
          </p:cNvPr>
          <p:cNvCxnSpPr>
            <a:cxnSpLocks/>
            <a:endCxn id="33" idx="0"/>
          </p:cNvCxnSpPr>
          <p:nvPr/>
        </p:nvCxnSpPr>
        <p:spPr>
          <a:xfrm>
            <a:off x="1802541" y="4454097"/>
            <a:ext cx="2681093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CFA75007-3C6C-445D-AA16-E11AD4AC99FE}"/>
              </a:ext>
            </a:extLst>
          </p:cNvPr>
          <p:cNvCxnSpPr>
            <a:cxnSpLocks/>
            <a:endCxn id="34" idx="0"/>
          </p:cNvCxnSpPr>
          <p:nvPr/>
        </p:nvCxnSpPr>
        <p:spPr>
          <a:xfrm>
            <a:off x="1802541" y="4454097"/>
            <a:ext cx="3785031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FA015717-0A53-476C-8624-641DEE066EA1}"/>
              </a:ext>
            </a:extLst>
          </p:cNvPr>
          <p:cNvCxnSpPr>
            <a:cxnSpLocks/>
            <a:endCxn id="35" idx="0"/>
          </p:cNvCxnSpPr>
          <p:nvPr/>
        </p:nvCxnSpPr>
        <p:spPr>
          <a:xfrm>
            <a:off x="1802541" y="4454097"/>
            <a:ext cx="4888969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2F59C5C0-75CA-473B-A2D2-2A2FF6F19201}"/>
              </a:ext>
            </a:extLst>
          </p:cNvPr>
          <p:cNvCxnSpPr>
            <a:cxnSpLocks/>
            <a:endCxn id="36" idx="0"/>
          </p:cNvCxnSpPr>
          <p:nvPr/>
        </p:nvCxnSpPr>
        <p:spPr>
          <a:xfrm>
            <a:off x="1802541" y="4454097"/>
            <a:ext cx="5992907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3DA045CF-1CFA-42C5-92CA-6B8E6FE124C6}"/>
              </a:ext>
            </a:extLst>
          </p:cNvPr>
          <p:cNvCxnSpPr>
            <a:cxnSpLocks/>
            <a:endCxn id="37" idx="0"/>
          </p:cNvCxnSpPr>
          <p:nvPr/>
        </p:nvCxnSpPr>
        <p:spPr>
          <a:xfrm>
            <a:off x="1802541" y="4454097"/>
            <a:ext cx="7096845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6F329A52-E2A9-45E0-8144-E246D9189194}"/>
              </a:ext>
            </a:extLst>
          </p:cNvPr>
          <p:cNvCxnSpPr>
            <a:cxnSpLocks/>
            <a:endCxn id="38" idx="0"/>
          </p:cNvCxnSpPr>
          <p:nvPr/>
        </p:nvCxnSpPr>
        <p:spPr>
          <a:xfrm>
            <a:off x="1802541" y="4454097"/>
            <a:ext cx="8200783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9820FC8D-9E26-4804-97E7-837F10E5CE6D}"/>
              </a:ext>
            </a:extLst>
          </p:cNvPr>
          <p:cNvCxnSpPr>
            <a:cxnSpLocks/>
            <a:endCxn id="39" idx="0"/>
          </p:cNvCxnSpPr>
          <p:nvPr/>
        </p:nvCxnSpPr>
        <p:spPr>
          <a:xfrm>
            <a:off x="1802541" y="4454097"/>
            <a:ext cx="9304721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29A87C9D-BB56-4163-BEF7-166A3BA0E076}"/>
              </a:ext>
            </a:extLst>
          </p:cNvPr>
          <p:cNvCxnSpPr>
            <a:cxnSpLocks/>
            <a:stCxn id="30" idx="2"/>
            <a:endCxn id="40" idx="0"/>
          </p:cNvCxnSpPr>
          <p:nvPr/>
        </p:nvCxnSpPr>
        <p:spPr>
          <a:xfrm flipH="1">
            <a:off x="1113534" y="5474420"/>
            <a:ext cx="51882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4F472C30-A9BB-4258-9230-FE8E16F9FAF0}"/>
              </a:ext>
            </a:extLst>
          </p:cNvPr>
          <p:cNvCxnSpPr>
            <a:cxnSpLocks/>
            <a:stCxn id="30" idx="2"/>
            <a:endCxn id="41" idx="0"/>
          </p:cNvCxnSpPr>
          <p:nvPr/>
        </p:nvCxnSpPr>
        <p:spPr>
          <a:xfrm>
            <a:off x="1165416" y="5474420"/>
            <a:ext cx="1064226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5911538C-F0C3-462D-8BF1-3F3CE7062F95}"/>
              </a:ext>
            </a:extLst>
          </p:cNvPr>
          <p:cNvCxnSpPr>
            <a:cxnSpLocks/>
            <a:stCxn id="30" idx="2"/>
            <a:endCxn id="42" idx="0"/>
          </p:cNvCxnSpPr>
          <p:nvPr/>
        </p:nvCxnSpPr>
        <p:spPr>
          <a:xfrm>
            <a:off x="1165416" y="5474420"/>
            <a:ext cx="2180334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40A924A3-A243-4632-9011-73F7EE313FC1}"/>
              </a:ext>
            </a:extLst>
          </p:cNvPr>
          <p:cNvCxnSpPr>
            <a:cxnSpLocks/>
            <a:endCxn id="43" idx="0"/>
          </p:cNvCxnSpPr>
          <p:nvPr/>
        </p:nvCxnSpPr>
        <p:spPr>
          <a:xfrm>
            <a:off x="1165416" y="5474420"/>
            <a:ext cx="3296442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2690FC2D-3DE3-4642-84AE-9C2E4AFFDCC4}"/>
              </a:ext>
            </a:extLst>
          </p:cNvPr>
          <p:cNvCxnSpPr>
            <a:cxnSpLocks/>
            <a:endCxn id="44" idx="0"/>
          </p:cNvCxnSpPr>
          <p:nvPr/>
        </p:nvCxnSpPr>
        <p:spPr>
          <a:xfrm>
            <a:off x="1165416" y="5474420"/>
            <a:ext cx="4412550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2364E503-7EF0-473E-B5C8-B16BA43171AE}"/>
              </a:ext>
            </a:extLst>
          </p:cNvPr>
          <p:cNvCxnSpPr>
            <a:cxnSpLocks/>
            <a:endCxn id="45" idx="0"/>
          </p:cNvCxnSpPr>
          <p:nvPr/>
        </p:nvCxnSpPr>
        <p:spPr>
          <a:xfrm>
            <a:off x="1165416" y="5474420"/>
            <a:ext cx="5528658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1F077D44-B353-4DC8-A192-2E8604F0489A}"/>
              </a:ext>
            </a:extLst>
          </p:cNvPr>
          <p:cNvCxnSpPr>
            <a:cxnSpLocks/>
            <a:endCxn id="46" idx="0"/>
          </p:cNvCxnSpPr>
          <p:nvPr/>
        </p:nvCxnSpPr>
        <p:spPr>
          <a:xfrm>
            <a:off x="1165416" y="5474420"/>
            <a:ext cx="6644766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D7AFE433-917B-4B00-AAF6-C6970718AFEC}"/>
              </a:ext>
            </a:extLst>
          </p:cNvPr>
          <p:cNvCxnSpPr>
            <a:cxnSpLocks/>
            <a:endCxn id="47" idx="0"/>
          </p:cNvCxnSpPr>
          <p:nvPr/>
        </p:nvCxnSpPr>
        <p:spPr>
          <a:xfrm>
            <a:off x="1165416" y="5474420"/>
            <a:ext cx="7760874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AEAC4C4A-33B9-4612-AD25-629DADF2BB21}"/>
              </a:ext>
            </a:extLst>
          </p:cNvPr>
          <p:cNvCxnSpPr>
            <a:cxnSpLocks/>
            <a:endCxn id="48" idx="0"/>
          </p:cNvCxnSpPr>
          <p:nvPr/>
        </p:nvCxnSpPr>
        <p:spPr>
          <a:xfrm>
            <a:off x="1165416" y="5474420"/>
            <a:ext cx="8876982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1A52AD78-3062-4DB7-93B0-B489CB9AB831}"/>
              </a:ext>
            </a:extLst>
          </p:cNvPr>
          <p:cNvCxnSpPr>
            <a:cxnSpLocks/>
            <a:endCxn id="49" idx="0"/>
          </p:cNvCxnSpPr>
          <p:nvPr/>
        </p:nvCxnSpPr>
        <p:spPr>
          <a:xfrm>
            <a:off x="1165416" y="5474420"/>
            <a:ext cx="9997539" cy="47475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0919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D5913-F37F-40C7-AF10-284F41771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800522" cy="5107172"/>
          </a:xfrm>
        </p:spPr>
        <p:txBody>
          <a:bodyPr>
            <a:normAutofit/>
          </a:bodyPr>
          <a:lstStyle/>
          <a:p>
            <a:r>
              <a:rPr lang="en-US" dirty="0"/>
              <a:t>Yay Quiz 1 is done! </a:t>
            </a:r>
          </a:p>
          <a:p>
            <a:pPr lvl="1"/>
            <a:r>
              <a:rPr lang="en-US" dirty="0"/>
              <a:t>Again, grades before Quiz 2 but we have makeups to take care of…</a:t>
            </a:r>
          </a:p>
          <a:p>
            <a:pPr lvl="1"/>
            <a:r>
              <a:rPr lang="en-US" dirty="0"/>
              <a:t>Quiz 2 is scheduled for March 3, so you have a bit of a break!</a:t>
            </a:r>
          </a:p>
          <a:p>
            <a:r>
              <a:rPr lang="en-US" dirty="0"/>
              <a:t>Programming Assignment 1 due tonight (2/11) at 11:59pm</a:t>
            </a:r>
          </a:p>
          <a:p>
            <a:r>
              <a:rPr lang="en-US" dirty="0"/>
              <a:t>Creative Project 2 released tomorrow due in one week (Wed, 2/18)</a:t>
            </a:r>
          </a:p>
          <a:p>
            <a:pPr lvl="1"/>
            <a:r>
              <a:rPr lang="en-US" dirty="0"/>
              <a:t>Focused on recursion! </a:t>
            </a:r>
          </a:p>
          <a:p>
            <a:r>
              <a:rPr lang="en-US" dirty="0"/>
              <a:t>Resubmission Cycle 3 is open, closes on 2/13</a:t>
            </a:r>
          </a:p>
          <a:p>
            <a:pPr lvl="1"/>
            <a:r>
              <a:rPr lang="en-US" b="1" i="1" u="sng" dirty="0">
                <a:solidFill>
                  <a:schemeClr val="accent2"/>
                </a:solidFill>
              </a:rPr>
              <a:t>P0</a:t>
            </a:r>
            <a:r>
              <a:rPr lang="en-US" dirty="0"/>
              <a:t>, C1 eligible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783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Exhaustive Search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1AE889DB-F7CE-438A-81F5-816454F4DFFD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5055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Arial" panose="020B0604020202020204" pitchFamily="34" charset="0"/>
              </a:rPr>
              <a:t>We suppose we want to explore the space of all possible solutions…</a:t>
            </a:r>
          </a:p>
          <a:p>
            <a:pPr marL="0" indent="0">
              <a:buNone/>
            </a:pPr>
            <a:endParaRPr lang="en-US" dirty="0">
              <a:cs typeface="Arial" panose="020B0604020202020204" pitchFamily="34" charset="0"/>
            </a:endParaRPr>
          </a:p>
          <a:p>
            <a:r>
              <a:rPr lang="en-US" dirty="0">
                <a:cs typeface="Arial" panose="020B0604020202020204" pitchFamily="34" charset="0"/>
              </a:rPr>
              <a:t>So what do we do? 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We “exhaustively search” through every possibility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We need some sort of plan or process to follow to do this programmatically </a:t>
            </a:r>
          </a:p>
          <a:p>
            <a:endParaRPr lang="en-US" dirty="0">
              <a:cs typeface="Arial" panose="020B0604020202020204" pitchFamily="34" charset="0"/>
            </a:endParaRPr>
          </a:p>
          <a:p>
            <a:r>
              <a:rPr lang="en-US" dirty="0">
                <a:cs typeface="Arial" panose="020B0604020202020204" pitchFamily="34" charset="0"/>
              </a:rPr>
              <a:t>What do we need? Recursion + some kind of accumulator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public / private pair</a:t>
            </a:r>
          </a:p>
        </p:txBody>
      </p:sp>
    </p:spTree>
    <p:extLst>
      <p:ext uri="{BB962C8B-B14F-4D97-AF65-F5344CB8AC3E}">
        <p14:creationId xmlns:p14="http://schemas.microsoft.com/office/powerpoint/2010/main" val="2656357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0EC3304-C09D-45EB-8E25-06102F11F3A1}"/>
              </a:ext>
            </a:extLst>
          </p:cNvPr>
          <p:cNvSpPr txBox="1"/>
          <p:nvPr/>
        </p:nvSpPr>
        <p:spPr>
          <a:xfrm>
            <a:off x="5803977" y="2494336"/>
            <a:ext cx="599014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printNums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()</a:t>
            </a:r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printNums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("");</a:t>
            </a:r>
            <a:endParaRPr lang="en-US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private</a:t>
            </a:r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printNums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b="0" dirty="0" err="1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length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()</a:t>
            </a:r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==</a:t>
            </a:r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b="0" dirty="0" err="1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b="0" dirty="0" err="1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);</a:t>
            </a:r>
            <a:endParaRPr lang="en-US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printNums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b="0" dirty="0">
                <a:solidFill>
                  <a:srgbClr val="448C27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");</a:t>
            </a:r>
            <a:endParaRPr lang="en-US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printNums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b="0" dirty="0">
                <a:solidFill>
                  <a:srgbClr val="448C27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");</a:t>
            </a:r>
            <a:endParaRPr lang="en-US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printNums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b="0" dirty="0">
                <a:solidFill>
                  <a:srgbClr val="448C27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");</a:t>
            </a:r>
            <a:endParaRPr lang="en-US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</p:txBody>
      </p:sp>
      <p:pic>
        <p:nvPicPr>
          <p:cNvPr id="5" name="Picture 2" descr="Decision tree for all decisions that lead to all possible 3-digit combinations of 1, 2, and 3">
            <a:extLst>
              <a:ext uri="{FF2B5EF4-FFF2-40B4-BE49-F238E27FC236}">
                <a16:creationId xmlns:a16="http://schemas.microsoft.com/office/drawing/2014/main" id="{932D1FEE-6379-4119-897A-958385837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881" y="1132574"/>
            <a:ext cx="10124237" cy="136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B6BC692-C931-4FD7-B0FF-AD6151FE4AC5}"/>
              </a:ext>
            </a:extLst>
          </p:cNvPr>
          <p:cNvSpPr txBox="1">
            <a:spLocks/>
          </p:cNvSpPr>
          <p:nvPr/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Tracing through </a:t>
            </a:r>
            <a:r>
              <a:rPr lang="en-US" dirty="0" err="1"/>
              <a:t>printNums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718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Trees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1AE889DB-F7CE-438A-81F5-816454F4DFFD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55157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Arial" panose="020B0604020202020204" pitchFamily="34" charset="0"/>
              </a:rPr>
              <a:t>Visual we use to help understand what our process is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Visualization tool, not a data structure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If you can draw a decision tree, you can implement exhaustive search</a:t>
            </a:r>
          </a:p>
          <a:p>
            <a:pPr lvl="1"/>
            <a:endParaRPr lang="en-US" dirty="0">
              <a:cs typeface="Arial" panose="020B0604020202020204" pitchFamily="34" charset="0"/>
            </a:endParaRPr>
          </a:p>
          <a:p>
            <a:pPr lvl="1"/>
            <a:endParaRPr lang="en-US" dirty="0">
              <a:cs typeface="Arial" panose="020B0604020202020204" pitchFamily="34" charset="0"/>
            </a:endParaRPr>
          </a:p>
          <a:p>
            <a:pPr lvl="1"/>
            <a:endParaRPr lang="en-US" dirty="0">
              <a:cs typeface="Arial" panose="020B0604020202020204" pitchFamily="34" charset="0"/>
            </a:endParaRPr>
          </a:p>
          <a:p>
            <a:pPr lvl="1"/>
            <a:endParaRPr lang="en-US" dirty="0">
              <a:cs typeface="Arial" panose="020B0604020202020204" pitchFamily="34" charset="0"/>
            </a:endParaRPr>
          </a:p>
          <a:p>
            <a:pPr lvl="1"/>
            <a:endParaRPr lang="en-US" dirty="0">
              <a:cs typeface="Arial" panose="020B0604020202020204" pitchFamily="34" charset="0"/>
            </a:endParaRPr>
          </a:p>
          <a:p>
            <a:r>
              <a:rPr lang="en-US" dirty="0">
                <a:cs typeface="Arial" panose="020B0604020202020204" pitchFamily="34" charset="0"/>
              </a:rPr>
              <a:t>Can glean important information</a:t>
            </a:r>
          </a:p>
          <a:p>
            <a:pPr lvl="1"/>
            <a:r>
              <a:rPr lang="en-US" b="1" dirty="0">
                <a:solidFill>
                  <a:srgbClr val="92D050"/>
                </a:solidFill>
                <a:cs typeface="Arial" panose="020B0604020202020204" pitchFamily="34" charset="0"/>
              </a:rPr>
              <a:t>Base case (end nodes)</a:t>
            </a:r>
          </a:p>
          <a:p>
            <a:pPr lvl="1"/>
            <a:r>
              <a:rPr lang="en-US" b="1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Recursive case (middle nodes)</a:t>
            </a:r>
          </a:p>
          <a:p>
            <a:pPr lvl="1"/>
            <a:r>
              <a:rPr lang="en-US" b="1" dirty="0">
                <a:cs typeface="Arial" panose="020B0604020202020204" pitchFamily="34" charset="0"/>
              </a:rPr>
              <a:t>“Dead end” case (more on this later…)</a:t>
            </a:r>
          </a:p>
          <a:p>
            <a:pPr marL="457200" lvl="1" indent="0">
              <a:buNone/>
            </a:pPr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</p:txBody>
      </p:sp>
      <p:pic>
        <p:nvPicPr>
          <p:cNvPr id="1026" name="Picture 2" descr="Decision tree for all decisions that lead to all possible 3-digit combinations of 1, 2, and 3">
            <a:extLst>
              <a:ext uri="{FF2B5EF4-FFF2-40B4-BE49-F238E27FC236}">
                <a16:creationId xmlns:a16="http://schemas.microsoft.com/office/drawing/2014/main" id="{FAAD4270-1222-41B8-86B0-D4F7CE568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881" y="2966856"/>
            <a:ext cx="10124237" cy="136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56044CE-38E6-4FC0-9428-A038B3692871}"/>
              </a:ext>
            </a:extLst>
          </p:cNvPr>
          <p:cNvSpPr/>
          <p:nvPr/>
        </p:nvSpPr>
        <p:spPr>
          <a:xfrm>
            <a:off x="921715" y="4072412"/>
            <a:ext cx="10358323" cy="319888"/>
          </a:xfrm>
          <a:prstGeom prst="roundRect">
            <a:avLst/>
          </a:prstGeom>
          <a:solidFill>
            <a:srgbClr val="90EC34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6E33DF8-536A-43EF-B827-0FC490042DA7}"/>
              </a:ext>
            </a:extLst>
          </p:cNvPr>
          <p:cNvSpPr/>
          <p:nvPr/>
        </p:nvSpPr>
        <p:spPr>
          <a:xfrm>
            <a:off x="1513755" y="3319503"/>
            <a:ext cx="2504995" cy="689226"/>
          </a:xfrm>
          <a:prstGeom prst="roundRect">
            <a:avLst/>
          </a:prstGeom>
          <a:solidFill>
            <a:schemeClr val="accent5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920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Exhaustive Search Pattern (search)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1AE889DB-F7CE-438A-81F5-816454F4DFFD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551578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public static void search(input) {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    search(input, "");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}</a:t>
            </a: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private static void search(input, String </a:t>
            </a:r>
            <a:r>
              <a:rPr lang="en-US" dirty="0" err="1"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if (base case) {</a:t>
            </a:r>
          </a:p>
          <a:p>
            <a:pPr marL="0" indent="0">
              <a:buNone/>
            </a:pPr>
            <a:r>
              <a:rPr lang="en-US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// Do something with </a:t>
            </a:r>
            <a:r>
              <a:rPr lang="en-US" b="1" dirty="0" err="1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(e.g. print it out)</a:t>
            </a:r>
          </a:p>
          <a:p>
            <a:pPr marL="0" indent="0">
              <a:buNone/>
            </a:pPr>
            <a:r>
              <a:rPr lang="en-US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</a:t>
            </a:r>
            <a:r>
              <a:rPr lang="en-US" b="1" dirty="0" err="1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System.out.println</a:t>
            </a:r>
            <a:r>
              <a:rPr lang="en-US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(</a:t>
            </a:r>
            <a:r>
              <a:rPr lang="en-US" b="1" dirty="0" err="1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);</a:t>
            </a:r>
          </a:p>
          <a:p>
            <a:pPr marL="0" indent="0">
              <a:buNone/>
            </a:pPr>
            <a:r>
              <a:rPr lang="en-US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}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else {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// Might not be a loop, but 1 recursive call for each option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for (each option) {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    search(input,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+ option);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}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}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537733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2343BC-D801-23CF-3668-E1B8911FFF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7D155-0438-5C58-A803-FCA1AA315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Exhaustive Search Pattern (</a:t>
            </a:r>
            <a:r>
              <a:rPr lang="en-US" dirty="0" err="1"/>
              <a:t>printNums</a:t>
            </a:r>
            <a:r>
              <a:rPr lang="en-US" dirty="0"/>
              <a:t>)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7D736304-5401-BC14-8B68-A4A5ECB0E28A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551578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public static void </a:t>
            </a:r>
            <a:r>
              <a:rPr lang="en-US" dirty="0" err="1">
                <a:latin typeface="Consolas" panose="020B0609020204030204" pitchFamily="49" charset="0"/>
                <a:cs typeface="Arial" panose="020B0604020202020204" pitchFamily="34" charset="0"/>
              </a:rPr>
              <a:t>printNums</a:t>
            </a: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() {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dirty="0" err="1">
                <a:latin typeface="Consolas" panose="020B0609020204030204" pitchFamily="49" charset="0"/>
                <a:cs typeface="Arial" panose="020B0604020202020204" pitchFamily="34" charset="0"/>
              </a:rPr>
              <a:t>printNums</a:t>
            </a: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("");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}</a:t>
            </a: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private static void </a:t>
            </a:r>
            <a:r>
              <a:rPr lang="en-US" dirty="0" err="1">
                <a:latin typeface="Consolas" panose="020B0609020204030204" pitchFamily="49" charset="0"/>
                <a:cs typeface="Arial" panose="020B0604020202020204" pitchFamily="34" charset="0"/>
              </a:rPr>
              <a:t>printNums</a:t>
            </a: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(String </a:t>
            </a:r>
            <a:r>
              <a:rPr lang="en-US" dirty="0" err="1"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if (</a:t>
            </a:r>
            <a:r>
              <a:rPr lang="en-US" b="1" dirty="0" err="1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soFar.length</a:t>
            </a:r>
            <a:r>
              <a:rPr lang="en-US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() == 3) {</a:t>
            </a:r>
          </a:p>
          <a:p>
            <a:pPr marL="0" indent="0">
              <a:buNone/>
            </a:pPr>
            <a:r>
              <a:rPr lang="en-US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// Do something with </a:t>
            </a:r>
            <a:r>
              <a:rPr lang="en-US" b="1" dirty="0" err="1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(e.g. print it out)</a:t>
            </a:r>
          </a:p>
          <a:p>
            <a:pPr marL="0" indent="0">
              <a:buNone/>
            </a:pPr>
            <a:r>
              <a:rPr lang="en-US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</a:t>
            </a:r>
            <a:r>
              <a:rPr lang="en-US" b="1" dirty="0" err="1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System.out.println</a:t>
            </a:r>
            <a:r>
              <a:rPr lang="en-US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(</a:t>
            </a:r>
            <a:r>
              <a:rPr lang="en-US" b="1" dirty="0" err="1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);</a:t>
            </a:r>
          </a:p>
          <a:p>
            <a:pPr marL="0" indent="0">
              <a:buNone/>
            </a:pPr>
            <a:r>
              <a:rPr lang="en-US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}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else {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// Might not be a loop, but 1 recursive call for each option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for (int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i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= 1;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i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&lt;= 3;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i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++) {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   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printNums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(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+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i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);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}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}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513594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Password Cracker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1AE889DB-F7CE-438A-81F5-816454F4DFFD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593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Arial" panose="020B0604020202020204" pitchFamily="34" charset="0"/>
              </a:rPr>
              <a:t>Let’s say we want to crack the password of a 4 digit combination lock</a:t>
            </a:r>
          </a:p>
          <a:p>
            <a:pPr lvl="1"/>
            <a:endParaRPr lang="en-US" b="1" dirty="0"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FF06DE-77EA-45E0-BB31-F8A4EC3B2E32}"/>
              </a:ext>
            </a:extLst>
          </p:cNvPr>
          <p:cNvSpPr/>
          <p:nvPr/>
        </p:nvSpPr>
        <p:spPr>
          <a:xfrm>
            <a:off x="5782556" y="1939541"/>
            <a:ext cx="626890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“”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5693FC-912C-4D97-AE23-08E2A6FD92E1}"/>
              </a:ext>
            </a:extLst>
          </p:cNvPr>
          <p:cNvSpPr/>
          <p:nvPr/>
        </p:nvSpPr>
        <p:spPr>
          <a:xfrm>
            <a:off x="2172658" y="2794575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“0”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61B453-3C49-437A-87B4-FDAE06979E8D}"/>
              </a:ext>
            </a:extLst>
          </p:cNvPr>
          <p:cNvSpPr/>
          <p:nvPr/>
        </p:nvSpPr>
        <p:spPr>
          <a:xfrm>
            <a:off x="2976281" y="2796496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“1”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B38D1D-908C-4AE7-8D43-32568B8CC65D}"/>
              </a:ext>
            </a:extLst>
          </p:cNvPr>
          <p:cNvSpPr/>
          <p:nvPr/>
        </p:nvSpPr>
        <p:spPr>
          <a:xfrm>
            <a:off x="3779904" y="2798417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“2”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96EB0E2-0CC0-40F7-9A8D-9B9FE4C8D17D}"/>
              </a:ext>
            </a:extLst>
          </p:cNvPr>
          <p:cNvSpPr/>
          <p:nvPr/>
        </p:nvSpPr>
        <p:spPr>
          <a:xfrm>
            <a:off x="4583527" y="2800338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“3”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284EB1-82FB-4F1B-BB6E-369F38DA1D6A}"/>
              </a:ext>
            </a:extLst>
          </p:cNvPr>
          <p:cNvSpPr/>
          <p:nvPr/>
        </p:nvSpPr>
        <p:spPr>
          <a:xfrm>
            <a:off x="5387150" y="2802259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“4”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3D36ED1-4048-4708-8FE3-6DEB86561F6C}"/>
              </a:ext>
            </a:extLst>
          </p:cNvPr>
          <p:cNvSpPr/>
          <p:nvPr/>
        </p:nvSpPr>
        <p:spPr>
          <a:xfrm>
            <a:off x="6190773" y="2804180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“5”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5922F79-F40F-44F1-A6DA-839643B18CE3}"/>
              </a:ext>
            </a:extLst>
          </p:cNvPr>
          <p:cNvSpPr/>
          <p:nvPr/>
        </p:nvSpPr>
        <p:spPr>
          <a:xfrm>
            <a:off x="6994396" y="2806101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“6”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EAFFBA6-868C-4AD2-BD05-4896429E0D16}"/>
              </a:ext>
            </a:extLst>
          </p:cNvPr>
          <p:cNvSpPr/>
          <p:nvPr/>
        </p:nvSpPr>
        <p:spPr>
          <a:xfrm>
            <a:off x="7798019" y="2808022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“7”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FB97ED-AFAD-4BE0-BB55-96DFA8EA276E}"/>
              </a:ext>
            </a:extLst>
          </p:cNvPr>
          <p:cNvSpPr/>
          <p:nvPr/>
        </p:nvSpPr>
        <p:spPr>
          <a:xfrm>
            <a:off x="8601642" y="2809943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“8”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7DC65F0-CB18-4A7C-A76F-9AB0B2DD62AB}"/>
              </a:ext>
            </a:extLst>
          </p:cNvPr>
          <p:cNvSpPr/>
          <p:nvPr/>
        </p:nvSpPr>
        <p:spPr>
          <a:xfrm>
            <a:off x="9405265" y="2811864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“9”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CAF3F63-C808-4655-8BBF-92B6A55DA894}"/>
              </a:ext>
            </a:extLst>
          </p:cNvPr>
          <p:cNvSpPr/>
          <p:nvPr/>
        </p:nvSpPr>
        <p:spPr>
          <a:xfrm>
            <a:off x="1400729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“00”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0D0ACAD-091B-42AB-AE41-EBCA03782E3A}"/>
              </a:ext>
            </a:extLst>
          </p:cNvPr>
          <p:cNvSpPr/>
          <p:nvPr/>
        </p:nvSpPr>
        <p:spPr>
          <a:xfrm>
            <a:off x="2361233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“01”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A904B00-D6FF-409A-B356-270E40DAB768}"/>
              </a:ext>
            </a:extLst>
          </p:cNvPr>
          <p:cNvSpPr/>
          <p:nvPr/>
        </p:nvSpPr>
        <p:spPr>
          <a:xfrm>
            <a:off x="3321737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“02”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296995C-9655-4AF0-973A-4D4F2BCEF62D}"/>
              </a:ext>
            </a:extLst>
          </p:cNvPr>
          <p:cNvSpPr/>
          <p:nvPr/>
        </p:nvSpPr>
        <p:spPr>
          <a:xfrm>
            <a:off x="4282241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“03”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B1EED1C-99BA-426D-AEE7-CC6D9B791136}"/>
              </a:ext>
            </a:extLst>
          </p:cNvPr>
          <p:cNvSpPr/>
          <p:nvPr/>
        </p:nvSpPr>
        <p:spPr>
          <a:xfrm>
            <a:off x="5242745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“04”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97E354-E7C6-46C3-8521-2FECF0C9B491}"/>
              </a:ext>
            </a:extLst>
          </p:cNvPr>
          <p:cNvSpPr/>
          <p:nvPr/>
        </p:nvSpPr>
        <p:spPr>
          <a:xfrm>
            <a:off x="6203249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“05”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C8C9B01-6DB5-4DF8-A44D-3D43640E1080}"/>
              </a:ext>
            </a:extLst>
          </p:cNvPr>
          <p:cNvSpPr/>
          <p:nvPr/>
        </p:nvSpPr>
        <p:spPr>
          <a:xfrm>
            <a:off x="7163753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“06”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037ACE2-CBA3-4F98-946A-821EB50C5D8E}"/>
              </a:ext>
            </a:extLst>
          </p:cNvPr>
          <p:cNvSpPr/>
          <p:nvPr/>
        </p:nvSpPr>
        <p:spPr>
          <a:xfrm>
            <a:off x="8124257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“07”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3C7F5-8808-4752-83D6-104E4200CCE6}"/>
              </a:ext>
            </a:extLst>
          </p:cNvPr>
          <p:cNvSpPr/>
          <p:nvPr/>
        </p:nvSpPr>
        <p:spPr>
          <a:xfrm>
            <a:off x="9084761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“08”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8447465-2BBC-4EA9-B3A4-E9EE85EBD5F8}"/>
              </a:ext>
            </a:extLst>
          </p:cNvPr>
          <p:cNvSpPr/>
          <p:nvPr/>
        </p:nvSpPr>
        <p:spPr>
          <a:xfrm>
            <a:off x="10045265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“09”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DE2A502-76D0-45BB-A5DE-9F00FD7D3A27}"/>
              </a:ext>
            </a:extLst>
          </p:cNvPr>
          <p:cNvSpPr/>
          <p:nvPr/>
        </p:nvSpPr>
        <p:spPr>
          <a:xfrm>
            <a:off x="689648" y="4921170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“000”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18948D0-88D5-4AF9-B022-9DD5DF801689}"/>
              </a:ext>
            </a:extLst>
          </p:cNvPr>
          <p:cNvSpPr/>
          <p:nvPr/>
        </p:nvSpPr>
        <p:spPr>
          <a:xfrm>
            <a:off x="1796788" y="4921170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“001”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9AF3B50-6312-4AAD-ADB2-F29A064750A3}"/>
              </a:ext>
            </a:extLst>
          </p:cNvPr>
          <p:cNvSpPr/>
          <p:nvPr/>
        </p:nvSpPr>
        <p:spPr>
          <a:xfrm>
            <a:off x="2903928" y="4921170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“002”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BB751E4-EE3B-43A2-A929-FF449E51158C}"/>
              </a:ext>
            </a:extLst>
          </p:cNvPr>
          <p:cNvSpPr/>
          <p:nvPr/>
        </p:nvSpPr>
        <p:spPr>
          <a:xfrm>
            <a:off x="4007866" y="4921170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“003”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8E218ED-011B-48A3-8FA4-50082EA986DB}"/>
              </a:ext>
            </a:extLst>
          </p:cNvPr>
          <p:cNvSpPr/>
          <p:nvPr/>
        </p:nvSpPr>
        <p:spPr>
          <a:xfrm>
            <a:off x="5111804" y="4921170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“004”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6F64D46-FA28-4DE7-8671-2527629FA551}"/>
              </a:ext>
            </a:extLst>
          </p:cNvPr>
          <p:cNvSpPr/>
          <p:nvPr/>
        </p:nvSpPr>
        <p:spPr>
          <a:xfrm>
            <a:off x="6215742" y="4921170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“005”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9D679CE-B146-4F1B-BA2E-5BABD61FA506}"/>
              </a:ext>
            </a:extLst>
          </p:cNvPr>
          <p:cNvSpPr/>
          <p:nvPr/>
        </p:nvSpPr>
        <p:spPr>
          <a:xfrm>
            <a:off x="7319680" y="4921170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“006”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14C2E60-A272-42F4-B4E6-7932CD7A2F9F}"/>
              </a:ext>
            </a:extLst>
          </p:cNvPr>
          <p:cNvSpPr/>
          <p:nvPr/>
        </p:nvSpPr>
        <p:spPr>
          <a:xfrm>
            <a:off x="8423618" y="4921170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“007”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A8EFBFD-A142-4D67-A419-D6AC422EACD8}"/>
              </a:ext>
            </a:extLst>
          </p:cNvPr>
          <p:cNvSpPr/>
          <p:nvPr/>
        </p:nvSpPr>
        <p:spPr>
          <a:xfrm>
            <a:off x="9527556" y="4921170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“008”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60D979A-7057-4732-A703-25C41633DBB3}"/>
              </a:ext>
            </a:extLst>
          </p:cNvPr>
          <p:cNvSpPr/>
          <p:nvPr/>
        </p:nvSpPr>
        <p:spPr>
          <a:xfrm>
            <a:off x="10631494" y="4921170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“009”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D2065FD-EE99-4D17-9B25-3A135EB80053}"/>
              </a:ext>
            </a:extLst>
          </p:cNvPr>
          <p:cNvSpPr/>
          <p:nvPr/>
        </p:nvSpPr>
        <p:spPr>
          <a:xfrm>
            <a:off x="637766" y="5949445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“0000”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C59388B-3BC7-44B4-9ECE-FAE4ACA88C02}"/>
              </a:ext>
            </a:extLst>
          </p:cNvPr>
          <p:cNvSpPr/>
          <p:nvPr/>
        </p:nvSpPr>
        <p:spPr>
          <a:xfrm>
            <a:off x="1753874" y="5949445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“0001”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0929352-E06C-4774-B846-4263268D4C0B}"/>
              </a:ext>
            </a:extLst>
          </p:cNvPr>
          <p:cNvSpPr/>
          <p:nvPr/>
        </p:nvSpPr>
        <p:spPr>
          <a:xfrm>
            <a:off x="2869982" y="5949445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“0002”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22E195C-EC96-4C1C-BCD8-BE866DAD3D3A}"/>
              </a:ext>
            </a:extLst>
          </p:cNvPr>
          <p:cNvSpPr/>
          <p:nvPr/>
        </p:nvSpPr>
        <p:spPr>
          <a:xfrm>
            <a:off x="3986090" y="5949445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“0003”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DB8177C-1CD1-4BB4-B966-76E73877425D}"/>
              </a:ext>
            </a:extLst>
          </p:cNvPr>
          <p:cNvSpPr/>
          <p:nvPr/>
        </p:nvSpPr>
        <p:spPr>
          <a:xfrm>
            <a:off x="5102198" y="5949445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“0004”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BCA8036-B824-4A89-9ACE-D5E9A05C4153}"/>
              </a:ext>
            </a:extLst>
          </p:cNvPr>
          <p:cNvSpPr/>
          <p:nvPr/>
        </p:nvSpPr>
        <p:spPr>
          <a:xfrm>
            <a:off x="6218306" y="5949445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“0005”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1C2C3BF-D598-420E-9F1E-A4228A0DC0FC}"/>
              </a:ext>
            </a:extLst>
          </p:cNvPr>
          <p:cNvSpPr/>
          <p:nvPr/>
        </p:nvSpPr>
        <p:spPr>
          <a:xfrm>
            <a:off x="7334414" y="5949445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“0006”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1F1E13F-65B9-476B-9759-7C6C0C756F0E}"/>
              </a:ext>
            </a:extLst>
          </p:cNvPr>
          <p:cNvSpPr/>
          <p:nvPr/>
        </p:nvSpPr>
        <p:spPr>
          <a:xfrm>
            <a:off x="8450522" y="5949445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“0007”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AF7F085-48C9-443A-A5E0-B1CA5772DD10}"/>
              </a:ext>
            </a:extLst>
          </p:cNvPr>
          <p:cNvSpPr/>
          <p:nvPr/>
        </p:nvSpPr>
        <p:spPr>
          <a:xfrm>
            <a:off x="9566630" y="5949445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“0008”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F30C256-E51D-4716-9D16-37C65FE0919C}"/>
              </a:ext>
            </a:extLst>
          </p:cNvPr>
          <p:cNvSpPr/>
          <p:nvPr/>
        </p:nvSpPr>
        <p:spPr>
          <a:xfrm>
            <a:off x="10687187" y="5949177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“0009”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444A7A9-1A1B-4A16-8AAB-382B6241BC38}"/>
              </a:ext>
            </a:extLst>
          </p:cNvPr>
          <p:cNvCxnSpPr>
            <a:endCxn id="8" idx="0"/>
          </p:cNvCxnSpPr>
          <p:nvPr/>
        </p:nvCxnSpPr>
        <p:spPr>
          <a:xfrm flipH="1">
            <a:off x="2486104" y="2492791"/>
            <a:ext cx="3616302" cy="3017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C1DED287-EF35-4CD4-87B3-C03C2DBF151A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3289726" y="2492791"/>
            <a:ext cx="2806275" cy="2983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39E22404-71C6-43C7-ADF7-99689AFEA513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4093349" y="2492791"/>
            <a:ext cx="2002652" cy="2983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FC3582C3-2516-4AA2-93C3-B1F46D0BAABD}"/>
              </a:ext>
            </a:extLst>
          </p:cNvPr>
          <p:cNvCxnSpPr>
            <a:cxnSpLocks/>
          </p:cNvCxnSpPr>
          <p:nvPr/>
        </p:nvCxnSpPr>
        <p:spPr>
          <a:xfrm flipH="1">
            <a:off x="4896972" y="2512661"/>
            <a:ext cx="1179831" cy="27852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34A48B2F-514F-48A5-82B3-2A91BDD03088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5700597" y="2492791"/>
            <a:ext cx="395404" cy="31826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81307A17-12BC-4BD5-915C-EFF3E0D7AA85}"/>
              </a:ext>
            </a:extLst>
          </p:cNvPr>
          <p:cNvCxnSpPr>
            <a:cxnSpLocks/>
          </p:cNvCxnSpPr>
          <p:nvPr/>
        </p:nvCxnSpPr>
        <p:spPr>
          <a:xfrm>
            <a:off x="6076803" y="2512661"/>
            <a:ext cx="427419" cy="27852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23FA4340-6137-41F6-9356-2188DBE8BD67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6102406" y="2512661"/>
            <a:ext cx="1205436" cy="29344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C7F748A5-EF8E-4D09-B269-2BD06C74D9EF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6102406" y="2533318"/>
            <a:ext cx="2009059" cy="27470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E4EA9880-C80A-40AC-9DEF-2FB303E8AE62}"/>
              </a:ext>
            </a:extLst>
          </p:cNvPr>
          <p:cNvCxnSpPr>
            <a:cxnSpLocks/>
            <a:stCxn id="3" idx="2"/>
            <a:endCxn id="18" idx="0"/>
          </p:cNvCxnSpPr>
          <p:nvPr/>
        </p:nvCxnSpPr>
        <p:spPr>
          <a:xfrm>
            <a:off x="6096001" y="2492791"/>
            <a:ext cx="2819087" cy="3171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B273E163-716D-478D-BA4C-2FED731D35F3}"/>
              </a:ext>
            </a:extLst>
          </p:cNvPr>
          <p:cNvCxnSpPr>
            <a:cxnSpLocks/>
            <a:stCxn id="3" idx="2"/>
            <a:endCxn id="19" idx="0"/>
          </p:cNvCxnSpPr>
          <p:nvPr/>
        </p:nvCxnSpPr>
        <p:spPr>
          <a:xfrm>
            <a:off x="6096001" y="2492791"/>
            <a:ext cx="3622710" cy="319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316DA766-3DAE-4C63-AA3F-55FA0FED92A6}"/>
              </a:ext>
            </a:extLst>
          </p:cNvPr>
          <p:cNvCxnSpPr>
            <a:cxnSpLocks/>
            <a:stCxn id="8" idx="2"/>
            <a:endCxn id="20" idx="0"/>
          </p:cNvCxnSpPr>
          <p:nvPr/>
        </p:nvCxnSpPr>
        <p:spPr>
          <a:xfrm flipH="1">
            <a:off x="1802541" y="3347825"/>
            <a:ext cx="683563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4BDEC2BE-233C-4E5E-AE83-1B42DA934BBF}"/>
              </a:ext>
            </a:extLst>
          </p:cNvPr>
          <p:cNvCxnSpPr>
            <a:cxnSpLocks/>
            <a:stCxn id="8" idx="2"/>
            <a:endCxn id="21" idx="0"/>
          </p:cNvCxnSpPr>
          <p:nvPr/>
        </p:nvCxnSpPr>
        <p:spPr>
          <a:xfrm>
            <a:off x="2486104" y="3347825"/>
            <a:ext cx="276941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41AB0416-93CD-4CBA-A84C-55AAE3AF39A5}"/>
              </a:ext>
            </a:extLst>
          </p:cNvPr>
          <p:cNvCxnSpPr>
            <a:cxnSpLocks/>
            <a:stCxn id="8" idx="2"/>
            <a:endCxn id="22" idx="0"/>
          </p:cNvCxnSpPr>
          <p:nvPr/>
        </p:nvCxnSpPr>
        <p:spPr>
          <a:xfrm>
            <a:off x="2486104" y="3347825"/>
            <a:ext cx="1237445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9F587314-B189-4155-8AD2-6C6CAAD55804}"/>
              </a:ext>
            </a:extLst>
          </p:cNvPr>
          <p:cNvCxnSpPr>
            <a:cxnSpLocks/>
            <a:stCxn id="8" idx="2"/>
            <a:endCxn id="24" idx="0"/>
          </p:cNvCxnSpPr>
          <p:nvPr/>
        </p:nvCxnSpPr>
        <p:spPr>
          <a:xfrm>
            <a:off x="2486104" y="3347825"/>
            <a:ext cx="3158453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8B68F2FE-5150-4C62-B38E-F81C836BEFA1}"/>
              </a:ext>
            </a:extLst>
          </p:cNvPr>
          <p:cNvCxnSpPr>
            <a:cxnSpLocks/>
            <a:stCxn id="8" idx="2"/>
            <a:endCxn id="25" idx="0"/>
          </p:cNvCxnSpPr>
          <p:nvPr/>
        </p:nvCxnSpPr>
        <p:spPr>
          <a:xfrm>
            <a:off x="2486104" y="3347825"/>
            <a:ext cx="4118957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F0617499-BB94-440F-8DB9-DB9F6B7EA51C}"/>
              </a:ext>
            </a:extLst>
          </p:cNvPr>
          <p:cNvCxnSpPr>
            <a:cxnSpLocks/>
            <a:stCxn id="8" idx="2"/>
            <a:endCxn id="23" idx="0"/>
          </p:cNvCxnSpPr>
          <p:nvPr/>
        </p:nvCxnSpPr>
        <p:spPr>
          <a:xfrm>
            <a:off x="2486104" y="3347825"/>
            <a:ext cx="2197949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7730AABB-0829-4A69-8363-01B62E0B3141}"/>
              </a:ext>
            </a:extLst>
          </p:cNvPr>
          <p:cNvCxnSpPr>
            <a:cxnSpLocks/>
            <a:endCxn id="26" idx="0"/>
          </p:cNvCxnSpPr>
          <p:nvPr/>
        </p:nvCxnSpPr>
        <p:spPr>
          <a:xfrm>
            <a:off x="2486104" y="3347825"/>
            <a:ext cx="5079461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EBD5EEDF-FF8F-4F5A-BDE6-3890C65B65EC}"/>
              </a:ext>
            </a:extLst>
          </p:cNvPr>
          <p:cNvCxnSpPr>
            <a:cxnSpLocks/>
            <a:endCxn id="27" idx="0"/>
          </p:cNvCxnSpPr>
          <p:nvPr/>
        </p:nvCxnSpPr>
        <p:spPr>
          <a:xfrm>
            <a:off x="2486104" y="3347825"/>
            <a:ext cx="6039965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F088BFC0-C65D-4E4B-941D-48D8AD5113BF}"/>
              </a:ext>
            </a:extLst>
          </p:cNvPr>
          <p:cNvCxnSpPr>
            <a:cxnSpLocks/>
            <a:endCxn id="28" idx="0"/>
          </p:cNvCxnSpPr>
          <p:nvPr/>
        </p:nvCxnSpPr>
        <p:spPr>
          <a:xfrm>
            <a:off x="2486104" y="3347825"/>
            <a:ext cx="7000469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70FC36AC-4F13-488F-A0C4-7546939613A7}"/>
              </a:ext>
            </a:extLst>
          </p:cNvPr>
          <p:cNvCxnSpPr>
            <a:cxnSpLocks/>
            <a:endCxn id="29" idx="0"/>
          </p:cNvCxnSpPr>
          <p:nvPr/>
        </p:nvCxnSpPr>
        <p:spPr>
          <a:xfrm>
            <a:off x="2486104" y="3347825"/>
            <a:ext cx="7960973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A0F8D403-B560-41EE-8B82-96FE3BEBD3FF}"/>
              </a:ext>
            </a:extLst>
          </p:cNvPr>
          <p:cNvCxnSpPr>
            <a:cxnSpLocks/>
            <a:stCxn id="20" idx="2"/>
            <a:endCxn id="30" idx="0"/>
          </p:cNvCxnSpPr>
          <p:nvPr/>
        </p:nvCxnSpPr>
        <p:spPr>
          <a:xfrm flipH="1">
            <a:off x="1165416" y="4454097"/>
            <a:ext cx="637125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6FC7F813-DE3F-4601-BF00-64F38EAC1B4A}"/>
              </a:ext>
            </a:extLst>
          </p:cNvPr>
          <p:cNvCxnSpPr>
            <a:cxnSpLocks/>
            <a:stCxn id="20" idx="2"/>
            <a:endCxn id="31" idx="0"/>
          </p:cNvCxnSpPr>
          <p:nvPr/>
        </p:nvCxnSpPr>
        <p:spPr>
          <a:xfrm>
            <a:off x="1802541" y="4454097"/>
            <a:ext cx="470015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CA893F30-9581-4008-9CCB-D46262844632}"/>
              </a:ext>
            </a:extLst>
          </p:cNvPr>
          <p:cNvCxnSpPr>
            <a:cxnSpLocks/>
            <a:stCxn id="20" idx="2"/>
            <a:endCxn id="32" idx="0"/>
          </p:cNvCxnSpPr>
          <p:nvPr/>
        </p:nvCxnSpPr>
        <p:spPr>
          <a:xfrm>
            <a:off x="1802541" y="4454097"/>
            <a:ext cx="1577155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8B7627B4-8B5B-469B-9D4C-51134421A217}"/>
              </a:ext>
            </a:extLst>
          </p:cNvPr>
          <p:cNvCxnSpPr>
            <a:cxnSpLocks/>
            <a:endCxn id="33" idx="0"/>
          </p:cNvCxnSpPr>
          <p:nvPr/>
        </p:nvCxnSpPr>
        <p:spPr>
          <a:xfrm>
            <a:off x="1802541" y="4454097"/>
            <a:ext cx="2681093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CFA75007-3C6C-445D-AA16-E11AD4AC99FE}"/>
              </a:ext>
            </a:extLst>
          </p:cNvPr>
          <p:cNvCxnSpPr>
            <a:cxnSpLocks/>
            <a:endCxn id="34" idx="0"/>
          </p:cNvCxnSpPr>
          <p:nvPr/>
        </p:nvCxnSpPr>
        <p:spPr>
          <a:xfrm>
            <a:off x="1802541" y="4454097"/>
            <a:ext cx="3785031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FA015717-0A53-476C-8624-641DEE066EA1}"/>
              </a:ext>
            </a:extLst>
          </p:cNvPr>
          <p:cNvCxnSpPr>
            <a:cxnSpLocks/>
            <a:endCxn id="35" idx="0"/>
          </p:cNvCxnSpPr>
          <p:nvPr/>
        </p:nvCxnSpPr>
        <p:spPr>
          <a:xfrm>
            <a:off x="1802541" y="4454097"/>
            <a:ext cx="4888969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2F59C5C0-75CA-473B-A2D2-2A2FF6F19201}"/>
              </a:ext>
            </a:extLst>
          </p:cNvPr>
          <p:cNvCxnSpPr>
            <a:cxnSpLocks/>
            <a:endCxn id="36" idx="0"/>
          </p:cNvCxnSpPr>
          <p:nvPr/>
        </p:nvCxnSpPr>
        <p:spPr>
          <a:xfrm>
            <a:off x="1802541" y="4454097"/>
            <a:ext cx="5992907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3DA045CF-1CFA-42C5-92CA-6B8E6FE124C6}"/>
              </a:ext>
            </a:extLst>
          </p:cNvPr>
          <p:cNvCxnSpPr>
            <a:cxnSpLocks/>
            <a:endCxn id="37" idx="0"/>
          </p:cNvCxnSpPr>
          <p:nvPr/>
        </p:nvCxnSpPr>
        <p:spPr>
          <a:xfrm>
            <a:off x="1802541" y="4454097"/>
            <a:ext cx="7096845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6F329A52-E2A9-45E0-8144-E246D9189194}"/>
              </a:ext>
            </a:extLst>
          </p:cNvPr>
          <p:cNvCxnSpPr>
            <a:cxnSpLocks/>
            <a:endCxn id="38" idx="0"/>
          </p:cNvCxnSpPr>
          <p:nvPr/>
        </p:nvCxnSpPr>
        <p:spPr>
          <a:xfrm>
            <a:off x="1802541" y="4454097"/>
            <a:ext cx="8200783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9820FC8D-9E26-4804-97E7-837F10E5CE6D}"/>
              </a:ext>
            </a:extLst>
          </p:cNvPr>
          <p:cNvCxnSpPr>
            <a:cxnSpLocks/>
            <a:endCxn id="39" idx="0"/>
          </p:cNvCxnSpPr>
          <p:nvPr/>
        </p:nvCxnSpPr>
        <p:spPr>
          <a:xfrm>
            <a:off x="1802541" y="4454097"/>
            <a:ext cx="9304721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29A87C9D-BB56-4163-BEF7-166A3BA0E076}"/>
              </a:ext>
            </a:extLst>
          </p:cNvPr>
          <p:cNvCxnSpPr>
            <a:cxnSpLocks/>
            <a:stCxn id="30" idx="2"/>
            <a:endCxn id="40" idx="0"/>
          </p:cNvCxnSpPr>
          <p:nvPr/>
        </p:nvCxnSpPr>
        <p:spPr>
          <a:xfrm flipH="1">
            <a:off x="1113534" y="5474420"/>
            <a:ext cx="51882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4F472C30-A9BB-4258-9230-FE8E16F9FAF0}"/>
              </a:ext>
            </a:extLst>
          </p:cNvPr>
          <p:cNvCxnSpPr>
            <a:cxnSpLocks/>
            <a:stCxn id="30" idx="2"/>
            <a:endCxn id="41" idx="0"/>
          </p:cNvCxnSpPr>
          <p:nvPr/>
        </p:nvCxnSpPr>
        <p:spPr>
          <a:xfrm>
            <a:off x="1165416" y="5474420"/>
            <a:ext cx="1064226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5911538C-F0C3-462D-8BF1-3F3CE7062F95}"/>
              </a:ext>
            </a:extLst>
          </p:cNvPr>
          <p:cNvCxnSpPr>
            <a:cxnSpLocks/>
            <a:stCxn id="30" idx="2"/>
            <a:endCxn id="42" idx="0"/>
          </p:cNvCxnSpPr>
          <p:nvPr/>
        </p:nvCxnSpPr>
        <p:spPr>
          <a:xfrm>
            <a:off x="1165416" y="5474420"/>
            <a:ext cx="2180334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40A924A3-A243-4632-9011-73F7EE313FC1}"/>
              </a:ext>
            </a:extLst>
          </p:cNvPr>
          <p:cNvCxnSpPr>
            <a:cxnSpLocks/>
            <a:endCxn id="43" idx="0"/>
          </p:cNvCxnSpPr>
          <p:nvPr/>
        </p:nvCxnSpPr>
        <p:spPr>
          <a:xfrm>
            <a:off x="1165416" y="5474420"/>
            <a:ext cx="3296442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2690FC2D-3DE3-4642-84AE-9C2E4AFFDCC4}"/>
              </a:ext>
            </a:extLst>
          </p:cNvPr>
          <p:cNvCxnSpPr>
            <a:cxnSpLocks/>
            <a:endCxn id="44" idx="0"/>
          </p:cNvCxnSpPr>
          <p:nvPr/>
        </p:nvCxnSpPr>
        <p:spPr>
          <a:xfrm>
            <a:off x="1165416" y="5474420"/>
            <a:ext cx="4412550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2364E503-7EF0-473E-B5C8-B16BA43171AE}"/>
              </a:ext>
            </a:extLst>
          </p:cNvPr>
          <p:cNvCxnSpPr>
            <a:cxnSpLocks/>
            <a:endCxn id="45" idx="0"/>
          </p:cNvCxnSpPr>
          <p:nvPr/>
        </p:nvCxnSpPr>
        <p:spPr>
          <a:xfrm>
            <a:off x="1165416" y="5474420"/>
            <a:ext cx="5528658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1F077D44-B353-4DC8-A192-2E8604F0489A}"/>
              </a:ext>
            </a:extLst>
          </p:cNvPr>
          <p:cNvCxnSpPr>
            <a:cxnSpLocks/>
            <a:endCxn id="46" idx="0"/>
          </p:cNvCxnSpPr>
          <p:nvPr/>
        </p:nvCxnSpPr>
        <p:spPr>
          <a:xfrm>
            <a:off x="1165416" y="5474420"/>
            <a:ext cx="6644766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D7AFE433-917B-4B00-AAF6-C6970718AFEC}"/>
              </a:ext>
            </a:extLst>
          </p:cNvPr>
          <p:cNvCxnSpPr>
            <a:cxnSpLocks/>
            <a:endCxn id="47" idx="0"/>
          </p:cNvCxnSpPr>
          <p:nvPr/>
        </p:nvCxnSpPr>
        <p:spPr>
          <a:xfrm>
            <a:off x="1165416" y="5474420"/>
            <a:ext cx="7760874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AEAC4C4A-33B9-4612-AD25-629DADF2BB21}"/>
              </a:ext>
            </a:extLst>
          </p:cNvPr>
          <p:cNvCxnSpPr>
            <a:cxnSpLocks/>
            <a:endCxn id="48" idx="0"/>
          </p:cNvCxnSpPr>
          <p:nvPr/>
        </p:nvCxnSpPr>
        <p:spPr>
          <a:xfrm>
            <a:off x="1165416" y="5474420"/>
            <a:ext cx="8876982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1A52AD78-3062-4DB7-93B0-B489CB9AB831}"/>
              </a:ext>
            </a:extLst>
          </p:cNvPr>
          <p:cNvCxnSpPr>
            <a:cxnSpLocks/>
            <a:endCxn id="49" idx="0"/>
          </p:cNvCxnSpPr>
          <p:nvPr/>
        </p:nvCxnSpPr>
        <p:spPr>
          <a:xfrm>
            <a:off x="1165416" y="5474420"/>
            <a:ext cx="9997539" cy="47475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831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Password Cracker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1AE889DB-F7CE-438A-81F5-816454F4DFFD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593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Arial" panose="020B0604020202020204" pitchFamily="34" charset="0"/>
              </a:rPr>
              <a:t>Let’s say we want to crack the password of a 4 digit combination lock</a:t>
            </a:r>
          </a:p>
          <a:p>
            <a:pPr lvl="1"/>
            <a:endParaRPr lang="en-US" b="1" dirty="0"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FF06DE-77EA-45E0-BB31-F8A4EC3B2E32}"/>
              </a:ext>
            </a:extLst>
          </p:cNvPr>
          <p:cNvSpPr/>
          <p:nvPr/>
        </p:nvSpPr>
        <p:spPr>
          <a:xfrm>
            <a:off x="5782556" y="1939541"/>
            <a:ext cx="626890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“”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5693FC-912C-4D97-AE23-08E2A6FD92E1}"/>
              </a:ext>
            </a:extLst>
          </p:cNvPr>
          <p:cNvSpPr/>
          <p:nvPr/>
        </p:nvSpPr>
        <p:spPr>
          <a:xfrm>
            <a:off x="2172658" y="2794575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“0”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61B453-3C49-437A-87B4-FDAE06979E8D}"/>
              </a:ext>
            </a:extLst>
          </p:cNvPr>
          <p:cNvSpPr/>
          <p:nvPr/>
        </p:nvSpPr>
        <p:spPr>
          <a:xfrm>
            <a:off x="2976281" y="2796496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“1”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B38D1D-908C-4AE7-8D43-32568B8CC65D}"/>
              </a:ext>
            </a:extLst>
          </p:cNvPr>
          <p:cNvSpPr/>
          <p:nvPr/>
        </p:nvSpPr>
        <p:spPr>
          <a:xfrm>
            <a:off x="3779904" y="2798417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“2”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96EB0E2-0CC0-40F7-9A8D-9B9FE4C8D17D}"/>
              </a:ext>
            </a:extLst>
          </p:cNvPr>
          <p:cNvSpPr/>
          <p:nvPr/>
        </p:nvSpPr>
        <p:spPr>
          <a:xfrm>
            <a:off x="4583527" y="2800338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“3”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284EB1-82FB-4F1B-BB6E-369F38DA1D6A}"/>
              </a:ext>
            </a:extLst>
          </p:cNvPr>
          <p:cNvSpPr/>
          <p:nvPr/>
        </p:nvSpPr>
        <p:spPr>
          <a:xfrm>
            <a:off x="5387150" y="2802259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“4”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3D36ED1-4048-4708-8FE3-6DEB86561F6C}"/>
              </a:ext>
            </a:extLst>
          </p:cNvPr>
          <p:cNvSpPr/>
          <p:nvPr/>
        </p:nvSpPr>
        <p:spPr>
          <a:xfrm>
            <a:off x="6190773" y="2804180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“5”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5922F79-F40F-44F1-A6DA-839643B18CE3}"/>
              </a:ext>
            </a:extLst>
          </p:cNvPr>
          <p:cNvSpPr/>
          <p:nvPr/>
        </p:nvSpPr>
        <p:spPr>
          <a:xfrm>
            <a:off x="6994396" y="2806101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“6”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EAFFBA6-868C-4AD2-BD05-4896429E0D16}"/>
              </a:ext>
            </a:extLst>
          </p:cNvPr>
          <p:cNvSpPr/>
          <p:nvPr/>
        </p:nvSpPr>
        <p:spPr>
          <a:xfrm>
            <a:off x="7798019" y="2808022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“7”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FB97ED-AFAD-4BE0-BB55-96DFA8EA276E}"/>
              </a:ext>
            </a:extLst>
          </p:cNvPr>
          <p:cNvSpPr/>
          <p:nvPr/>
        </p:nvSpPr>
        <p:spPr>
          <a:xfrm>
            <a:off x="8601642" y="2809943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“8”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7DC65F0-CB18-4A7C-A76F-9AB0B2DD62AB}"/>
              </a:ext>
            </a:extLst>
          </p:cNvPr>
          <p:cNvSpPr/>
          <p:nvPr/>
        </p:nvSpPr>
        <p:spPr>
          <a:xfrm>
            <a:off x="9405265" y="2811864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“9”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CAF3F63-C808-4655-8BBF-92B6A55DA894}"/>
              </a:ext>
            </a:extLst>
          </p:cNvPr>
          <p:cNvSpPr/>
          <p:nvPr/>
        </p:nvSpPr>
        <p:spPr>
          <a:xfrm>
            <a:off x="1400729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“00”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0D0ACAD-091B-42AB-AE41-EBCA03782E3A}"/>
              </a:ext>
            </a:extLst>
          </p:cNvPr>
          <p:cNvSpPr/>
          <p:nvPr/>
        </p:nvSpPr>
        <p:spPr>
          <a:xfrm>
            <a:off x="2361233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“01”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A904B00-D6FF-409A-B356-270E40DAB768}"/>
              </a:ext>
            </a:extLst>
          </p:cNvPr>
          <p:cNvSpPr/>
          <p:nvPr/>
        </p:nvSpPr>
        <p:spPr>
          <a:xfrm>
            <a:off x="3321737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“02”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296995C-9655-4AF0-973A-4D4F2BCEF62D}"/>
              </a:ext>
            </a:extLst>
          </p:cNvPr>
          <p:cNvSpPr/>
          <p:nvPr/>
        </p:nvSpPr>
        <p:spPr>
          <a:xfrm>
            <a:off x="4282241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“03”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B1EED1C-99BA-426D-AEE7-CC6D9B791136}"/>
              </a:ext>
            </a:extLst>
          </p:cNvPr>
          <p:cNvSpPr/>
          <p:nvPr/>
        </p:nvSpPr>
        <p:spPr>
          <a:xfrm>
            <a:off x="5242745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“04”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97E354-E7C6-46C3-8521-2FECF0C9B491}"/>
              </a:ext>
            </a:extLst>
          </p:cNvPr>
          <p:cNvSpPr/>
          <p:nvPr/>
        </p:nvSpPr>
        <p:spPr>
          <a:xfrm>
            <a:off x="6203249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“05”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C8C9B01-6DB5-4DF8-A44D-3D43640E1080}"/>
              </a:ext>
            </a:extLst>
          </p:cNvPr>
          <p:cNvSpPr/>
          <p:nvPr/>
        </p:nvSpPr>
        <p:spPr>
          <a:xfrm>
            <a:off x="7163753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“06”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037ACE2-CBA3-4F98-946A-821EB50C5D8E}"/>
              </a:ext>
            </a:extLst>
          </p:cNvPr>
          <p:cNvSpPr/>
          <p:nvPr/>
        </p:nvSpPr>
        <p:spPr>
          <a:xfrm>
            <a:off x="8124257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“07”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3C7F5-8808-4752-83D6-104E4200CCE6}"/>
              </a:ext>
            </a:extLst>
          </p:cNvPr>
          <p:cNvSpPr/>
          <p:nvPr/>
        </p:nvSpPr>
        <p:spPr>
          <a:xfrm>
            <a:off x="9084761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“08”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8447465-2BBC-4EA9-B3A4-E9EE85EBD5F8}"/>
              </a:ext>
            </a:extLst>
          </p:cNvPr>
          <p:cNvSpPr/>
          <p:nvPr/>
        </p:nvSpPr>
        <p:spPr>
          <a:xfrm>
            <a:off x="10045265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“09”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DE2A502-76D0-45BB-A5DE-9F00FD7D3A27}"/>
              </a:ext>
            </a:extLst>
          </p:cNvPr>
          <p:cNvSpPr/>
          <p:nvPr/>
        </p:nvSpPr>
        <p:spPr>
          <a:xfrm>
            <a:off x="689648" y="4921170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“000”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18948D0-88D5-4AF9-B022-9DD5DF801689}"/>
              </a:ext>
            </a:extLst>
          </p:cNvPr>
          <p:cNvSpPr/>
          <p:nvPr/>
        </p:nvSpPr>
        <p:spPr>
          <a:xfrm>
            <a:off x="1796788" y="4921170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“001”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9AF3B50-6312-4AAD-ADB2-F29A064750A3}"/>
              </a:ext>
            </a:extLst>
          </p:cNvPr>
          <p:cNvSpPr/>
          <p:nvPr/>
        </p:nvSpPr>
        <p:spPr>
          <a:xfrm>
            <a:off x="2903928" y="4921170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“002”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BB751E4-EE3B-43A2-A929-FF449E51158C}"/>
              </a:ext>
            </a:extLst>
          </p:cNvPr>
          <p:cNvSpPr/>
          <p:nvPr/>
        </p:nvSpPr>
        <p:spPr>
          <a:xfrm>
            <a:off x="4007866" y="4921170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“003”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8E218ED-011B-48A3-8FA4-50082EA986DB}"/>
              </a:ext>
            </a:extLst>
          </p:cNvPr>
          <p:cNvSpPr/>
          <p:nvPr/>
        </p:nvSpPr>
        <p:spPr>
          <a:xfrm>
            <a:off x="5111804" y="4921170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“004”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6F64D46-FA28-4DE7-8671-2527629FA551}"/>
              </a:ext>
            </a:extLst>
          </p:cNvPr>
          <p:cNvSpPr/>
          <p:nvPr/>
        </p:nvSpPr>
        <p:spPr>
          <a:xfrm>
            <a:off x="6215742" y="4921170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“005”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9D679CE-B146-4F1B-BA2E-5BABD61FA506}"/>
              </a:ext>
            </a:extLst>
          </p:cNvPr>
          <p:cNvSpPr/>
          <p:nvPr/>
        </p:nvSpPr>
        <p:spPr>
          <a:xfrm>
            <a:off x="7319680" y="4921170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“006”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14C2E60-A272-42F4-B4E6-7932CD7A2F9F}"/>
              </a:ext>
            </a:extLst>
          </p:cNvPr>
          <p:cNvSpPr/>
          <p:nvPr/>
        </p:nvSpPr>
        <p:spPr>
          <a:xfrm>
            <a:off x="8423618" y="4921170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“007”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A8EFBFD-A142-4D67-A419-D6AC422EACD8}"/>
              </a:ext>
            </a:extLst>
          </p:cNvPr>
          <p:cNvSpPr/>
          <p:nvPr/>
        </p:nvSpPr>
        <p:spPr>
          <a:xfrm>
            <a:off x="9527556" y="4921170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“008”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60D979A-7057-4732-A703-25C41633DBB3}"/>
              </a:ext>
            </a:extLst>
          </p:cNvPr>
          <p:cNvSpPr/>
          <p:nvPr/>
        </p:nvSpPr>
        <p:spPr>
          <a:xfrm>
            <a:off x="10631494" y="4921170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“009”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D2065FD-EE99-4D17-9B25-3A135EB80053}"/>
              </a:ext>
            </a:extLst>
          </p:cNvPr>
          <p:cNvSpPr/>
          <p:nvPr/>
        </p:nvSpPr>
        <p:spPr>
          <a:xfrm>
            <a:off x="637766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“0000”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C59388B-3BC7-44B4-9ECE-FAE4ACA88C02}"/>
              </a:ext>
            </a:extLst>
          </p:cNvPr>
          <p:cNvSpPr/>
          <p:nvPr/>
        </p:nvSpPr>
        <p:spPr>
          <a:xfrm>
            <a:off x="1753874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“0001”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0929352-E06C-4774-B846-4263268D4C0B}"/>
              </a:ext>
            </a:extLst>
          </p:cNvPr>
          <p:cNvSpPr/>
          <p:nvPr/>
        </p:nvSpPr>
        <p:spPr>
          <a:xfrm>
            <a:off x="2869982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“0002”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22E195C-EC96-4C1C-BCD8-BE866DAD3D3A}"/>
              </a:ext>
            </a:extLst>
          </p:cNvPr>
          <p:cNvSpPr/>
          <p:nvPr/>
        </p:nvSpPr>
        <p:spPr>
          <a:xfrm>
            <a:off x="3986090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“0003”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DB8177C-1CD1-4BB4-B966-76E73877425D}"/>
              </a:ext>
            </a:extLst>
          </p:cNvPr>
          <p:cNvSpPr/>
          <p:nvPr/>
        </p:nvSpPr>
        <p:spPr>
          <a:xfrm>
            <a:off x="5102198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“0004”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BCA8036-B824-4A89-9ACE-D5E9A05C4153}"/>
              </a:ext>
            </a:extLst>
          </p:cNvPr>
          <p:cNvSpPr/>
          <p:nvPr/>
        </p:nvSpPr>
        <p:spPr>
          <a:xfrm>
            <a:off x="6218306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“0005”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1C2C3BF-D598-420E-9F1E-A4228A0DC0FC}"/>
              </a:ext>
            </a:extLst>
          </p:cNvPr>
          <p:cNvSpPr/>
          <p:nvPr/>
        </p:nvSpPr>
        <p:spPr>
          <a:xfrm>
            <a:off x="7334414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“0006”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1F1E13F-65B9-476B-9759-7C6C0C756F0E}"/>
              </a:ext>
            </a:extLst>
          </p:cNvPr>
          <p:cNvSpPr/>
          <p:nvPr/>
        </p:nvSpPr>
        <p:spPr>
          <a:xfrm>
            <a:off x="8450522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“0007”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AF7F085-48C9-443A-A5E0-B1CA5772DD10}"/>
              </a:ext>
            </a:extLst>
          </p:cNvPr>
          <p:cNvSpPr/>
          <p:nvPr/>
        </p:nvSpPr>
        <p:spPr>
          <a:xfrm>
            <a:off x="9566630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“0008”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F30C256-E51D-4716-9D16-37C65FE0919C}"/>
              </a:ext>
            </a:extLst>
          </p:cNvPr>
          <p:cNvSpPr/>
          <p:nvPr/>
        </p:nvSpPr>
        <p:spPr>
          <a:xfrm>
            <a:off x="10687187" y="5949177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“0009”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444A7A9-1A1B-4A16-8AAB-382B6241BC38}"/>
              </a:ext>
            </a:extLst>
          </p:cNvPr>
          <p:cNvCxnSpPr>
            <a:endCxn id="8" idx="0"/>
          </p:cNvCxnSpPr>
          <p:nvPr/>
        </p:nvCxnSpPr>
        <p:spPr>
          <a:xfrm flipH="1">
            <a:off x="2486104" y="2492791"/>
            <a:ext cx="3616302" cy="3017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C1DED287-EF35-4CD4-87B3-C03C2DBF151A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3289726" y="2492791"/>
            <a:ext cx="2806275" cy="2983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39E22404-71C6-43C7-ADF7-99689AFEA513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4093349" y="2492791"/>
            <a:ext cx="2002652" cy="2983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FC3582C3-2516-4AA2-93C3-B1F46D0BAABD}"/>
              </a:ext>
            </a:extLst>
          </p:cNvPr>
          <p:cNvCxnSpPr>
            <a:cxnSpLocks/>
          </p:cNvCxnSpPr>
          <p:nvPr/>
        </p:nvCxnSpPr>
        <p:spPr>
          <a:xfrm flipH="1">
            <a:off x="4896972" y="2512661"/>
            <a:ext cx="1179831" cy="27852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34A48B2F-514F-48A5-82B3-2A91BDD03088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5700597" y="2492791"/>
            <a:ext cx="395404" cy="31826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81307A17-12BC-4BD5-915C-EFF3E0D7AA85}"/>
              </a:ext>
            </a:extLst>
          </p:cNvPr>
          <p:cNvCxnSpPr>
            <a:cxnSpLocks/>
          </p:cNvCxnSpPr>
          <p:nvPr/>
        </p:nvCxnSpPr>
        <p:spPr>
          <a:xfrm>
            <a:off x="6076803" y="2512661"/>
            <a:ext cx="427419" cy="27852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23FA4340-6137-41F6-9356-2188DBE8BD67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6102406" y="2512661"/>
            <a:ext cx="1205436" cy="29344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C7F748A5-EF8E-4D09-B269-2BD06C74D9EF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6102406" y="2533318"/>
            <a:ext cx="2009059" cy="27470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E4EA9880-C80A-40AC-9DEF-2FB303E8AE62}"/>
              </a:ext>
            </a:extLst>
          </p:cNvPr>
          <p:cNvCxnSpPr>
            <a:cxnSpLocks/>
            <a:stCxn id="3" idx="2"/>
            <a:endCxn id="18" idx="0"/>
          </p:cNvCxnSpPr>
          <p:nvPr/>
        </p:nvCxnSpPr>
        <p:spPr>
          <a:xfrm>
            <a:off x="6096001" y="2492791"/>
            <a:ext cx="2819087" cy="3171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B273E163-716D-478D-BA4C-2FED731D35F3}"/>
              </a:ext>
            </a:extLst>
          </p:cNvPr>
          <p:cNvCxnSpPr>
            <a:cxnSpLocks/>
            <a:stCxn id="3" idx="2"/>
            <a:endCxn id="19" idx="0"/>
          </p:cNvCxnSpPr>
          <p:nvPr/>
        </p:nvCxnSpPr>
        <p:spPr>
          <a:xfrm>
            <a:off x="6096001" y="2492791"/>
            <a:ext cx="3622710" cy="319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316DA766-3DAE-4C63-AA3F-55FA0FED92A6}"/>
              </a:ext>
            </a:extLst>
          </p:cNvPr>
          <p:cNvCxnSpPr>
            <a:cxnSpLocks/>
            <a:stCxn id="8" idx="2"/>
            <a:endCxn id="20" idx="0"/>
          </p:cNvCxnSpPr>
          <p:nvPr/>
        </p:nvCxnSpPr>
        <p:spPr>
          <a:xfrm flipH="1">
            <a:off x="1802541" y="3347825"/>
            <a:ext cx="683563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4BDEC2BE-233C-4E5E-AE83-1B42DA934BBF}"/>
              </a:ext>
            </a:extLst>
          </p:cNvPr>
          <p:cNvCxnSpPr>
            <a:cxnSpLocks/>
            <a:stCxn id="8" idx="2"/>
            <a:endCxn id="21" idx="0"/>
          </p:cNvCxnSpPr>
          <p:nvPr/>
        </p:nvCxnSpPr>
        <p:spPr>
          <a:xfrm>
            <a:off x="2486104" y="3347825"/>
            <a:ext cx="276941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41AB0416-93CD-4CBA-A84C-55AAE3AF39A5}"/>
              </a:ext>
            </a:extLst>
          </p:cNvPr>
          <p:cNvCxnSpPr>
            <a:cxnSpLocks/>
            <a:stCxn id="8" idx="2"/>
            <a:endCxn id="22" idx="0"/>
          </p:cNvCxnSpPr>
          <p:nvPr/>
        </p:nvCxnSpPr>
        <p:spPr>
          <a:xfrm>
            <a:off x="2486104" y="3347825"/>
            <a:ext cx="1237445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9F587314-B189-4155-8AD2-6C6CAAD55804}"/>
              </a:ext>
            </a:extLst>
          </p:cNvPr>
          <p:cNvCxnSpPr>
            <a:cxnSpLocks/>
            <a:stCxn id="8" idx="2"/>
            <a:endCxn id="24" idx="0"/>
          </p:cNvCxnSpPr>
          <p:nvPr/>
        </p:nvCxnSpPr>
        <p:spPr>
          <a:xfrm>
            <a:off x="2486104" y="3347825"/>
            <a:ext cx="3158453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8B68F2FE-5150-4C62-B38E-F81C836BEFA1}"/>
              </a:ext>
            </a:extLst>
          </p:cNvPr>
          <p:cNvCxnSpPr>
            <a:cxnSpLocks/>
            <a:stCxn id="8" idx="2"/>
            <a:endCxn id="25" idx="0"/>
          </p:cNvCxnSpPr>
          <p:nvPr/>
        </p:nvCxnSpPr>
        <p:spPr>
          <a:xfrm>
            <a:off x="2486104" y="3347825"/>
            <a:ext cx="4118957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F0617499-BB94-440F-8DB9-DB9F6B7EA51C}"/>
              </a:ext>
            </a:extLst>
          </p:cNvPr>
          <p:cNvCxnSpPr>
            <a:cxnSpLocks/>
            <a:stCxn id="8" idx="2"/>
            <a:endCxn id="23" idx="0"/>
          </p:cNvCxnSpPr>
          <p:nvPr/>
        </p:nvCxnSpPr>
        <p:spPr>
          <a:xfrm>
            <a:off x="2486104" y="3347825"/>
            <a:ext cx="2197949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7730AABB-0829-4A69-8363-01B62E0B3141}"/>
              </a:ext>
            </a:extLst>
          </p:cNvPr>
          <p:cNvCxnSpPr>
            <a:cxnSpLocks/>
            <a:endCxn id="26" idx="0"/>
          </p:cNvCxnSpPr>
          <p:nvPr/>
        </p:nvCxnSpPr>
        <p:spPr>
          <a:xfrm>
            <a:off x="2486104" y="3347825"/>
            <a:ext cx="5079461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EBD5EEDF-FF8F-4F5A-BDE6-3890C65B65EC}"/>
              </a:ext>
            </a:extLst>
          </p:cNvPr>
          <p:cNvCxnSpPr>
            <a:cxnSpLocks/>
            <a:endCxn id="27" idx="0"/>
          </p:cNvCxnSpPr>
          <p:nvPr/>
        </p:nvCxnSpPr>
        <p:spPr>
          <a:xfrm>
            <a:off x="2486104" y="3347825"/>
            <a:ext cx="6039965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F088BFC0-C65D-4E4B-941D-48D8AD5113BF}"/>
              </a:ext>
            </a:extLst>
          </p:cNvPr>
          <p:cNvCxnSpPr>
            <a:cxnSpLocks/>
            <a:endCxn id="28" idx="0"/>
          </p:cNvCxnSpPr>
          <p:nvPr/>
        </p:nvCxnSpPr>
        <p:spPr>
          <a:xfrm>
            <a:off x="2486104" y="3347825"/>
            <a:ext cx="7000469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70FC36AC-4F13-488F-A0C4-7546939613A7}"/>
              </a:ext>
            </a:extLst>
          </p:cNvPr>
          <p:cNvCxnSpPr>
            <a:cxnSpLocks/>
            <a:endCxn id="29" idx="0"/>
          </p:cNvCxnSpPr>
          <p:nvPr/>
        </p:nvCxnSpPr>
        <p:spPr>
          <a:xfrm>
            <a:off x="2486104" y="3347825"/>
            <a:ext cx="7960973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A0F8D403-B560-41EE-8B82-96FE3BEBD3FF}"/>
              </a:ext>
            </a:extLst>
          </p:cNvPr>
          <p:cNvCxnSpPr>
            <a:cxnSpLocks/>
            <a:stCxn id="20" idx="2"/>
            <a:endCxn id="30" idx="0"/>
          </p:cNvCxnSpPr>
          <p:nvPr/>
        </p:nvCxnSpPr>
        <p:spPr>
          <a:xfrm flipH="1">
            <a:off x="1165416" y="4454097"/>
            <a:ext cx="637125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6FC7F813-DE3F-4601-BF00-64F38EAC1B4A}"/>
              </a:ext>
            </a:extLst>
          </p:cNvPr>
          <p:cNvCxnSpPr>
            <a:cxnSpLocks/>
            <a:stCxn id="20" idx="2"/>
            <a:endCxn id="31" idx="0"/>
          </p:cNvCxnSpPr>
          <p:nvPr/>
        </p:nvCxnSpPr>
        <p:spPr>
          <a:xfrm>
            <a:off x="1802541" y="4454097"/>
            <a:ext cx="470015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CA893F30-9581-4008-9CCB-D46262844632}"/>
              </a:ext>
            </a:extLst>
          </p:cNvPr>
          <p:cNvCxnSpPr>
            <a:cxnSpLocks/>
            <a:stCxn id="20" idx="2"/>
            <a:endCxn id="32" idx="0"/>
          </p:cNvCxnSpPr>
          <p:nvPr/>
        </p:nvCxnSpPr>
        <p:spPr>
          <a:xfrm>
            <a:off x="1802541" y="4454097"/>
            <a:ext cx="1577155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8B7627B4-8B5B-469B-9D4C-51134421A217}"/>
              </a:ext>
            </a:extLst>
          </p:cNvPr>
          <p:cNvCxnSpPr>
            <a:cxnSpLocks/>
            <a:endCxn id="33" idx="0"/>
          </p:cNvCxnSpPr>
          <p:nvPr/>
        </p:nvCxnSpPr>
        <p:spPr>
          <a:xfrm>
            <a:off x="1802541" y="4454097"/>
            <a:ext cx="2681093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CFA75007-3C6C-445D-AA16-E11AD4AC99FE}"/>
              </a:ext>
            </a:extLst>
          </p:cNvPr>
          <p:cNvCxnSpPr>
            <a:cxnSpLocks/>
            <a:endCxn id="34" idx="0"/>
          </p:cNvCxnSpPr>
          <p:nvPr/>
        </p:nvCxnSpPr>
        <p:spPr>
          <a:xfrm>
            <a:off x="1802541" y="4454097"/>
            <a:ext cx="3785031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FA015717-0A53-476C-8624-641DEE066EA1}"/>
              </a:ext>
            </a:extLst>
          </p:cNvPr>
          <p:cNvCxnSpPr>
            <a:cxnSpLocks/>
            <a:endCxn id="35" idx="0"/>
          </p:cNvCxnSpPr>
          <p:nvPr/>
        </p:nvCxnSpPr>
        <p:spPr>
          <a:xfrm>
            <a:off x="1802541" y="4454097"/>
            <a:ext cx="4888969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2F59C5C0-75CA-473B-A2D2-2A2FF6F19201}"/>
              </a:ext>
            </a:extLst>
          </p:cNvPr>
          <p:cNvCxnSpPr>
            <a:cxnSpLocks/>
            <a:endCxn id="36" idx="0"/>
          </p:cNvCxnSpPr>
          <p:nvPr/>
        </p:nvCxnSpPr>
        <p:spPr>
          <a:xfrm>
            <a:off x="1802541" y="4454097"/>
            <a:ext cx="5992907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3DA045CF-1CFA-42C5-92CA-6B8E6FE124C6}"/>
              </a:ext>
            </a:extLst>
          </p:cNvPr>
          <p:cNvCxnSpPr>
            <a:cxnSpLocks/>
            <a:endCxn id="37" idx="0"/>
          </p:cNvCxnSpPr>
          <p:nvPr/>
        </p:nvCxnSpPr>
        <p:spPr>
          <a:xfrm>
            <a:off x="1802541" y="4454097"/>
            <a:ext cx="7096845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6F329A52-E2A9-45E0-8144-E246D9189194}"/>
              </a:ext>
            </a:extLst>
          </p:cNvPr>
          <p:cNvCxnSpPr>
            <a:cxnSpLocks/>
            <a:endCxn id="38" idx="0"/>
          </p:cNvCxnSpPr>
          <p:nvPr/>
        </p:nvCxnSpPr>
        <p:spPr>
          <a:xfrm>
            <a:off x="1802541" y="4454097"/>
            <a:ext cx="8200783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9820FC8D-9E26-4804-97E7-837F10E5CE6D}"/>
              </a:ext>
            </a:extLst>
          </p:cNvPr>
          <p:cNvCxnSpPr>
            <a:cxnSpLocks/>
            <a:endCxn id="39" idx="0"/>
          </p:cNvCxnSpPr>
          <p:nvPr/>
        </p:nvCxnSpPr>
        <p:spPr>
          <a:xfrm>
            <a:off x="1802541" y="4454097"/>
            <a:ext cx="9304721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29A87C9D-BB56-4163-BEF7-166A3BA0E076}"/>
              </a:ext>
            </a:extLst>
          </p:cNvPr>
          <p:cNvCxnSpPr>
            <a:cxnSpLocks/>
            <a:stCxn id="30" idx="2"/>
            <a:endCxn id="40" idx="0"/>
          </p:cNvCxnSpPr>
          <p:nvPr/>
        </p:nvCxnSpPr>
        <p:spPr>
          <a:xfrm flipH="1">
            <a:off x="1113534" y="5474420"/>
            <a:ext cx="51882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4F472C30-A9BB-4258-9230-FE8E16F9FAF0}"/>
              </a:ext>
            </a:extLst>
          </p:cNvPr>
          <p:cNvCxnSpPr>
            <a:cxnSpLocks/>
            <a:stCxn id="30" idx="2"/>
            <a:endCxn id="41" idx="0"/>
          </p:cNvCxnSpPr>
          <p:nvPr/>
        </p:nvCxnSpPr>
        <p:spPr>
          <a:xfrm>
            <a:off x="1165416" y="5474420"/>
            <a:ext cx="1064226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5911538C-F0C3-462D-8BF1-3F3CE7062F95}"/>
              </a:ext>
            </a:extLst>
          </p:cNvPr>
          <p:cNvCxnSpPr>
            <a:cxnSpLocks/>
            <a:stCxn id="30" idx="2"/>
            <a:endCxn id="42" idx="0"/>
          </p:cNvCxnSpPr>
          <p:nvPr/>
        </p:nvCxnSpPr>
        <p:spPr>
          <a:xfrm>
            <a:off x="1165416" y="5474420"/>
            <a:ext cx="2180334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40A924A3-A243-4632-9011-73F7EE313FC1}"/>
              </a:ext>
            </a:extLst>
          </p:cNvPr>
          <p:cNvCxnSpPr>
            <a:cxnSpLocks/>
            <a:endCxn id="43" idx="0"/>
          </p:cNvCxnSpPr>
          <p:nvPr/>
        </p:nvCxnSpPr>
        <p:spPr>
          <a:xfrm>
            <a:off x="1165416" y="5474420"/>
            <a:ext cx="3296442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2690FC2D-3DE3-4642-84AE-9C2E4AFFDCC4}"/>
              </a:ext>
            </a:extLst>
          </p:cNvPr>
          <p:cNvCxnSpPr>
            <a:cxnSpLocks/>
            <a:endCxn id="44" idx="0"/>
          </p:cNvCxnSpPr>
          <p:nvPr/>
        </p:nvCxnSpPr>
        <p:spPr>
          <a:xfrm>
            <a:off x="1165416" y="5474420"/>
            <a:ext cx="4412550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2364E503-7EF0-473E-B5C8-B16BA43171AE}"/>
              </a:ext>
            </a:extLst>
          </p:cNvPr>
          <p:cNvCxnSpPr>
            <a:cxnSpLocks/>
            <a:endCxn id="45" idx="0"/>
          </p:cNvCxnSpPr>
          <p:nvPr/>
        </p:nvCxnSpPr>
        <p:spPr>
          <a:xfrm>
            <a:off x="1165416" y="5474420"/>
            <a:ext cx="5528658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1F077D44-B353-4DC8-A192-2E8604F0489A}"/>
              </a:ext>
            </a:extLst>
          </p:cNvPr>
          <p:cNvCxnSpPr>
            <a:cxnSpLocks/>
            <a:endCxn id="46" idx="0"/>
          </p:cNvCxnSpPr>
          <p:nvPr/>
        </p:nvCxnSpPr>
        <p:spPr>
          <a:xfrm>
            <a:off x="1165416" y="5474420"/>
            <a:ext cx="6644766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D7AFE433-917B-4B00-AAF6-C6970718AFEC}"/>
              </a:ext>
            </a:extLst>
          </p:cNvPr>
          <p:cNvCxnSpPr>
            <a:cxnSpLocks/>
            <a:endCxn id="47" idx="0"/>
          </p:cNvCxnSpPr>
          <p:nvPr/>
        </p:nvCxnSpPr>
        <p:spPr>
          <a:xfrm>
            <a:off x="1165416" y="5474420"/>
            <a:ext cx="7760874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AEAC4C4A-33B9-4612-AD25-629DADF2BB21}"/>
              </a:ext>
            </a:extLst>
          </p:cNvPr>
          <p:cNvCxnSpPr>
            <a:cxnSpLocks/>
            <a:endCxn id="48" idx="0"/>
          </p:cNvCxnSpPr>
          <p:nvPr/>
        </p:nvCxnSpPr>
        <p:spPr>
          <a:xfrm>
            <a:off x="1165416" y="5474420"/>
            <a:ext cx="8876982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1A52AD78-3062-4DB7-93B0-B489CB9AB831}"/>
              </a:ext>
            </a:extLst>
          </p:cNvPr>
          <p:cNvCxnSpPr>
            <a:cxnSpLocks/>
            <a:endCxn id="49" idx="0"/>
          </p:cNvCxnSpPr>
          <p:nvPr/>
        </p:nvCxnSpPr>
        <p:spPr>
          <a:xfrm>
            <a:off x="1165416" y="5474420"/>
            <a:ext cx="9997539" cy="47475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4468358"/>
      </p:ext>
    </p:extLst>
  </p:cSld>
  <p:clrMapOvr>
    <a:masterClrMapping/>
  </p:clrMapOvr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33442</TotalTime>
  <Words>912</Words>
  <Application>Microsoft Office PowerPoint</Application>
  <PresentationFormat>Widescreen</PresentationFormat>
  <Paragraphs>218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Consolas</vt:lpstr>
      <vt:lpstr>Montserrat</vt:lpstr>
      <vt:lpstr>Montserrat ExtraBold</vt:lpstr>
      <vt:lpstr>Montserrat SemiBold</vt:lpstr>
      <vt:lpstr>System Font Regular</vt:lpstr>
      <vt:lpstr>CSE 373 Summer 2020</vt:lpstr>
      <vt:lpstr>Exhaustive Search</vt:lpstr>
      <vt:lpstr>Announcements</vt:lpstr>
      <vt:lpstr>Exhaustive Search</vt:lpstr>
      <vt:lpstr>PowerPoint Presentation</vt:lpstr>
      <vt:lpstr>Decision Trees</vt:lpstr>
      <vt:lpstr>Exhaustive Search Pattern (search)</vt:lpstr>
      <vt:lpstr>Exhaustive Search Pattern (printNums)</vt:lpstr>
      <vt:lpstr>Password Cracker</vt:lpstr>
      <vt:lpstr>Password Cracker</vt:lpstr>
      <vt:lpstr>Password Cracker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Brett Wortzman</cp:lastModifiedBy>
  <cp:revision>509</cp:revision>
  <cp:lastPrinted>2022-09-27T21:33:44Z</cp:lastPrinted>
  <dcterms:created xsi:type="dcterms:W3CDTF">2020-06-13T06:27:42Z</dcterms:created>
  <dcterms:modified xsi:type="dcterms:W3CDTF">2026-02-11T19:05:58Z</dcterms:modified>
</cp:coreProperties>
</file>