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9" r:id="rId1"/>
  </p:sldMasterIdLst>
  <p:notesMasterIdLst>
    <p:notesMasterId r:id="rId9"/>
  </p:notesMasterIdLst>
  <p:sldIdLst>
    <p:sldId id="927" r:id="rId2"/>
    <p:sldId id="340" r:id="rId3"/>
    <p:sldId id="920" r:id="rId4"/>
    <p:sldId id="922" r:id="rId5"/>
    <p:sldId id="924" r:id="rId6"/>
    <p:sldId id="926" r:id="rId7"/>
    <p:sldId id="928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8231"/>
    <a:srgbClr val="F7B731"/>
    <a:srgbClr val="FAFAFA"/>
    <a:srgbClr val="F5F5F5"/>
    <a:srgbClr val="EF5777"/>
    <a:srgbClr val="0FB9B1"/>
    <a:srgbClr val="54A0FF"/>
    <a:srgbClr val="4E408B"/>
    <a:srgbClr val="43367C"/>
    <a:srgbClr val="2E23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445" autoAdjust="0"/>
    <p:restoredTop sz="93113" autoAdjust="0"/>
  </p:normalViewPr>
  <p:slideViewPr>
    <p:cSldViewPr snapToGrid="0" snapToObjects="1">
      <p:cViewPr varScale="1">
        <p:scale>
          <a:sx n="80" d="100"/>
          <a:sy n="80" d="100"/>
        </p:scale>
        <p:origin x="78" y="390"/>
      </p:cViewPr>
      <p:guideLst/>
    </p:cSldViewPr>
  </p:slideViewPr>
  <p:outlineViewPr>
    <p:cViewPr>
      <p:scale>
        <a:sx n="33" d="100"/>
        <a:sy n="33" d="100"/>
      </p:scale>
      <p:origin x="0" y="-1809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977" units="cm"/>
          <inkml:channel name="Y" type="integer" max="1731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6953" units="1/cm"/>
          <inkml:channelProperty channel="Y" name="resolution" value="1000.46216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7-29T19:42:01.646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</inkml:brush>
  </inkml:definitions>
  <inkml:trace contextRef="#ctx0" brushRef="#br0">7462 8423 5519 0,'-20'6'496'0,"-5"-3"-496"0,-3 1 0 0,1-4 0 0,4 0 4080 0,-2 0 720 0,1-6 128 0,4 3 48 0,-3-1-3376 0,4-6-656 0,-1 1-144 0,1-1-32 0,3-3 0 0,-1-1-16 0,-1-3 0 16,0-2 0-16,2-2-240 0,3-1-32 0,0-1-16 0,1-2 0 0,2-4-208 0,1 2-32 0,-1-2-16 0,3-1 0 0,-1 0 64 0,0 0 16 0,0 0 0 0,0 0 0 0,1 0 240 0,-1 0 48 0,1-3 16 16,3 0 0-16,0 0-16 0,0 1-16 0,1-1 0 0,0-2 0 0,3-2-144 0,-1 0-32 0,-1-1 0 0,2 1 0 0,6-2-112 0,-1 3-16 0,1-1-16 0,3 1 0 0,2-2-48 0,1 0-16 0,-1 0 0 0,2-1 0 0,2 0 16 0,0 1 0 0,1 0 0 0,2 1 0 0,0 0 32 0,2 2 16 0,0 0 0 0,0 2 0 0,0 3-16 0,2 0 0 15,0 3 0-15,2 1 0 0,-1 1-96 0,1 1 0 0,0 4-128 0,1 0 192 0,1 1-192 0,2 0 128 0,2 1-128 0,0 2 0 0,0 1 0 0,-2-1 0 0,0 0 0 0,0 2 0 0,0 1 0 0,-2-3 128 0,1 2-128 0,2 1 0 0,1 1 128 0,1 1 0 16,0 0-128-16,2 2 192 0,0 1-16 0,2 2-16 0,-1-2 0 0,0 4 0 0,1 0-160 0,-3 4 160 0,0-3-160 0,-4 3 160 0,0 3-160 0,0 1 0 15,2 0 144-15,-1 1-144 0,-4-1 0 0,1 0 0 16,0 1 0-16,1 0 128 0,1 1-128 0,1 0 144 16,1 1-144-16,2-2 160 0,-1 0-160 0,1 3 0 15,2 0 0-15,-3-1-176 0,-1 0 176 0,-4 0 0 0,-1 0 0 16,-2 2 0-16,-1 2 0 0,0 1 0 0,2-1 0 0,-3 1 128 16,-3 1-128-16,0-1 0 0,1 0 128 15,0 1-128-15,1-2 0 0,-2 2 144 0,0 0-144 0,0 0 0 16,1 1 0-16,0-1 0 0,1 0 0 0,2 0 0 15,0 1 128-15,2-2-128 0,0-2 0 0,1 1 0 16,0 2 192-16,-3 0-192 0,2 0 192 16,-4 0-192-16,1 0 176 0,-2 1-176 0,-1 0 160 0,0 5-160 15,-2-4 128-15,1 2-128 0,1 0 0 0,-4 1 144 0,-1 1-144 16,0 0 0-16,2 0 0 0,-1-1 128 16,0-1-128-16,1 0 0 0,0 2 0 0,0-3 128 15,-2 2-128-15,-2 0 0 0,4 1 0 0,-1-1 0 0,-2 0 0 16,1 2 0-16,-1 1 0 0,-1-1 0 15,1 1 0-15,0-1 128 0,1 3-128 0,-1 3 0 16,-2 2 0-16,0 0 128 0,-3 1-128 0,-1 1 0 0,1 1 0 16,1-1 128-16,-3 0-128 0,0 0 0 15,0 3 0-15,2 0 128 0,-3-2-128 0,-2 1 0 0,2-3 0 16,-4 1 0-16,-1-1 128 0,2-1-128 0,-1 1 0 16,0 1 0-16,-1 0 0 0,-2 0 0 0,0-1 0 0,-4 1 128 15,-2-2-128-15,0 5 0 0,-2-3 0 0,1 1 128 16,-3 2-128-16,-1-2 0 0,-3-1 128 0,0 1-128 15,-2 1 0-15,1-1 128 0,0-2-128 0,-2-1 0 0,1 1 0 0,-2-2 0 16,-1 2 0-16,0-4 0 0,-1 0 144 0,0 1-144 16,-2-3 128-16,0 1-128 0,1-1 128 0,-4 1-128 15,0-4 0-15,-5 3 144 16,-3-1-144-16,-2-1 0 0,-3-2 160 0,3 1-160 0,-1-2 128 0,0 0-128 16,-1 1 128-16,-3 0-128 15,1 1 0-15,-1-1 128 0,0 1-128 0,-5 1 0 16,-7 1 0-16,2 0 128 0,-3 1-128 0,1 1 0 0,3-1 0 15,-1-3 0-15,4-2 128 0,2-1-128 0,3-3 0 0,-2-2 128 16,-1-3 64-16,0-2 16 0,0-3 0 0,2 0 0 16,-1-4-80-16,4-2-128 0,2-2 176 0,2-3-176 15,0-4 0-15,0-3 0 0,3-3 0 0,0-3 0 0,0-4 0 16,-2-1-304-16,-3 1 48 0,-2-2 0 16,-3 3-1280-16,0-6-256 0,0-2-64 15,0-2-17680-15</inkml:trace>
  <inkml:trace contextRef="#ctx0" brushRef="#br0" timeOffset="887.1">7554 7665 25967 0,'0'0'1152'0,"-5"8"240"0,5-8-1120 0,0 0-272 0,0 0 0 0,0 0 0 0,0 0 1216 16,0 0 176-16,0 0 32 0,7 6 16 0,2 0-368 0,2-1-80 0,1-5-16 0,1 0 0 0,0-3-272 0,2 1-48 0,2-2-16 0,2 0 0 0,-2 0-368 0,1 1-80 0,0-1 0 0,3 1-16 0,1-3-176 0,0 2 0 0,0 2 0 0,1-1 0 16,-1-1 0-16,2 0 0 0,3 2 0 0,-3-1 0 0,-2 2 0 0,2-2 0 15,-2 2 0-15,-1 1 0 0,1-3 0 0,-4 1 0 16,-2-2 0-16,-2 1 0 16,-2 2-368-16,-1 0 48 0,-4-2 16 0,1 0 0 15,-8 3-1808-15,9-4-352 16,-9 4-80-16</inkml:trace>
  <inkml:trace contextRef="#ctx0" brushRef="#br0" timeOffset="1305.04">8434 7154 18431 0,'-2'16'1632'0,"2"-16"-1312"0,0 0-320 0,-2 9 0 15,2-9 3088-15,0 0 560 0,0 0 96 0,0 0 32 16,5 9-2688-16,-5-9-512 0,7 9-128 0,-2 0 0 16,-5-9 0-16,6 9 16 0,-6-9 0 0,4 13 0 15,-1-1-304-15,-1 0-160 0,2 0 160 0,-1 3-160 0,-3 5 128 16,-3 1-128-16,-1 5 0 0,-1 1 0 0,0 2 128 0,0 2-128 0,-3 2 0 0,3 2 144 16,0 0 96-1,-1 3 16-15,1 0 0 0,1-3 0 0,0-3 160 0,2 2 32 16,-1-4 16-16,3 2 0 0,0-4-288 15,3 1-176-15,1-2 192 0,1-1-192 0,0-2-176 0,3-3-144 16,2 1-16-16,-1-1-16544 0</inkml:trace>
  <inkml:trace contextRef="#ctx0" brushRef="#br0" timeOffset="2402.73">7365 9235 14735 0,'0'0'1312'0,"0"0"-1056"0,10 1-256 0,-10-1 0 0,9 0 1600 16,-9 0 272-16,12-4 48 0,-3 2 16 0,-9 2-1328 0,9-3-272 0,-1-1-48 0,-8 4-16 0,0 0 352 0,0 0 64 0,0 0 16 0,0 0 0 0,0 0 224 0,0 0 48 0,0 0 16 0,0 0 0 0,-8 3 32 0,-2 1 0 0,-1 1 0 0,0 1 0 0,-2 2-80 0,-2 3-16 0,0 0 0 0,-2 2 0 15,0-2-160-15,-2 3-16 16,1 4-16-16,-1-1 0 0,-3 3-176 0,-1-1-48 15,2 5 0-15,-2 1 0 0,0 1-192 0,-4 2-64 0,0-1 0 16,0 4 0-16,-2 1-128 0,-1 5-128 0,-3-1 192 0,-2 4-192 16,-1 0 128-16,-1 0-128 0,1 1 0 0,-1-1 0 15,2 2 0-15,1 1 0 0,0 0 0 0,0 0 0 16,-1 0 128-16,1 0-128 0,0 0 0 0,0 3 0 16,-3-3 0-16,-2-2 0 0,-2 4 128 0,2-2-128 15,0-2 0-15,0 2 0 0,1 1 128 0,1-1-128 16,1-2 0-16,1 0 0 0,1 2 128 0,-1 2-128 15,2-3 0-15,-1 2 0 0,-1 1 0 0,0-2 0 16,-3-2 0-16,-1 1 0 0,-3 0 0 0,3-3 0 16,-1 1 0-16,3-3 0 0,1 1 0 0,-1 0 0 15,3-1 160-15,0-1-160 0,0-4 128 0,4 1-128 0,-1-2 144 16,-1-1-144-16,-2-1 160 0,-2-2-160 16,0-2 240-16,1 0-48 0,-2-2-16 0,6-3 0 15,2-1-176-15,2-2 0 0,2 0 0 0,3-5 0 16,0-2-320-16,5-2-80 0,3-1-32 0,0-6-12144 15,4-1-2432-15</inkml:trace>
  <inkml:trace contextRef="#ctx0" brushRef="#br0" timeOffset="3624.92">3424 13126 16575 0,'-21'10'736'0,"6"-7"160"0,-2-1-720 0,-1-2-176 0,0-2 0 0,0 0 0 0,-3-2 1888 0,1-3 352 0,3 0 64 0,-2-4 0 0,-3-1-1664 0,1-2-320 0,-1-2-80 15,-1-1-16-15,0-6-96 0,1 0-128 0,1-4 176 0,3 1-176 0,1 0 144 0,1-1-144 0,2-4 0 0,2 1 144 0,0 0 352 0,3 0 64 0,1 0 16 0,3-2 0 0,0 1 400 0,1 0 96 0,3-3 16 0,1 1 0 16,0-3-224-16,2-1-32 0,1-2-16 0,1 0 0 16,4-1-304-16,1-1-64 0,1 1-16 0,3 1 0 15,3 0-112-15,5 0-32 0,3 1 0 0,4-4 0 0,2 2-32 16,1-1-16-16,2 1 0 0,1 1 0 16,-3-2-112-16,3 3-128 0,1 1 176 0,3 1-176 0,0 3 128 15,2 1-128-15,3 4 0 0,4 0 0 0,1 1 0 0,2 3 0 16,1 1 0-16,-3 1 0 0,-1 1 0 0,0 1 0 15,-2 2 0-15,2 1 0 0,2 0 0 16,0 2 0-16,1 1 0 0,2 1 0 0,3 3 0 0,-5-2 0 16,-1 3 0-16,-4 1 0 0,1 1 0 0,-2 1 0 15,-1 1 0-15,0 1 0 0,0 2 0 0,2 2 0 0,2-2 0 16,1 4 0-16,-1 0 0 0,-2 2 0 16,0 0 128-16,-2 0-128 0,-3 1 0 0,0 0 0 0,0 2 128 15,0 1-128-15,0-1 192 0,0 3-32 0,-1-3 0 0,0 5 0 16,1 3 0-16,-2-2 0 0,0 2 0 0,-3 2 0 15,-5 1-160-15,-3 2 128 0,-2 3-128 0,-3 3 128 16,-2 2-128-16,-2 3 160 0,-1 2-160 0,0 2 160 16,-3 1-160-16,-1 2 0 0,-7 3 0 0,-1-1 0 15,-1 1 0-15,-2 0 0 0,1 2 0 0,-2 0 0 0,-2 0-144 16,0 0 144-16,-1-1 0 0,-2 1 0 16,-3 0 0-16,-3-1 0 0,-1 1 0 0,0 0 0 15,0 0 0-15,-1 0 0 0,-1 0 0 16,-2 1 144-16,1 2-144 0,0-3 0 0,-2-3 0 0,-1 3 0 15,-2 0 128-15,-2 0-128 0,-3-2 0 0,0-1 128 16,-4-1-128-16,1-1 0 0,-3-3 0 0,1-1 0 0,-1-2 0 0,-2-2 128 16,-1-3-128-16,-1-1 0 15,-1 0 0-15,0-4 128 0,-2-1-128 0,-2-1 0 16,-3-3 128-16,-6 0-128 0,-3-4 128 0,0 0-128 0,-2-2 176 16,2 0-48-16,-1-1-128 0,1 1 192 0,0-5-16 0,0-2-16 15,1 0 0-15,-3 0 0 0,-1-2 272 0,0 1 48 16,-1-3 16-16,2-1 0 0,3-3-48 0,4-1-16 0,0-2 0 15,3-3 0-15,4-3-240 0,-2-2-32 0,1-2-16 16,-2-1 0-16,-1-4-144 0,1-2 0 16,1 1 0-16,4-6 0 0,2-1 0 0,1-2-176 0,2-3 176 0,0-2-192 15,5-2-112-15,-1 0-16 0,2 0-16 0,2 1 0 32,0 0-448-32,3 2-96 0,3 0-16 0,-3 6 0 0,-1 0-2272 0,1 0-464 15,2 2-80-15</inkml:trace>
  <inkml:trace contextRef="#ctx0" brushRef="#br0" timeOffset="4109.39">3532 12347 35999 0,'0'0'1600'0,"0"0"320"0,0 0-1536 0,0 0-384 0,0 0 0 0,0 0 0 0,0 0 400 0,0 0 16 0,0 0 0 0,10 2 0 0,-10-2-32 0,15 0-16 0,-1-1 0 0,3 0 0 0,1-6-112 0,3 3-32 0,0-2 0 0,1 1 0 0,-1-1-224 0,0 1 0 0,1-1 0 0,-1 2 0 0,-2-3 0 0,2 3 0 0,-3 2 0 16,1 0 0-16,-1 1 144 0,0 1-144 0,-1 0 128 16,-1 0-128-16,-2 0 0 0,0 0 0 0,1 0-144 0,0 0 144 31,1 0-816-31,1 0-48 0,1-1-16 0,2-2 0 16,-1-1-848-16,2-1-160 0,3-3-32 0,2-1-7712 15,2-1-1536-15</inkml:trace>
  <inkml:trace contextRef="#ctx0" brushRef="#br0" timeOffset="4585.66">4606 12022 19343 0,'-8'16'1728'0,"3"-6"-1392"0,-3-2-336 0,2-1 0 0,6-7 3904 0,0 0 720 16,0 0 144-16,0 0 32 0,0 0-3776 0,0 0-768 15,0 0-128-15,0 0-128 0,0 0 0 0,0 0-144 16,0 0 0-16,0 0 0 0,0 0-112 0,10 2 0 0,-10-2-16 16,12 3 0-1,-12-3-240-15,12 5-32 0,-12-5-16 0,7 8 0 0,-1 1 368 16,-1 3 64-16,-4-2 128 0,-2 4-208 0,-2 2 208 0,-1 1 0 0,-2 0 0 0,-5 4 160 15,-2 2-320-15,-1 3-64 0,-4 4-16 0,1 0 0 16,-1 0-96-16,-1 3-32 16,1-2 0-16,1-1 0 0,3-1 528 0,-2-2 96 0,0-1 32 15,5-2 0-15,2-3 544 0,3-3 96 0,0-1 32 0,2-3 0 16,3-2-128-16,1-12-32 0,4 12 0 16,1-2 0-16,3-2-352 0,3 0-80 0,4-3-16 0,2-1 0 15,1 0-16-15,1-2 0 0,2-2 0 0,3-1 0 16,2-1-80-16,1-1 0 0,2 0-16 0,2-1 0 0,2 0-240 15,-1 2 0-15,1-5 128 0,1 3-128 0,-2 1 0 0,1 0 0 16,-6 0 0-16,1 2 0 16,0 0-528-16,-1-1-48 15,-3 2-16-15,2 2 0 0,0 0-2288 0,2 2-464 0,-1 1-96 0</inkml:trace>
  <inkml:trace contextRef="#ctx0" brushRef="#br0" timeOffset="5638.39">4109 12108 911 0,'0'0'0'0,"-8"3"0"0,1 1 0 0,-1-2 0 0,1 0 0 0,2-1 0 0,-1-1 3648 0,-1 0 640 0,7 0 128 0,0 0 16 0,0 0-2784 0,0 0-560 0,0 0-128 0,0 0 0 0,0 0-320 0,0 0-64 0,0 0-16 0,0 0 0 16,4-10 144-16,-4 10 48 0,8-11 0 0,2 3 0 0,1 0 496 0,0 1 96 0,2-3 32 0,2 1 0 0,2-1-240 0,-2-2-48 16,0-1-16-16,-1 0 0 0,0 0-560 0,2 0-128 15,-3 1 0-15,0 1-16 0,-1 0-224 0,1-1-144 16,-3 2 192-16,-1 2-192 0,-2-2 128 0,1 3-128 15,1 1 0-15,0 0 0 0,-1 3 0 0,2 0 0 0,1 2 0 16,-1-2 0-16,-10 3 0 0,16 0 0 0,-1 0 0 0,1 3 0 16,-3 2 0-16,1 0 0 15,1 0 0-15,-2 3 0 0,0 1-352 0,0 3 32 0,-1 1 0 0,-2 3 0 32,1 1-656-32,-4 2-128 0,1-2-32 0,0 3 0 15,0-6-656-15,0 0-144 0,-1 1-32 0,4-6 0 16,-1 0-1392-16,1-3-288 0</inkml:trace>
  <inkml:trace contextRef="#ctx0" brushRef="#br0" timeOffset="6576.41">9125 8815 34559 0,'0'0'1536'0,"0"0"304"0,1 12-1472 0,-1-12-368 0,0 0 0 0,8 9 0 0,-2-1 576 16,1 0 32-16,-1 1 16 0,1 1 0 0,-1 1-240 0,2 2-32 0,3 1-16 0,-1 2 0 0,2-1-96 0,0 3-32 0,3 1 0 0,3 0 0 0,2 2-208 0,0 3 0 0,0-1 128 0,4 3-128 0,1 1 192 0,2 1 0 0,0 2 0 0,3 0 0 0,3 2 144 0,2 2 32 16,2 2 0-16,3 0 0 0,1 3-64 0,-2 2-16 0,-2 2 0 15,3 1 0-15,-1 2-96 0,2 0-32 0,4 4 0 16,2 1 0-16,2 1-160 0,5-2 160 0,2 0-160 15,1 3 160-15,-1-1-160 0,2 1 128 0,-4 1-128 16,4-2 128-16,2 1-128 0,1 1 192 0,0-2-192 0,3 0 192 16,0-3 0-16,0 1 16 0,-4 0 0 0,0-1 0 15,0-1 0-15,1 1 0 0,3-2 0 0,1 1 0 16,3-4-32-16,-3-1-16 0,-4-1 0 0,1-2 0 16,-5 1-160-16,2 0 128 0,-1-2-128 0,2 2 128 15,0-5-128-15,-1 2 0 0,-2 0 0 0,-3-1 0 16,-6-1 0-16,-1-1 128 0,-1-1-128 0,-2-3 0 15,0-1 0-15,-3-1 0 0,-1 0 128 0,-1-3-128 16,-1-3 0-16,-2-3 0 0,-3-2 0 0,-4-4 128 16,-5-2-384-16,0-3-96 0,-6-2-16 0,-1-5-13040 15,-5-3-2608-15</inkml:trace>
  <inkml:trace contextRef="#ctx0" brushRef="#br0" timeOffset="7768.85">10938 13093 10127 0,'-17'0'448'0,"6"-3"96"0,-4 0-544 16,0-2 0-16,0-5 0 0,1-1 0 0,-1 1 4352 0,2-3 752 0,0-2 144 0,3-2 48 0,0-1-3616 0,2-3-720 0,0-2-128 0,4-3-48 0,1-2-512 0,3-4-96 0,3-2-32 15,2 0 0-15,3 0-144 0,1-2 0 0,2-3 0 0,0 1 0 0,2 0 0 0,3 0 0 0,1-1 0 0,5 1 128 0,-1 0 368 0,4 1 64 0,0-1 16 0,1 1 0 16,1 2 112-16,3 1 16 0,1 3 16 0,4 0 0 16,3 1-256-16,3 2-48 0,-1 0-16 0,2 1 0 15,0 3-160-15,-1 0-48 0,4-1 0 0,-1 2 0 16,0 1-192-16,4 1 144 0,2 1-144 0,3 2 128 15,7 1-128-15,-1 2 0 0,-3-1 0 0,-1 2 128 16,-2 1-128-16,2 2 128 0,-3 1-128 0,3 1 128 16,1 1-128-16,3 5 128 0,2-1-128 0,-1 3 128 15,-7 1-128-15,0 3 0 0,-1-1 144 0,-4 3-144 0,-1 3 128 16,-1-1-128-16,-1-1 128 0,2 2-128 0,1 1 0 16,2 2 128-16,-3-2-128 0,-4 2 0 0,-3 2 0 15,-5 3 144-15,-2 0-144 0,0 2 0 0,-5 2 128 16,0 0-128-16,-2 3 0 0,-1 3 0 0,-2-2 0 0,-2 4 128 15,-2-1-128-15,-2 3 0 0,2-2 160 0,-1 3-160 16,-1 3 128-16,-2 2-128 0,1 1 128 0,-2-1-128 16,1 1 128-16,-2 1-128 0,-1-1 0 0,-3 1 0 15,-1 0 128-15,-3 1-128 0,-1 0 0 0,-2-1 0 16,-2-1-160-16,-1-2 160 0,-2 0 0 0,1 0 0 16,-2-2 0-16,-3-1 0 0,-4 1 0 0,-2 1 0 0,-2 1 0 15,0-1 160-15,-2 0-160 0,0-2 128 0,-2 1-128 0,0-2 128 16,-2 3-128-16,-1 0 0 0,0-1 144 15,0 1-144-15,1-4 0 0,-4 0 128 0,-1 0-128 16,0 0 0-16,0-1 128 0,-2 1-128 0,-2-1 128 0,-4 1-128 16,-3-4 0-16,-4 3 0 0,-2-2 0 0,0 1 128 15,-3-4-128-15,2 3 144 0,0-1-144 16,-3-2 160-16,-4-1-160 0,-1-1 128 0,-2 0-128 0,-3-1 128 16,-4 0-128-16,-2-2 160 0,5-1-160 15,-1 1 160-15,0-2-160 0,3-2 192 0,0-2-192 0,-3-2 192 16,-4 0-192-16,-3 0 0 0,4-1 144 0,1-3-144 15,1-2 0-15,4 0 0 0,2-3 0 0,2-4 0 16,0 0 0-16,0-2 0 0,-2-4 0 0,3-1 0 0,0-3 0 0,7-2 144 0,2-3-144 0,2-4 0 31,5-3 192-31,2 0-64 0,3-4 0 0,4-2-128 0,3-2 0 0,2-4 0 16,3 1 0-16,2-1 0 0,2-1 0 16,1-1 0-16,0-2 0 0,2 1-144 15,-1 1-320 1,2-1-64-16,-1 1-16 0,2 2 0 0,2-1-2576 15,-1-1-512-15</inkml:trace>
  <inkml:trace contextRef="#ctx0" brushRef="#br0" timeOffset="8320.66">11260 12776 1839 0,'0'0'160'0,"5"11"-160"0,-2 0 0 0,-3-11 0 0,0 0 6144 0,9 9 1184 0,0-1 240 0,2-3 48 0,0-1-4672 0,1-1-960 16,0-2-176-16,0 0-32 0,-1-1-768 0,2 0-160 0,0-2-16 0,2 0-16 0,0 1-432 0,2-2-64 0,2 1-32 0,1 0 0 0,3-1-288 0,-1 0 0 0,1 3 0 0,3-3 0 0,-1 1 0 0,1 0 0 0,-1 0 0 0,0 0 0 15,2 2 0-15,2 0 0 0,-4 0 0 16,-1 0 0 0,1 0-624-16,-3 0-16 0,-2-1-16 0,-3 0 0 0,-3-2-3440 15,-1 1-704-15</inkml:trace>
  <inkml:trace contextRef="#ctx0" brushRef="#br0" timeOffset="9075.68">12102 12364 3679 0,'0'0'320'0,"0"0"-320"0,-9 5 0 0,0-1 0 15,9-4 4816-15,-9 4 896 16,9-4 176-16,0 0 48 0,0 0-3440 0,0 0-672 16,0 0-144-16,0 0-16 0,0 0-752 0,0 0-144 0,13 2-16 15,3 0-16-15,-1-4-128 0,4 0-32 0,0-2 0 0,3 0 0 0,3 0-176 0,1 0-32 16,3-1-16-16,-2 2 0 16,1 1-224-16,-2 2-128 0,0 0 160 0,-4 4-160 15,-1-2 0-15,-2 3 128 0,1 2-128 0,-2 1 0 0,-2-2 0 0,2 2 0 16,-2 0 128-16,-2 1-128 0,-1 0 0 0,0 0 144 0,-2 2-144 15,-2-2 128-15,-2 1 0 16,0-2-128-16,-7-8 192 0,5 13-64 16,-3-1-128-16,-4 0 0 15,-2-1 0-15,-1 0 0 0,-4 2 0 0,-1 1 0 0,-4 1 0 0,0-1 0 16,-4-1-224-16,0 4 80 0,-1-2 16 0,-1 2 0 0,-1 0 128 0,0-4-192 0,-1 0 192 16,-2 0-192-1,1 1 192-15,2-1 0 0,3 1 0 0,1-4 128 16,0 2-128-16,4-2 176 0,4 1-176 0,3-2 192 15,2-1-192-15,4-8 0 0,3 13 0 0,5-4 0 0,5 0-144 16,1-1 144-16,2 0-192 0,2 1 192 0,3-3-144 0,-1-2 144 0,-1 0 0 16,2 0-144-16,-3 0 144 0,0 0 0 0,-1 0 0 0,-1 2 0 15,-2-2 0 1,2 2 0-16,-4-1 0 0,0 0 0 0,-1 2 0 0,0-1 0 16,-4 1 0-16,0 0 176 0,-3 2-176 0,0 3 0 15,-2 1 0-15,0 2 0 0,-2 2 0 0,-2 0 128 16,0 1-128-16,-5 1 192 0,-2 1 0 0,-3 2 0 15,-2-1 0-15,-2 2 0 0,0 2 64 0,-4-1 32 16,-2-4 0-16,-2 1 0 0,-3 0-288 0,-2-3 0 16,-2-1 0-16,1-1 0 15,-1-3-2288-15,1-4-352 0,0-5-80 0</inkml:trace>
  <inkml:trace contextRef="#ctx0" brushRef="#br0" timeOffset="11554.92">855 1244 39615 0,'-26'-4'3520'0,"3"-1"-2816"0,3 1-560 0,4 2-144 0,5 2 1024 0,11 0 192 0,0 0 16 0,0 0 16 0,0 0-1248 16,0 0-336-16,15 5-32 0,4 0 0 0,0-2-448 0,5 2-80 0,2-1-32 0,5 2 0 0,6 0-2320 0,2-1-464 0</inkml:trace>
  <inkml:trace contextRef="#ctx0" brushRef="#br0" timeOffset="16727.98">1531 1797 28223 0,'0'0'1248'0,"0"0"256"0,0 0-1200 0,0 0-304 0,9 7 0 0,-9-7 0 0,11 4 560 0,-1-1 48 0,-10-3 16 0,0 0 0 0,11 4-112 0,-11-4-32 16,0 0 0-16,12 4 0 0,-12-4-288 0,0 0-48 0,7 3-16 0,-7-3 0 0,6 1-128 0,-6-1 0 0,0 0 0 0,0 0 128 0,0 0 160 0,0 0 32 0,0 0 0 0,0 0 0 0,0 0 448 15,0 0 112-15,0 0 16 0,0 0 0 16,0 0-176-16,0 0-16 0,0 0-16 0,0 0 0 0,0 0-272 0,0 0-48 16,0 0-16-16,0 0 0 0,0 0-160 0,0 0-16 15,0 0-16-15,0 0 0 0,0-10-16 0,0 10 0 16,-4-9 0-16,2-2 0 0,-1 2 64 0,-1 1 16 16,-1 0 0-16,1 1 0 0,0-5-48 15,-1 3-16-15,-4 1 0 0,1 0 0 0,1-1-160 0,2 0 160 16,-1 0-160-16,-1 0 160 0,-1-1-160 0,2 3 0 15,-1 0 0-15,-1 1 0 0,-2-1 0 0,0-2 0 0,0 1 0 0,3 2 0 16,-3-2-288-16,1 3 64 16,-1-2 16-16,-1 1 0 0,4-1 32 0,-1 1 16 15,-1-4 0-15,0 3 0 0,-1-3-80 0,1 1-16 16,3 0 0-16,-1 0 0 16,1 3-1024-16,-2-1-224 0,1 1-32 0,2-4-15248 0</inkml:trace>
  <inkml:trace contextRef="#ctx0" brushRef="#br0" timeOffset="23166.64">2713 4291 29487 0,'-3'13'1296'0,"3"-13"288"0,2 12-1264 0,-2-12-320 0,4 9 0 0,1 0 0 0,-5-9 1520 0,10 12 240 0,-2-2 48 0,-1 2 16 0,0 2-928 0,3 1-192 0,0 2-48 0,0 2 0 0,0 3-208 0,0-1-32 0,-1 3-16 0,0 2 0 16,0 2-240-16,2 4-160 0,-1 3 192 0,1-1-192 0,-1 1 128 0,1-1-128 0,-1 0 0 0,-1-2 0 0,2 1 0 0,-2-3 0 0,-2-1 0 0,0-3 0 16,-2-1 0-1,-1-3 0-15,-1-1 0 0,-2-4 0 0,-1-1-176 0,-1 0-32 0,-2 0-16 0,-1-2 0 16,-1-3-464-16,-2-4-80 15,1 0-32-15,6-7 0 0,-9 0-1872 0,0-5-368 0,-2-6-80 16,1-3-9968-16</inkml:trace>
  <inkml:trace contextRef="#ctx0" brushRef="#br0" timeOffset="24121.28">2948 4291 19343 0,'0'0'1728'0,"0"0"-1392"0,0 0-336 0,0 0 0 0,-8 7 496 0,8-7 16 16,0 0 16-16,0 0 0 15,0 0-272-15,0 0-64 0,0 0-16 0,0 0 0 16,0 0 16-16,0 0 0 0,0 0 0 0,8-6 0 0,2 1 256 0,2 0 48 16,0-2 16-16,2 2 0 0,2 1 272 0,4 0 64 15,1 2 16-15,3-5 0 0,1 2-16 0,1 0 0 16,-2-2 0-16,1 2 0 0,0-1-240 0,-3-1-48 15,0 1-16-15,0 0 0 0,1 0-160 0,0-1-48 0,-1 1 0 16,0 1 0-16,2-2-144 0,-1 2-48 16,-1 0 0-16,1 1 0 0,-1 0-144 0,-1-1 160 15,0 1-160-15,1 0 160 0,0 0 224 0,1 0 64 0,1-1 0 0,2 1 0 16,-3 0 16-16,-1 1 16 16,1-3 0-16,-2 1 0 0,-3 1-16 0,-3 1 0 0,-2-1 0 0,0 0 0 15,1 0-16-15,-4 2 0 0,-10 2 0 0,0 0 0 16,12 0 0-16,-12 0-16 0,0 0 0 0,0 0 0 15,0 0-16-15,0 0 0 0,0 0 0 0,0 0 0 16,0 0-96-16,0 0 0 0,0 0-16 16,0 0 0-16,0 0-112 0,0 0 0 0,10 5-16 0,-10-5 0 15,0 0-176-15,0 0 160 0,8 6-160 0,-8-6 160 16,0 0-160-16,0 0 0 0,6 10 0 16,-6-10 0-16,7 11 0 0,-1-3 0 0,-6-8 0 0,7 13 0 0,0 0 0 15,-4 0 0-15,0 0 0 0,2 2 0 0,2-1 128 0,-2 2-128 16,-1 1 0-16,0 2 128 15,-2 2-128-15,2 4 0 0,-1 1 0 0,-2 1 0 0,2 2 0 0,1 1 0 16,0-1 0-16,1-1 0 0,-1 1 0 0,0-2 0 16,0-1 0-16,0 0 0 15,-1 1 0-15,1-1 0 0,0 1 0 0,1-2 0 0,1 1 0 0,-1-1 0 16,0-1 0-16,0 1 0 16,1 0 0-16,-1 1 0 0,0 0 0 0,0 0 0 0,-1-2 0 0,0-1 0 0,0 1 0 15,0-1 0-15,0-1 0 0,-2-1 0 16,0-1 0-16,-2-6 0 0,-2-1 0 15,1 0 0-15,0 0 0 0,-2-1 0 0,-1-4 0 16,4-8 0-16,-5 6 0 0,5-6 0 0,-8 8 0 0,2-2 128 16,-2 0-128-16,-1-4 128 0,-2-3 0 0,1 0-128 15,-1-1 192-15,0 1-64 0,-1 0 80 0,0-2 16 16,-1 1 0-16,-1 0 0 0,-3 0-96 0,0-1 0 16,1-1-128-16,-1 1 192 0,-2 1-192 0,-1 1 128 0,-5-2-128 0,1 0 0 15,-2 1 128-15,-3-1-128 0,-4-1 0 16,2 0 144-16,0 2-144 0,1-1 0 0,-1-2 0 0,-1 1 128 15,0 0-128-15,0 1 0 0,0 1 0 0,-1-2 0 16,1 0 0-16,2 1 0 0,-2 2 0 0,-2 1 0 16,-3 3 0-16,3-1 0 0,0 2 0 0,1 1 0 15,2 1 0-15,1-1 0 0,3 0-192 0,2 2 192 16,1-2-400-16,3 1 32 0,2 1 16 0,3-2 0 16,3 2-1328-16,3-1-272 0,2 1-48 0,8-7-10768 15,0 0-2144 1</inkml:trace>
  <inkml:trace contextRef="#ctx0" brushRef="#br0" timeOffset="25217.24">2295 3663 19343 0,'0'0'1728'0,"0"0"-1392"0,-3-12-336 0,-1-1 0 0,-1-4 1264 0,2 0 176 0,2-1 32 15,0 0 16-15,-2-1-928 0,3 4-192 0,1-4-48 0,2 4 0 0,-3-1-112 0,3 2-16 0,0-1-16 0,3 2 0 0,0-1-176 0,2 0 0 0,1-1 0 0,3 1 128 0,2 1-128 0,2 3 0 16,1-3 0-16,2 2 0 0,2-1 0 0,3 5 0 15,0-3 0-15,5 7 0 0,1 0 0 0,3 4 0 0,-1 3-144 0,2 1 144 16,-3 2 0-16,-3 2 0 0,-2 1 0 0,-5 2 0 16,-2 2 0-16,0 3 0 15,-1 2 0-15,-4 0-160 0,-5 2 160 0,-1-1 0 0,-3 1 0 16,-1 1 0-16,-4 1 0 0,-2-1 0 16,-2 3 192-16,-4 1-64 0,-1-2 160 0,-2 2 32 15,0-5 16-15,-2 1 0 0,-3-4 416 0,2 0 80 0,-2-3 0 0,-1-2 16 16,-3-2-208-16,-2-2-64 15,-1-2 0-15,-1-2 0 0,1-1-160 0,-1-1-32 16,1-3-16-16,1-4 0 0,1 1-192 0,3-6-48 0,1-1 0 16,1-3 0-1,3-3-448-15,3-2-112 0,-2-7-16 0,5 0 0 16,2-5-2640-16,1-5-544 0</inkml:trace>
  <inkml:trace contextRef="#ctx0" brushRef="#br0" timeOffset="25687.38">3065 2716 17503 0,'-12'7'768'0,"12"-7"176"0,-9 4-752 16,0-2-192-16,1 1 0 0,0-3 0 0,8 0 1776 0,-9 4 320 0,0 1 64 0,9-5 16 0,-6 8-1728 0,0 0-320 0,1 1-128 0,3 3 0 0,0 1 0 0,2 1 0 0,2 2 0 0,2 2 0 0,1 1 0 0,1 3-128 0,2 2 128 0,1 1-128 15,3 2 128-15,2 3 0 0,-1 4 0 0,3-1 0 0,0 3 0 0,1 1 0 0,-1-1 0 0,1 1 0 0,0-1 0 0,-1 1 144 16,-3-1 0-16,-1 1 0 0,1-3 144 0,-3-1 32 0,-2 0 0 16,-1 0 0-16,-3-1-112 0,-1-1-16 0,1-2 0 0,-1-3 0 15,-3-2-192-15,3-1 0 0,-2-5 0 0,0 1 0 16,-2-6-160-16,0-4-80 0,1-9-16 0,0 0 0 31,0 0-208-31,0 0-48 0,-11-9-16 0,3-4 0 16,-2-6-304-16,-1-3-48 0,-2-1-16 0,0-6-9136 0</inkml:trace>
  <inkml:trace contextRef="#ctx0" brushRef="#br0" timeOffset="26199.26">3154 2742 11967 0,'0'0'1072'0,"0"0"-864"15,0 0-208-15,0 0 0 0,0 0 3392 0,10 9 624 16,-1-5 128-16,0 0 16 0,-9-4-3120 0,13 5-624 16,-1-1-128-16,0 3-32 0,-2-3 272 0,3 1 48 15,2 0 16-15,-1 0 0 0,0 1-256 0,5-1-48 16,0-1-16-16,-1 0 0 0,2 1-272 0,0-2 0 15,0 0 128-15,0 1-128 0,1-1 0 0,-2-2 0 16,0 1 0-16,-2 0 0 0,-2 1 0 0,-2 1 0 16,-13-4 0-16,11 6 0 0,-3 1 192 0,-8-7-64 0,2 11 0 0,-3 2-128 15,-4 2 240-15,-5 0-64 0,-3 4-16 0,-2 0 0 16,-3 3-352-16,-5 1-80 0,0 1-16 0,-1 2 0 16,1-1 288-16,0 0-192 0,-1-2 192 0,3 0-160 15,2-3 160-15,2 0 256 0,1-7-64 16,4 1-16-16,-1-2 48 0,4 0 16 0,1-3 0 0,8-9 0 0,-8 10 32 15,3 0 16-15,5-10 0 0,-1 10 0 0,5-2-128 16,2 0-32-16,-6-8 0 0,12 7 0 0,1 0-128 0,0 0 0 16,2-1 0-16,4 1 0 0,5-1 0 0,0-2 0 15,-1 1-144-15,3 0 144 0,1-1 0 16,3 3 0-16,1-2 0 0,2 2 0 0,1-1 0 0,1 3 0 16,0 0 0-16,-1 3 0 0,0-1 0 0,-4 3 0 15,-3 0 0-15,-3 3 0 0,-3 1 0 0,-2 2 0 16,-2-1 128-16,0 4-128 0,-4-4-256 0,0 2-112 15,-1 0-16-15,-2-2 0 16,-3 0-480 0,-3-2-96-16,-3-6-32 0,0 1 0 0,-1-12-1984 0,-1 11-400 0</inkml:trace>
  <inkml:trace contextRef="#ctx0" brushRef="#br0" timeOffset="37635.62">22973 2478 26495 0,'0'0'1168'0,"-8"1"240"0,8-1-1120 0,-9 0-288 0,9 0 0 0,0 0 0 0,0 0 704 0,0 0 96 0,0 0 16 0,0 0 0 0,0 0-32 0,0 0 0 0,0 0 0 15,1 13 0-15,3-3-112 0,0 2-32 0,3 1 0 0,-1-1 0 0,1-2-112 0,0 2-16 0,1 2-16 0,3 3 0 0,-1-2-112 0,0 0 0 0,1 1-16 0,2 2 0 0,-1 2-32 0,-1-1 0 16,-1 1 0-16,0 3 0 0,2 1-16 0,-1 2 0 0,1-1 0 0,0 1 0 0,1 2-48 0,-1 2-16 0,-2 2 0 0,1 0 0 16,0 0 0-16,0 2 0 0,-2 2 0 0,1 1 0 0,1 0-32 15,0 2-16-15,1 2 0 0,1 1 0 16,2 1-80-16,-2 0 0 0,-2 1-128 16,4 2 192-16,-1-1-64 0,3 2-128 0,-1 0 176 0,1 0-176 0,-1-1 176 0,1 1-176 0,0 0 160 0,0 1-160 31,0-1 160-31,2 2-160 0,-3 1 160 0,3-3-160 0,-1-2 176 15,0 2-176-15,0-1 192 0,-1 1-192 0,0-3 192 0,2 4-64 16,-1-1 0-16,1 3-128 0,0-1 160 0,-1 2-160 16,-2 1 128-16,-1-1-128 0,0 0 0 15,-1 1 128-15,0 3-128 0,1-2 0 0,-2 4 128 0,1-1-128 0,0-6 0 0,-2 4 128 0,-2 1-128 16,1 1 0 0,1 1 0-16,-1 2 128 0,0-2-128 0,1 0 0 0,-2 1 0 15,0-1 128-15,1 1-128 0,1-1 0 0,-1 2 144 0,0-2-144 16,-1 0 0-16,1 2 128 0,-1 2-128 0,0 0 0 15,0-1 0-15,-3 0 144 16,1 2-144-16,0 0 0 0,-3 2 128 0,0 4-128 0,1-4 0 16,-2 4 0-16,-2-1 128 0,1 3-128 0,-2-1 0 0,0 1 0 15,-1-1 128-15,0 2-128 0,0 2 0 16,2 0 0-16,-1-2 128 0,2 1-128 0,1 2 0 16,1-3 0-16,-1 0 0 0,1 1 0 0,0 1 0 15,3 0 0-15,2 1 0 0,-1-1 0 0,-1-3 0 0,1 1 0 0,-2 4 128 0,-1-1-128 0,1-1 0 16,-1 1 0-16,0 0 0 15,-2 2 0-15,-2 1 0 0,3 0 0 16,-2 1 128-16,0 2-128 0,-3-5 0 0,0 4 0 16,2-1 0-16,0-1 0 0,0 2 0 0,2-2 0 15,1-1 0-15,-2-1 128 0,-2-2-128 0,3 0 0 16,3-1 128-16,-2 4-128 0,1-2 0 0,1-1 0 16,-1 0 0-16,1 1 0 0,-1 1 0 0,2-1 0 15,-3-1 0-15,2 0 0 0,-2 0 0 0,0 0 0 0,-1 0 0 16,0-1 0-16,0-1 0 0,0 4 0 0,0 0 128 15,0 1-128-15,-2-2 0 0,1 2 0 0,0-3 0 0,-1 0 0 16,1 1 128-16,0 0-128 0,-1 0 0 16,2-1 0-16,-3-3 0 0,1 3 0 0,0-1 0 15,0 1 0-15,-2 1 0 0,0-1 0 0,0-3 128 0,1 5-128 16,-1-1 0-16,0 0 0 0,0-1 0 0,1 2 0 16,0-1 0-16,1-1 0 0,-2 0 0 0,1 1 0 15,2 2 0-15,-1-3 0 0,0 0 128 0,2 0-128 16,-2-3 0-16,1 2 0 0,1 1 0 15,0 0 0-15,-1-4 0 0,1 3 0 0,2 0 0 0,0-1 0 16,-3 0 0-16,1-2 0 0,0 2 0 0,1-1 0 16,-3-1 0-16,0 1 0 0,-4 2 0 0,2-3 0 0,2-1 0 15,-2 1 0-15,-2 0 0 0,0 1 0 0,2 1 0 16,0-1 0-16,0 0 0 0,1 0 0 0,2-3 0 16,-2 0 0-16,0-2 0 0,-1-1 0 0,0 1 0 15,0-5 0-15,0 1 0 0,3 1 0 0,-2-8 0 0,0 1 0 16,-2 1 0-16,1-1 0 0,0 0 0 0,-1-3 0 15,-2-1 0-15,-1 1 0 0,2 1 0 0,-3-3 0 16,-3-1 144-16,-1 1-144 0,-2-1 0 0,1 0 144 16,-1-2-144-16,0 1 0 0,-1-4 0 0,0 2 128 15,0-2-128-15,1 0 0 0,-1-1 0 0,0 0 128 0,-1 2-128 16,1-5 0-16,1-1 0 0,-1 0 0 0,-1-5 0 16,2 2 0-16,2-4 128 0,2-1-128 0,-3-1 0 0,1-1 0 15,0 0 0-15,3-2 0 0,0-2 0 0,1-2 0 16,-1 0 0-16,0-1 0 0,1-1 0 0,-1-1 0 15,1-1 0-15,-1-1 0 0,0 0 0 0,2-2 0 16,1-2 0-16,1 1 0 0,0-4 0 16,2 1 0-16,3-3 0 0,1 0 0 0,0 0 0 0,4-1 128 15,2 0-128-15,0-1 0 0,2-2 0 0,4 1 128 16,1-2-128-16,-2 0 0 0,2-1 128 0,3-1-128 16,-1 2 128-16,4-2-128 0,-4 0 128 0,2-2-128 15,1 0 0-15,0 0 128 0,2 0-128 0,2 0 0 0,0 0 0 16,3 0 0-16,2 0 0 0,3 0 0 0,1 0 0 15,2 0 0-15,0 0 0 0,4 0 0 0,1 0 0 0,-2 0 0 16,0 0 0-16,-1 1 0 16,2-1 0-16,2 0 0 0,3 0 0 0,3-1 0 0,2 1 0 15,4-2 0-15,3 2 0 0,0 0 0 0,-2-2 0 16,-1 0 0-16,1 0 0 0,2 0 0 0,2-1 0 0,5 0 0 16,3 0 0-16,0-1 0 0,-2-2 0 0,0 1 0 15,-4-1 0-15,3-1 0 0,5 1 0 0,3-1 0 16,3 2 0-16,-1 0 0 0,-2-2 0 0,-3 1 0 31,-2 2-832-31,2-1-128 0,3-1-48 0,3 2 0 0,2-1 1632 0,-1 3 320 0,-6-5 64 0,0 2 16 16,2 0-832-16,2-1-192 0,0 3 0 0,1-1 0 15,-3 0 0-15,-1 1 0 0,-5-1 0 0,1 3 0 16,-1-3 0-16,2 1 0 0,2 2 0 0,1-4 0 0,-2 1 0 16,0 3 0-16,-4-1 0 0,-1 1 0 0,2-2 0 15,1 1 0-15,2-1 0 0,-1 3 0 16,-1 0 0-16,-2 3 0 0,-3-3 0 0,1 0 0 0,0 0 0 15,3 0 0-15,3-1 0 0,-1 1 0 0,1 0 0 0,-2 1 128 16,-4-1-128-16,1 0 0 0,0 0 0 0,3 0 0 0,0-1 0 0,-1 1 0 16,1 0 0-16,-3 1 0 15,-5 0 0-15,0 2 0 0,2-2 0 0,0 0 128 16,2 2-128-16,0 0 0 0,1-2 0 0,-4 1 0 0,-3 2 0 0,-1 2 0 16,-2-3 0-16,1 4 0 15,0-2 0-15,3 0 0 0,1 1 0 0,0 0 0 16,-2-1 0-16,-3 1 0 0,-5 0 0 0,-2 1 128 15,0-2-128-15,2 0 0 0,-1 2 0 0,1-1 0 16,-3 1 0-16,1-1 0 0,-1 1 0 0,-2-1 0 0,1 2 0 16,-5 1 0-16,-4-2 0 0,1 0 0 0,-1 0 0 0,-1 0 0 15,2-1 0-15,-2 3 0 0,0-1 0 0,-2 0 0 16,-1 0 0-16,1-2 128 0,0 3-128 0,-2-1 0 16,-4 0 0-16,0 0 0 0,-2-2 0 0,-2 1 0 15,-3-1 0-15,-2 1 0 0,-4-2 128 0,1 0-128 16,-3 0 0-16,-3-2 0 0,-1 0 128 0,-1-3-128 0,-8 0 0 0,9 2 144 15,-9-2-144-15,0 0 128 16,0 0-128-16,0 0 0 0,8 2 0 0,-8-2 0 0,0 0 0 0,0 0 0 16,0 0 0-16,0 0 0 0,0 0 0 15,8-4 0-15,-1-2 128 0,-7 6-128 0,3-11 0 16,1-1 160-16,0-1-160 0,-2-1 160 0,-2-3-160 16,0-2 160-16,-2 1-160 0,1-4 160 0,-2-1-160 0,1-2 160 0,-3-3-160 0,-1 0 160 15,1-2-160-15,0-3 128 16,-2-1-128-16,0-1 128 0,0-3-128 15,-1-1 0-15,-1-1 0 0,0-2 128 0,0-2-128 0,0-2 0 16,-2-2 0-16,0-2 0 0,-1-2 0 0,0 0 0 0,-1-4 0 0,1 1 0 16,1 0 0-16,0-2 0 15,-1 0 128-15,2-2-128 0,-2 0 0 0,2-3 0 16,-2 2 0-16,3-3 0 0,0 1 144 0,1-2-144 16,2 0 160-16,-2-1-160 0,-1-4 192 0,2-2-48 15,2-2-16-15,0 0 0 0,-2-2-128 0,2-2 0 16,1-3 144-16,0 1-144 0,-1-1 0 0,1 0 0 15,-1 0 0-15,1-2 128 0,0-1-128 0,0 0 0 16,-1 2 0-16,0 0 0 0,-2-3 0 0,1 0 0 0,-2 1 0 0,1-1 0 16,1 1 0-16,-1-2 0 0,1-2 0 0,-1-3 128 15,1-3-128-15,0 1 0 0,1-2 0 0,0-1 128 16,0-2-128-16,1-3 0 0,0-2 0 0,0 2 0 16,-1-1 0-16,1 0 0 0,-1-4 0 0,1 2 128 15,0 0-128-15,0-2 0 0,-1-4 0 0,-1 1 0 16,1 0 0-16,1 1 0 0,-2 0 0 0,1-1 0 0,-2 0 0 0,2 1 0 15,0-4 0-15,-1 3 0 16,0 0 0-16,1 1 0 0,0-3 0 0,1-1 0 16,0 2 0-16,2-1 0 0,0 0 0 0,-1 0 0 15,2 1 0-15,-2-1 0 0,-1-1 0 0,0 0 0 0,2 2 0 0,-2-2 0 0,-1 4 0 0,-1 0 0 32,0 0 0-32,1 2 0 0,-2 2 0 0,1 4 0 15,1-3 0-15,-2 3 0 0,0 0 0 0,2 1-128 0,-1-2 128 16,-1 2 0-16,1 1 0 0,0 1 0 15,1-1 0-15,0 1 0 0,1-3 0 0,2 1 0 0,-1 2 0 16,-1-1 0-16,0-2 0 0,1 0 0 0,2 0 0 0,-1 1 0 16,-1-2 0-16,2 2 0 0,-1-1 0 0,-2 2 0 15,1 4 0-15,-1 0 0 0,0 0 0 0,1 2 0 16,1-1 0-16,-1 0 0 0,-1 2 0 0,1 0 0 16,1-2 0-16,0 1 0 0,0-2 0 0,1 2 0 15,1 2 0-15,1 2 0 0,1-1 0 0,0 2 0 16,-1 0 0-16,0 2 0 0,1 0 0 0,-1 2 0 15,-1 1 0-15,0-1 0 0,-1 3 0 0,-2 2 0 16,2 0 0-16,-1 1 0 0,0 1 0 0,-1 0 0 16,-2 2 0-16,1 0-128 0,3-1 128 0,-2 2 0 0,-3 4-144 15,-1 3 144-15,3-1 0 0,0 1 0 0,0 1-144 0,-1-2 144 16,1 1 0-16,0 3 0 0,-1 0 0 0,0 2 0 16,0-1 0-16,-2 2-128 0,1 0 128 0,-2-3 0 15,-1 5 0-15,1 1-160 0,0 1 160 0,0 3-128 16,-2 2 128-16,-1 0 0 0,4 1 0 0,-1 2-128 15,0 2 128-15,0 0 0 0,0 2 0 0,1 2 0 16,-1-1 0-16,0 2 0 0,1 2 0 0,2 1 0 16,0 1 0-16,2 2 0 0,-2 1-144 0,1 1 144 15,0-1-128-15,2 0 128 0,-1 2-160 0,0 2 160 16,1 3-256-16,1 2 32 0,-1 0 16 0,1-1 0 16,0 3-288-16,1 1-48 15,0-1-16-15,1 4 0 16,2 1-1168-16,-1 3-224 0,1 1-48 0,2 0-11008 0,2-2-2208 0</inkml:trace>
  <inkml:trace contextRef="#ctx0" brushRef="#br1" timeOffset="110243.03">11365 2695 5519 0,'-7'7'496'0,"-2"-1"-496"0,0 1 0 0,-3-2 0 0,-1-1 2704 16,1 0 448-16,2 0 96 0,-1-2 16 0,-2 2-1440 0,2-2-288 0,0 0-48 0,-1 1-16 0,-2-3-304 0,1 1-64 0,0-2-16 0,-1 1 0 0,-1-4-480 0,-2 1-96 0,0-1-32 0,0 2 0 0,-1-5-96 0,0 1-32 0,-3-2 0 0,0 1 0 0,-2 0 48 0,1-1 16 0,-1-3 0 0,0 1 0 16,-3-2 96-16,1 1 32 0,2-1 0 0,2-1 0 15,1-3 192-15,5 0 32 0,-1 1 16 0,-1-2 0 16,0-3-80-16,3-2-32 0,2 1 0 16,2-2 0-16,0-6-128 0,3 2-32 0,0 1 0 0,3-2 0 15,4 0-128-15,-1-2-48 0,1 0 0 0,4 1 0 16,2-1 0-16,3 1 0 0,1 1 0 0,1-1 0 15,1-1-144-15,1-1-48 0,0-2 0 16,3 0 0-16,2 2-144 0,2 0 160 0,2-2-160 0,1-2 160 0,2 1-160 0,1-2 0 16,3-1 0-16,2 2 128 15,0 1-128-15,3-2 0 0,1-1 0 0,3 2 128 16,1-2-128-16,2 4 0 0,-1-1 0 0,-3 1 0 0,-2 3 0 16,0 0 0-16,0 4 0 0,-1 3 0 15,0 0 0-15,0 2 128 0,0 1-128 0,2 1 0 16,1 2 0-16,1 0 128 0,3 1-128 0,0 0 0 15,-2 2 0-15,0 2 0 0,-1 1 0 0,0 1 0 0,-1 0 0 0,1 2 0 16,-1 0 128-16,1 3-128 0,1-1 0 0,0 4 192 0,0 1-192 16,3 1 192-16,1 0-192 15,2 3 0-15,1 3 0 0,-2 1-176 0,-1 5 176 0,0 1 0 16,0 2 128-16,2 2-128 0,0 1 0 16,2 1 0-16,-1 1 0 0,3 2 128 0,2 3-128 0,1 0 0 0,-2-1 0 0,-2 5 0 15,-5 2 0-15,0 3 0 0,-2 0 0 0,-2 3 0 16,-1 0 0-16,-2 3 0 15,-2-7 0-15,-1 4 0 0,-3-1 0 0,-2 1 0 0,-2-1 0 16,-1 4 0-16,-2-4 0 0,-4 2 0 0,-2-2 0 16,-6 2 0-16,0 1 0 0,-5 0 0 0,-2 4 0 15,0-1 128-15,-5 1-128 0,-2 0 0 0,1 2 0 0,-1 0 0 16,-3 2 0-16,-1 0 0 0,1 1 0 16,-4-3 0-16,0 0-128 0,0 1 128 0,0-4-128 15,0-2 128-15,-2-3 0 0,-1-2 0 0,-2 0 0 0,0-1 0 16,0 0 0-16,-1-3 128 0,-2-4-128 0,-2 1 0 0,-2 0 160 15,-2-3-32-15,0 0-128 0,-4-3 192 0,0 2-16 16,-2-2-16-16,-2-1 0 0,1-1 0 0,-5-3-160 0,-5 3 0 16,-3-3 144-16,0 1-144 15,-5-1 0-15,4-4 0 0,-1-2 0 0,0-1 0 16,2-3 0-16,1-4 176 0,-1 1-176 0,-1-1 192 16,0-4 48-16,-3-2 16 0,-5 0 0 0,3-3 0 0,-1-3 0 0,1-3 0 15,-2-1 0-15,2-3 0 0,2 2-256 0,0-2 176 0,1 1-176 0,-2 0 160 31,-5 2-160-31,1-2 0 0,-2-2 0 0,3 1 128 0,2 2-128 16,1-1 0-16,0 2 0 0,4-2 0 0,2 0 0 16,4-1 0-16,0 0 0 0,-1 0 0 0,0-1 0 0,1-1 0 0,1-2-128 0,4-2 128 15,5 1-320 1,6 1 16-16,3-3 0 0,2-1 0 16,5-1-912-16,5-5-176 0,4-4-32 15,4-5-11536-15,4-4-2304 0</inkml:trace>
  <inkml:trace contextRef="#ctx0" brushRef="#br1" timeOffset="111168.84">12018 1793 911 0,'0'0'0'0,"0"0"0"0,0 0 0 0,0 0 0 0,-9 0 4976 0,9 0 912 0,-10-6 176 0,10 6 32 0,-7-9-4336 0,1 2-864 0,6 7-192 0,-4-9-16 0,4 9 272 0,-1-8 48 0,1 8 16 0,0-10 0 0,0 10-256 0,0 0-32 15,3-9-16-15,-3 9 0 0,0 0 80 0,6-10 16 0,-6 10 0 0,7-6 0 0,-7 6-96 0,0 0-16 0,8-7 0 16,-8 7 0-16,9-4-128 0,-9 4-16 15,10-3-16-15,-10 3 0 0,11-3-112 0,-11 3-32 0,0 0 0 0,10 3 0 0,-10-3 96 16,9 6 16 0,-9-6 0-16,7 10 0 0,-2 1 96 0,-2 1 32 0,-1 1 0 0,-1 4 0 15,1 2-160-15,-1 2-32 0,-1 1 0 0,1 4 0 0,2 2-160 16,-2 2-32 0,1 0-16-16,-1 1 0 0,0 3-96 0,2 0-16 0,1 0 0 0,0-2 0 0,-1 0-128 15,3-1 0-15,2 0 0 0,-2-1 0 0,1-1 0 0,-1-1 0 16,-1 1 0-16,1 0 0 31,-3-6-1136-31,0 2-256 0,-3 0-48 0</inkml:trace>
  <inkml:trace contextRef="#ctx0" brushRef="#br1" timeOffset="115889.34">11525 10563 5519 0,'-5'12'240'0,"5"-12"64"0,0 0-304 16,0 0 0-16,0 0 0 0,0 0 0 0,0 0 4784 0,11 5 896 0,1-1 176 0,4 0 32 0,-1-1-4432 0,2 1-896 0,0 0-176 0,3 2-48 0,1 1-16 0,1 2-16 0,3 1 0 0,-1 4 0 15,2 3-160-15,1 6-16 0,-1 3-128 0,0 4 192 0,-3 2 64 0,1 3 16 0,-3 2 0 0,-2 1 0 0,1-2-64 0,0 1-16 0,3-2 0 0,-2-1 0 0,-2-2 128 0,2 1 0 16,1-2 16-16,-1-1 0 0,4-1 304 0,-3 1 48 0,-1-4 16 16,2-1 0-16,1-2-160 0,-1 1-32 0,1 0 0 0,-1 0 0 15,1-3-240-15,-1 1-48 0,-1-1-16 0,2 1 0 16,-2 1-208-16,-1 1 0 0,1-1 0 0,-1 1 0 16,1 1-384-1,1-2-128-15,2 1-32 0,2-5 0 0,-2 1-2736 16,1-3-560-16,10 1-96 0,-5-9-32 0</inkml:trace>
  <inkml:trace contextRef="#ctx0" brushRef="#br1" timeOffset="126175.8">13521 2956 41007 0,'-16'21'1808'0,"4"-8"384"0,-4 0-1744 0,-1 1-448 0,0 2 0 0,0 2 0 0,-2 1 320 0,1 4 0 0,-4 4-16 0,1 5 0 0,-2 0 144 0,1 3 16 0,-2 5 16 0,2 1 0 0,0 2-48 0,0 3-16 0,-5 1 0 0,4 1 0 0,2 2-224 0,-1-1-32 0,-1 1-16 16,3-3 0-16,3-4-304 0,4-3-64 0,4-3-16 16,5-3-13200-16,4-6-2624 0</inkml:trace>
  <inkml:trace contextRef="#ctx0" brushRef="#br1" timeOffset="201182.9">9177 5571 10127 0,'-13'9'448'0,"1"-3"96"0,-5-2-544 16,-1-2 0-16,-3-2 0 0,1 2 0 0,2 0 2576 0,0 1 416 0,-2-2 80 0,1-1 0 15,1-1-1488-15,1-2-304 16,0 2-64-16,0-2-16 0,2 1-352 0,1-2-64 0,0-3-16 0,2 1 0 16,2-1-224-16,0 1-48 0,-1-2-16 0,2-1 0 15,-1-2-80-15,1 1-16 0,2-2 0 0,-1 0 0 0,0-2 96 0,1 1 16 0,-2 0 0 16,3 1 0-1,0-2 144-15,3 0 48 0,-1-1 0 0,0 1 0 16,0 0-48-16,1-1 0 0,3 0 0 0,-1-2 0 16,1-2-192-16,1 1-32 0,2-1-16 0,1-1 0 15,-2-2-208-15,4 0-64 0,0-3 0 0,3 1 0 0,0 1-128 0,0-1 0 0,1 4 0 16,-1-4 0-16,-3 2 0 16,2 1 0-16,0-1 0 0,0 1 128 0,0-1-128 15,-1 1 0-15,0 0 0 0,-1 2 0 16,0 0 0-16,0 2 0 0,2 1 0 0,1 0 0 0,-4 2 0 0,3 0 0 15,0 3 0-15,1-1 0 0,-1-1 0 0,2 1 0 0,3 1 0 16,0-3 0-16,2 1 0 16,2 0 0-16,1-1 0 0,1 1 0 0,0 0 0 15,0-1 0-15,1-2 0 0,1 0 0 0,-3 1 0 0,0 0 0 16,-1 0 0-16,0 2 0 0,-3 1 0 0,2-1 0 16,1 1 0-16,0 2 0 0,-1-2 0 0,-1 3 0 15,0 0 0-15,0 1 0 0,1-1 0 0,1 2 128 16,0 1-128-16,0-1 0 0,0 1 0 0,0-1 0 15,1 1 128-15,0 0-128 0,0 4 0 0,3-5 0 16,4 1 0-16,0 1 0 0,-3 1 0 0,1 2 0 16,4-3 0-16,-3 4 0 0,2-3 0 0,-1 3 128 0,-4-1-128 15,1 2 0-15,-2 2 0 0,1-1 0 16,-1 0 128-16,0 2-128 0,-3 1 0 0,0 1 0 0,-1 0 0 16,-1 0 0-16,1 1 0 0,-1 0 128 0,1 1-128 15,0-1 0-15,-2 1 0 0,2-1 0 0,-1 1 128 0,2 2-128 16,3 1 0-16,-2 1 0 0,2-2 0 0,-1 1 0 15,3 2 0-15,-1 1 0 0,3 1 0 0,-3-1 0 16,-1 2 0-16,1 0 0 0,-2 2 0 0,-1 3 0 16,-1 2 0-16,0 2 0 0,1 0 0 0,-1 1 0 15,0 0 0-15,-1 1 0 0,-2 1 0 0,2 2 0 0,-2 1-128 16,0-1 128-16,1-1 0 0,-2-2 0 0,-2-1 0 16,1 0 0-16,-2 1 0 0,1-5 0 0,-2-3 0 15,-1 0 0-15,0-2 0 0,-2 0 0 0,-1-1 0 16,1 0 0-16,-1-2 0 0,0-2 0 15,0 0 0-15,-5-11 0 0,4 13 0 0,-1-1 0 0,-3-12 0 0,4 13 0 16,-3-2 0-16,-1 1 0 16,0-12 0-16,0 13 0 0,-1-1 0 0,-1-2 0 0,2-10 0 0,-2 12 0 15,-1 1 128-15,-1-4-128 0,4-9 0 0,-5 12 0 16,0-2 0-16,2 2 0 0,-1-3 0 16,0 3 0-16,-1 0 0 0,0-2 0 0,-2 1 0 0,1-1 0 15,-2 0 0-15,2 2 0 0,-2 0 0 0,1 0 0 0,-1 1 0 16,2-2 0-16,-3 1 0 0,0-1 0 0,0-1 0 0,1 2 0 15,0 0 0-15,-1-1 0 0,-2 1 0 0,0 1 0 16,0 0 0-16,-1 0 0 0,1 0 0 0,-1 0 0 16,0 2 0-16,0-1 128 0,1-1-128 0,-1 0 0 15,0 1 0-15,-2-1 0 0,0-2 0 0,-2-1 0 16,-4-1 0-16,1 2 128 0,-1-1-128 16,1-1 0-16,-1 0 0 0,2 1 0 15,-2-3 0-15,2 1 0 0,0-1 128 0,1 2-128 0,0-3 0 16,3 0 128-16,2 0-128 0,-1-1 0 0,0-1 0 0,1 0 0 0,2-1 0 0,-1-1 0 15,0 1 0-15,0 1 0 16,-1-3 0-16,2 2 128 0,-2-1-128 0,0 1 0 16,1-2 0-16,-2 2 0 0,-2-1 0 0,2 1 0 15,0-2 0-15,0 3 0 0,1-4 128 0,1 3-128 16,-1-2 0-16,0 2 0 0,2-2 0 16,-1 0 0-16,0-1 0 0,-2 0 0 0,-2-1 0 0,1 0 0 15,1 1 0-15,-1-3 192 0,-2 2-192 0,0-2 192 0,2 1-192 0,-3-2 192 16,-1 0-192-16,-2 0 192 0,3 0-192 0,-1 0 160 15,-3 0-160-15,-1 0 160 0,1 0-160 0,0 2 128 16,-4-2-128-16,5 1 128 0,-1-1-128 0,-1 2 0 0,-3-2 0 16,1 1 0-16,2-1 0 0,3 2 0 0,-1-2 0 0,2-1 0 15,1-1 0-15,-1 0 0 0,1-3 0 0,-3-2 0 16,-1 0 176-16,0-2-48 16,-1 1-128-16,1-5 192 0,-1 0-48 0,1-3-16 15,1 0 0-15,-1-3 0 0,1 0-128 0,2-1 0 0,-2 2 0 0,2-4 128 16,0-3-320-16,0 1-64 0,-3-1 0 0,2-1-16 15,1 0-2096 1,-1 1-432-16,-4 1-80 0</inkml:trace>
  <inkml:trace contextRef="#ctx0" brushRef="#br1" timeOffset="202513.27">9342 4939 7359 0,'0'0'656'0,"0"0"-528"0,0 0-128 0,-7 0 0 0,-3 1 2688 0,10-1 512 0,-7 0 112 0,7 0 16 0,0 0-1920 0,0 0-384 0,0 0-80 0,0 0-16 0,0 0-416 0,0 0-64 0,-9-1-32 0,9 1 0 0,0 0-272 0,0 0-144 0,0 0 160 0,0 0-160 0,0 0 176 0,0 0-176 16,0 0 192-16,0 0-192 0,-8-4 304 0,8 4-48 0,0 0-16 0,0 0 0 0,0 0 32 15,0 0 16-15,0 0 0 0,0 0 0 16,-3-8 144-16,3 8 16 0,1-9 16 0,-1 9 0 16,3-10 0-16,1 1 0 0,1 0 0 0,3 2 0 15,0 0-128-15,2 2-16 0,1 0-16 0,0-1 0 16,1-1-144-16,1 1-32 0,0-1 0 0,2 2 0 15,-1 0-128-15,0-2 0 0,1 2 0 0,-1 0 128 16,2-1-128-16,0 1 0 0,1 0 0 0,0 1 0 16,2-1 0-16,-1 4 0 0,-1-2 0 0,-2 2 0 0,1-2 0 15,-2 3 0-15,2-3 0 0,-3 3 0 0,0 0 0 0,-1 3 0 16,-3-3 0-16,0 3 0 0,-9-3 144 0,7 6-144 16,-2 2 160-16,-1 1-160 0,-4-9 192 0,1 14-64 15,-1-1-128-15,1 2 192 0,-3-1-48 0,-2 0-16 16,0 2 0-16,0 0 0 0,-2 2-128 0,-2-2 192 15,-1-1-192-15,-2 4 192 0,-2-5-192 0,0 3 160 16,0 1-160-16,0-5 160 0,0 1-160 0,0 2 0 16,-1 1 0-16,-2-4 0 0,0-2 0 0,1 2 128 0,0 0-128 0,2-3 0 15,2 0 128-15,-2 0-128 0,1-1 0 16,0 0 128-16,2 1-128 0,-2-1 0 0,1 3 144 16,2-3-144-16,-1 0 0 0,2 1 0 15,2-1 0-15,2 0 0 0,0-1 0 0,1 2 0 0,3-10 0 16,3 12 0-16,-3-12-144 0,8 10 144 15,1 1-160-15,1-2 160 0,2-1 0 0,1 1 0 0,1-4 176 0,3 1-48 16,1 1 80-16,3-1 32 0,0 0 0 0,1 0 0 16,3-1-48-16,0 2-16 0,-2 1 0 0,2-2 0 15,-1-1-176-15,2 2 0 0,-4-2 144 0,1 2-144 16,1-2 0-16,1-1 0 0,1 0 0 0,1 0 0 16,2-4 0-16,1-3-240 0,0 0 64 0,4 0 16 31,3-4-1888-31,5-3-384 0</inkml:trace>
  <inkml:trace contextRef="#ctx0" brushRef="#br1" timeOffset="-169824.77">11162 2861 4607 0,'-10'10'192'0,"3"-2"64"0,0-1-256 0,0-1 0 0,7-6 0 0,-6 5 0 0,6-5 4208 0,-7 7 784 0,1-4 176 0,6-3 16 0,0 0-3504 16,0 0-704-16,0 0-144 0,0 0-16 0,0 0-352 0,-7-3-64 0,7 3-16 0,-6-7 0 0,0 1 0 0,6 6-16 0,-6-8 0 0,-1 2 0 0,2-1-80 0,5 7-16 15,-6-6 0-15,6 6 0 0,-8-3 176 0,8 3 16 16,-11-4 16-16,2 4 0 0,0 4 64 0,-1-1 16 0,-2 0 0 0,0 4 0 16,0 1-176-16,1 2-16 15,-2 2-16-15,0 0 0 0,-2 3 16 0,0 4 0 16,-2-1 0-16,-2 3 0 0,1 3 48 0,0 0 16 0,1 2 0 15,-3 4 0-15,-3 0 16 0,1 1 0 0,-3 2 0 0,-2 2 0 16,-1 3-128-16,0 2-32 0,-1 3 0 0,0 2 0 16,1 0-128-16,-2 2-32 0,-3 1 0 0,0 2 0 0,2 1 64 15,0 0 16-15,0 0 0 0,-1-1 0 16,1 1 144-16,-2-1 32 16,-2 2 0-16,-1 0 0 0,-2 3-128 0,0-4 0 0,0 1-16 0,3-1 0 0,0-3-240 0,5-1 176 15,1-2-176-15,3-2 160 0,4-1-160 0,4-4 0 16,2-3 0-16,2-2-176 15,3-5-1568-15,5-1-320 0,3-5-64 0</inkml:trace>
  <inkml:trace contextRef="#ctx0" brushRef="#br1" timeOffset="-152740.2">3523 17865 24879 0,'-28'-3'2208'0,"7"1"-1760"0,-3 1-448 0,-2-2 0 0,-1 1 3136 0,4-2 560 0,2-1 96 0,3-2 32 0,1 1-2944 0,3 0-592 0,2 2-112 0,1-2-32 0,2 1 192 0,9 5 48 0,0 0 0 0,0 0 0 0,0 0-384 0,0 0-208 0,0 0 16 0,0 0-11712 0,7 7-2368 0</inkml:trace>
  <inkml:trace contextRef="#ctx0" brushRef="#br1" timeOffset="-128122.8">16750 6666 40191 0,'-51'-3'1792'0,"15"-3"352"0,-7-3-1712 0,4-5-432 0,1-7 0 0,3 0 0 0,2 0 336 0,3-3-16 0,-1-6 0 0,2 0 0 0,0-4 240 0,5-2 32 0,0 0 16 0,3-4 0 0,0-3-240 0,3-2-48 0,3-2-16 0,-1-1 0 0,3-3-176 0,2 0-128 15,2-1 144-15,3 3-144 0,1 2 0 0,3-2 0 16,4 1 0-16,3 1 0 0,3-1 192 0,-1 0-64 15,3 0-128-15,0 1 192 0,2 2-16 0,3 1-16 16,2 0 0-16,2 1 0 0,4 0 16 0,4 0 0 16,1 0 0-16,4 1 0 0,5 1-32 0,2 2 0 0,5 0 0 15,5 1 0-15,4 1-16 0,1 3-128 16,-4 1 192-16,4 2-64 0,1 0-128 0,2-2 0 0,0 3 144 16,6 3-144-16,5 2 0 0,2 0 0 0,-2-1 0 15,0 1 0-15,-1 0 0 0,3 5 0 0,0 0 0 16,2 3 128-16,-1 1-128 0,-2 3 0 0,-2 0 0 0,-2 4 0 15,-2 3 0-15,-2 4 0 0,-1 5 0 0,1 2 0 16,2 4 0-16,-1 2 0 0,1-1 0 16,-3 3 0-16,-1 0 0 0,-3 3 0 0,-3 1 0 15,-1 1 0-15,-4 3 0 0,2 0 0 0,0-2 0 0,-2 5 0 16,-1 2 0-16,-6 4 0 0,-3 4 0 0,-3 2 0 16,-5 3-144-16,-3 4 144 0,-4 3-160 0,-1 5 160 15,-6 4-192-15,-3 1 192 0,-4 1-208 0,-3 3 80 16,-2 5 128-16,-4-1-208 0,-1-1 80 0,-4-1 128 15,-4 1-224-15,0-2 80 0,-4-2 16 0,0 1 0 0,-2 0 128 16,1 0 0-16,-3-2 0 0,-1 2 0 0,-2-4 0 16,-2-1 0-16,-7-3 0 0,1-1 0 0,-2-3 0 0,-3 2 128 15,-1 1-128-15,0 0 0 0,-1-3 0 0,-1-2 144 16,-4-2-144-16,0-2 0 0,-3-2 128 16,-1 0-128-16,-2-3 0 0,-6-2 0 0,-8-2 160 0,-1-3-160 15,-1-4 128-15,1-3-128 0,-4-1 128 0,1 1-128 16,-1-4 128-16,-4-2-128 0,-4-1 192 15,0-3-32-15,1-5-16 0,3-3 0 0,2-4 176 0,5-2 48 16,2-4 0-16,0-3 0 0,-1-4-16 0,1-2 0 16,2-3 0-16,5-3 0 0,5-3-144 0,2-3-16 15,4-10-16-15,3-1 0 0,0-6-384 0,4-3-80 16,2-5-16-16,-1-4 0 16,0-3-1248-16,2-1-256 0,1-1-48 0,-2-1-11728 15,0-3-2352-15</inkml:trace>
  <inkml:trace contextRef="#ctx0" brushRef="#br1" timeOffset="-127094.4">17217 5389 12895 0,'0'0'576'0,"-8"2"112"0,0 1-560 0,8-3-128 0,0 0 0 0,0 0 0 0,0 0 4224 0,0 0 832 0,0 0 144 0,0 0 48 0,12-5-3968 0,2 0-800 0,2-3-160 0,2-1-16 0,2-2 64 0,1 0 16 0,2-1 0 0,3 0 0 0,0 0-240 0,3 1-144 0,0-2 192 0,-1 0-192 0,1 1 0 0,-2 3 0 16,1 0 0-16,0-1 0 0,1 4 0 0,0 2 0 16,1 3 0-16,-3-2 0 0,-2 6 0 0,0-2 0 15,-3 3 0-15,0 1 0 0,-4 0 0 0,-2 3 160 16,-2-1-160-16,-1 0 128 0,-1 3 80 0,-2-3 16 0,-3 0 0 16,-2 1 0-16,-5-8 96 0,3 13 0 0,-3 0 16 15,-4 1 0-15,-3 2-16 0,-2 1 0 0,-4 1 0 16,-5 4 0-16,-6 0-176 0,-3 2-144 0,-3-1 192 0,-4 2-192 15,-4 4 128-15,2-4-128 0,2-3 0 16,0 1 0-16,3 1 128 0,1-2-128 0,2-5 0 0,5 0 0 16,3-2 0-16,5-2 128 0,-1-1-128 0,4-3 0 15,5-2 336-15,7-7-32 0,0 0-16 0,0 0 0 16,0 0-128-16,0 0-32 0,11 8 0 0,4-3 0 16,-1-1-128-16,4 0 0 0,2-3 0 0,2-1 0 15,1-1 0-15,2 1 0 0,0 0 144 0,2 0-144 16,2-2 0-16,1 2 0 0,1 0 0 0,2 0 128 15,-4 0-128-15,-2 0 0 0,-4 0 0 0,0 3 0 0,-5 1 0 16,-3 2 0-16,0-2 0 0,-5 3 0 16,-1-1 0-16,-2 5 0 0,-2-1 0 0,-2 2 128 0,-5 0 64 15,0 3 0-15,-1 3 16 0,-5 3 0 0,-2 3 112 16,-3 2 32-16,0 0 0 0,-7 0 0 0,-6 0-96 16,-5 0-32-16,-4 0 0 0,-3 0 0 0,-4 0-96 0,-2-1-128 15,1 0 176-15,-1-2-176 16,-3 0-304-16,-2 1-160 0,0 0-48 0,-6-1-12096 15,-6-1-2416-15</inkml:trace>
  <inkml:trace contextRef="#ctx0" brushRef="#br1" timeOffset="-74744.12">13508 2231 7359 0,'-4'13'320'0,"4"-13"80"0,-4 11-400 0,4-11 0 0,0 0 0 0,-1 10 0 0,1-10 5872 0,2 11 1088 0,-2-11 208 0,8 13 64 0,0-2-5824 0,1 1-1168 0,0 0-240 0,4 1 0 0,2 0 368 0,0 0 96 0,5-1 32 0,1-1 0 0,-1 1-208 0,5 1-32 0,1 0-16 0,0 2 0 31,3-1-240-31,2 0 176 0,2 2-176 0,1 1 160 0,0-2-32 16,0 2 0-16,1 0 0 0,-1 0 0 16,-4 0 0-16,1 2 0 0,0-1 0 0,-1 1 0 0,-2 2 64 0,2 0 16 15,1 1 0-15,2 2 0 0,-1 0 16 0,3 0 0 16,2 2 0-16,2 0 0 0,4 1-48 0,3-1-16 15,-2 2 0-15,0-1 0 0,-3-1-32 0,0 3 0 0,2 1 0 0,3 0 0 16,1 0 48-16,1 1 0 0,3 2 0 0,3-1 0 0,0-2-48 0,0 2-128 31,-2 0 192-31,1 2-64 0,-3 0 0 0,2 3-128 16,0-5 192-16,4 3-64 0,2 3-128 0,2 3 192 16,-2-4-192-16,-2 5 192 0,-5-1-192 15,0 0 160-15,-3 1-160 0,0 1 160 0,1 1-160 0,-1 1 0 16,0-2 144-16,3 0-144 0,1 0 0 0,2 0 144 15,-5-3-144-15,1 1 0 0,-2-2 128 0,0 0-128 16,-1-5 0-16,1 1 0 0,1-1 176 0,1-2-176 0,3-2 160 16,0 0-160-16,-1-4 128 0,-1 1-128 0,-4-4 0 0,-1 0 144 15,-1 1-144-15,0-2 0 0,0-1 0 16,0 0 0-16,-1 1 0 0,3-2 0 0,2 0-128 0,0 1 128 31,-1-2-1296-31,0-4-192 0,-4-3-48 0,1-3-15792 0</inkml:trace>
  <inkml:trace contextRef="#ctx0" brushRef="#br1" timeOffset="-57471.88">3373 4591 911 0,'-16'-7'0'0,"4"1"0"0,-1-4 0 0,0 2 0 0,-1 2 3792 0,2-3 688 0,2 0 128 0,-1 1 16 0,1 1-3280 0,1 0-672 0,0 1-128 0,-3 0-32 0,-2 2 640 0,-1 2 112 0,2 0 16 0,-1 2 16 0,1 4-352 0,0-1-80 0,0 1-16 0,13-4 0 15,0 0-416-15,-11 3-96 0,11-3-16 0,0 0 0 0,0 0-320 0,0 0 0 16,0 0 0-16,11 3 128 0,0-1-128 0,5-4 0 16,4-1 0-16,2-3-128 0,0-2 128 15,4-1 192-15,3 0-32 0,2-2-16 16,3-4 240-16,2 1 32 0,4-2 16 0,1 1 0 0,4-1 16 0,4-2 0 15,3-1 0-15,2 2 0 0,-3 0-32 0,1 2 0 16,1-3 0-16,3 1 0 0,3 0-48 0,4-2-16 16,3 0 0-16,4-1 0 0,3 1-96 0,-1-1 0 15,-1-2-16-15,2 1 0 0,3 0-80 0,7 2-16 16,4-5 0-16,-1 5 0 0,-3-5 0 0,2 3 0 16,1-1 0-16,7 0 0 0,5 1-16 0,-5-4-128 0,-3 1 192 15,3-4-64-15,2 1 80 0,4 2 16 0,3-2 0 16,0 1 0-16,-3-2 96 0,1 2 0 0,0-1 16 15,1 0 0-15,-3-1-80 0,-2 1 0 0,-1-1-16 16,2 4 0-16,2 1-112 0,-3 3-128 0,-3-4 176 16,-5-1-176-16,-3 2 176 0,0-1-176 0,0 1 160 15,-2 2-160-15,-1-2 192 0,-2 3-64 0,-6-2-128 0,-2 2 192 16,0 2-64-16,-1 2-128 0,2 1 176 0,-4-1-176 16,-5-2 192-16,-1 1-192 0,-5 1 192 0,1-1-192 15,-2-1 176-15,1 2-176 0,-1-2 160 0,2 3-160 16,-3-1 144-16,-3 0-144 0,-2-1 128 0,-3-1-128 15,-2 0 128-15,-2 0-128 0,-1 2 128 0,0-2-128 16,-1-1 144-16,-1 2-144 0,-2 1 160 0,1 0-160 16,1-1 128-16,-2 0-128 0,-2-1 0 0,-3 1 144 0,-1 1-144 15,-2 1 128-15,1-1-128 0,-4 0 128 0,-3 3-128 16,0 0 128-16,0 0-128 0,-1 1 128 0,-2-1-128 16,1-1 0-16,-1 1 0 0,-1 0 0 0,-2 0 0 0,1 1 0 15,-1 2 128-15,3-1-128 0,-1 1 0 0,0-3 128 16,1 1-128-16,-1 0 128 0,-3 1-128 0,2-2 0 0,2-3 144 15,-4 0-144-15,-1 2 128 0,0 0-128 16,0 1 128-16,0 0-128 0,-2-2 128 0,0 5-128 16,2-3 128-16,-1 2-128 0,-3 0 144 0,0-1-144 0,0 1 192 0,1 2-192 15,1-1 0-15,-1 1 0 0,0-2 0 0,1 2 0 16,-1 0 0-16,-1 1 0 16,0 0 0-16,0 1 0 0,-1-1 0 0,0-1 0 0,-3 1 0 15,0 1 0-15,0 1 0 0,-1-1 0 16,-4 1 160-16,0-5-160 0,-1 3 336 0,0 1-16 15,-3-2 0-15,-1 1 0 0,-2-3 64 0,1 2 0 0,-5 0 0 16,-1-1 0-16,-1-2-128 0,-1 0-32 0,-2 2 0 0,-1-3 0 16,-3 1-224-16,2 0 176 0,-4-1-176 0,-1 1 160 15,0 1-160-15,-1 0 0 0,1 2 0 0,-1-1 0 16,1-1 0-16,0 2 0 0,2 0 0 0,6 1 0 16,-1-1-320-16,3 1 48 0,2 2 16 0,7 6 0 15,0 0-992 1,-1-9-192-16,4-1-32 0,3 3-16 0,5 0-1456 15,6-2-272-15,5 0-64 0,2-2-12032 0</inkml:trace>
  <inkml:trace contextRef="#ctx0" brushRef="#br1" timeOffset="-56702.47">10426 2176 23727 0,'0'0'1040'0,"0"0"240"0,0 0-1024 15,0 0-256-15,0 0 0 0,0 0 0 0,-8 7 288 0,1 0 16 0,7-7 0 0,-7 11 0 0,0-2-48 0,-2 3 0 0,-1 1 0 0,-2 1 0 0,0 1-32 0,0 2-16 0,1 1 0 0,-5 3 0 0,-1 2 48 0,-1 2 0 0,0 0 0 0,-6 2 0 0,-2 3 256 0,-3 0 48 16,-1 0 16-16,-2 3 0 0,-1-2 112 0,2 0 16 0,0-1 16 0,1 2 0 0,-2-2-96 0,5 1-32 0,1-1 0 0,0 0 0 16,0-4-208-16,2 1-64 0,3-1 0 0,4-2 0 15,0-6-320-15,3 0 144 0,1-1-144 0,3-2 0 16,1-1 0-16,3-2-176 0,1-3 0 0,5-9 0 15,0 0-752-15,0 0-160 0,0 0-16 0,0 0-8560 16,0 0-1728-16</inkml:trace>
  <inkml:trace contextRef="#ctx0" brushRef="#br1" timeOffset="-56199.51">9173 1997 15663 0,'0'0'688'0,"0"0"144"0,-8-4-656 0,8 4-176 0,0 0 0 0,0 0 0 0,0 0 2560 0,0 0 464 0,0 0 112 0,0 0 0 0,0 0-2288 0,0 0-464 16,0 0-80-16,12 0-32 0,1 0-80 0,3 2 0 0,2 2-16 0,4-3 0 0,3 5 96 0,1-1 32 0,1 0 0 0,3 0 0 0,1 1 80 0,3-3 32 0,2 0 0 0,1 1 0 0,4 1-96 0,-2 0-32 16,0 1 0-16,-2-1 0 0,-2 3-80 0,-1-2-16 15,-3 1 0-15,0-1 0 0,2-1-64 16,-2 2-128-16,-1-1 176 0,1 1-176 0,1-2 144 0,0 2-144 15,2-2 0-15,4 1 144 0,2 1-144 0,3 1 0 16,3 2 0-16,-2-5-9920 16,-1 2-1968-16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8B3A00-37AE-DF4F-846D-B0E493D1DDE8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60FC8D-3FAB-384B-A523-F958535FC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039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Slido</a:t>
            </a:r>
            <a:r>
              <a:rPr lang="en-US" dirty="0"/>
              <a:t> event: https://app.sli.do/event/hFhCL8KzS3p3MmXDKbCLUy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Or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Slido.com and event code cse123</a:t>
            </a:r>
            <a:endParaRPr dirty="0"/>
          </a:p>
        </p:txBody>
      </p:sp>
      <p:sp>
        <p:nvSpPr>
          <p:cNvPr id="89" name="Google Shape;8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E5B6226-E642-10B0-730C-CA63F126DC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82520" y="236757"/>
            <a:ext cx="12540363" cy="7181466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39E575A9-56CD-5A42-B9C7-1068F9228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977" y="4013370"/>
            <a:ext cx="6212925" cy="1954786"/>
          </a:xfrm>
        </p:spPr>
        <p:txBody>
          <a:bodyPr anchor="t">
            <a:noAutofit/>
          </a:bodyPr>
          <a:lstStyle>
            <a:lvl1pPr>
              <a:defRPr sz="6000" b="0" i="0">
                <a:solidFill>
                  <a:srgbClr val="F0F0F0"/>
                </a:solidFill>
                <a:latin typeface="Montserrat SemiBold" pitchFamily="2" charset="77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AB47C65-C622-BE47-AE97-E148F4F3EA4E}"/>
              </a:ext>
            </a:extLst>
          </p:cNvPr>
          <p:cNvSpPr txBox="1"/>
          <p:nvPr userDrawn="1"/>
        </p:nvSpPr>
        <p:spPr>
          <a:xfrm>
            <a:off x="292977" y="3182200"/>
            <a:ext cx="315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0" spc="100" baseline="0" dirty="0">
                <a:solidFill>
                  <a:srgbClr val="F0F0F0"/>
                </a:solidFill>
                <a:latin typeface="Montserrat ExtraBold" pitchFamily="2" charset="77"/>
              </a:rPr>
              <a:t>CSE 123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7A9EB4D-77DA-A446-AC45-F12975CF7B81}"/>
              </a:ext>
            </a:extLst>
          </p:cNvPr>
          <p:cNvSpPr/>
          <p:nvPr userDrawn="1"/>
        </p:nvSpPr>
        <p:spPr>
          <a:xfrm>
            <a:off x="420128" y="2753848"/>
            <a:ext cx="1269523" cy="420130"/>
          </a:xfrm>
          <a:prstGeom prst="roundRect">
            <a:avLst/>
          </a:prstGeom>
          <a:solidFill>
            <a:srgbClr val="FA82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0" i="0" spc="300" dirty="0">
                <a:latin typeface="Montserrat" pitchFamily="2" charset="77"/>
              </a:rPr>
              <a:t>LEC 11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06C7426B-729E-F7D5-0736-3AD7D1926A0A}"/>
              </a:ext>
            </a:extLst>
          </p:cNvPr>
          <p:cNvSpPr/>
          <p:nvPr userDrawn="1"/>
        </p:nvSpPr>
        <p:spPr>
          <a:xfrm>
            <a:off x="-369625" y="5494620"/>
            <a:ext cx="4632957" cy="1688781"/>
          </a:xfrm>
          <a:prstGeom prst="roundRect">
            <a:avLst>
              <a:gd name="adj" fmla="val 9433"/>
            </a:avLst>
          </a:prstGeom>
          <a:solidFill>
            <a:srgbClr val="FAFAFA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4808DAC-636A-06AC-ADA9-6F6514C7FCE0}"/>
              </a:ext>
            </a:extLst>
          </p:cNvPr>
          <p:cNvSpPr/>
          <p:nvPr userDrawn="1"/>
        </p:nvSpPr>
        <p:spPr>
          <a:xfrm>
            <a:off x="71163" y="5574803"/>
            <a:ext cx="225067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200" b="1" i="0" dirty="0">
                <a:solidFill>
                  <a:schemeClr val="bg1">
                    <a:lumMod val="65000"/>
                  </a:schemeClr>
                </a:solidFill>
                <a:latin typeface="Montserrat" pitchFamily="2" charset="77"/>
              </a:rPr>
              <a:t>Questions during Class?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9DE38F8-AD40-1DC7-1944-4682FDD989B1}"/>
              </a:ext>
            </a:extLst>
          </p:cNvPr>
          <p:cNvSpPr/>
          <p:nvPr userDrawn="1"/>
        </p:nvSpPr>
        <p:spPr>
          <a:xfrm>
            <a:off x="72629" y="5851802"/>
            <a:ext cx="243211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i="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SemiBold" pitchFamily="2" charset="77"/>
              </a:rPr>
              <a:t>Raise hand or send here</a:t>
            </a:r>
          </a:p>
          <a:p>
            <a:endParaRPr lang="en-US" sz="1200" b="1" i="0" dirty="0">
              <a:solidFill>
                <a:schemeClr val="tx1">
                  <a:lumMod val="65000"/>
                  <a:lumOff val="35000"/>
                </a:schemeClr>
              </a:solidFill>
              <a:latin typeface="Montserrat SemiBold" pitchFamily="2" charset="77"/>
            </a:endParaRPr>
          </a:p>
          <a:p>
            <a:r>
              <a:rPr lang="en-US" sz="2000" b="0" i="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SemiBold" pitchFamily="2" charset="77"/>
              </a:rPr>
              <a:t>sli.do    #cse123 </a:t>
            </a:r>
          </a:p>
        </p:txBody>
      </p:sp>
      <p:sp>
        <p:nvSpPr>
          <p:cNvPr id="5" name="Google Shape;24;p29">
            <a:extLst>
              <a:ext uri="{FF2B5EF4-FFF2-40B4-BE49-F238E27FC236}">
                <a16:creationId xmlns:a16="http://schemas.microsoft.com/office/drawing/2014/main" id="{EA33A6D4-9B73-2916-697A-1E40A4C298EA}"/>
              </a:ext>
            </a:extLst>
          </p:cNvPr>
          <p:cNvSpPr/>
          <p:nvPr userDrawn="1"/>
        </p:nvSpPr>
        <p:spPr>
          <a:xfrm>
            <a:off x="7275442" y="1530627"/>
            <a:ext cx="4673729" cy="4641574"/>
          </a:xfrm>
          <a:prstGeom prst="roundRect">
            <a:avLst>
              <a:gd name="adj" fmla="val 1114"/>
            </a:avLst>
          </a:prstGeom>
          <a:solidFill>
            <a:srgbClr val="FAFAFA"/>
          </a:solidFill>
          <a:ln w="12700" cap="flat" cmpd="sng">
            <a:solidFill>
              <a:srgbClr val="221A44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50800" dist="38100" dir="81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064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2788E2-53AC-E040-9733-D210E855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10CAD9-D825-5C41-812F-1D2BA3804933}"/>
              </a:ext>
            </a:extLst>
          </p:cNvPr>
          <p:cNvSpPr txBox="1"/>
          <p:nvPr userDrawn="1"/>
        </p:nvSpPr>
        <p:spPr>
          <a:xfrm>
            <a:off x="568410" y="469557"/>
            <a:ext cx="20141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0" dirty="0">
                <a:latin typeface="Calibri" panose="020F0502020204030204" pitchFamily="34" charset="0"/>
                <a:cs typeface="Calibri" panose="020F0502020204030204" pitchFamily="34" charset="0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312425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6B8B3-3837-584A-94CD-BA26A8EFF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A6CF4A-8D26-7E47-BE24-56CAFA2BFD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2DA4DA-0832-AD49-906C-ED72A76C7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065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ctice: Th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1B53D-D190-0D4A-BA39-A8F17D8FE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388066"/>
            <a:ext cx="10515600" cy="76263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F8F08A-57D8-194E-8383-EB3BBBF69B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536DF9B-F95B-9446-A8D9-E083A46274F8}"/>
              </a:ext>
            </a:extLst>
          </p:cNvPr>
          <p:cNvSpPr/>
          <p:nvPr userDrawn="1"/>
        </p:nvSpPr>
        <p:spPr>
          <a:xfrm>
            <a:off x="-29763" y="231050"/>
            <a:ext cx="12221763" cy="984404"/>
          </a:xfrm>
          <a:prstGeom prst="rect">
            <a:avLst/>
          </a:prstGeom>
          <a:solidFill>
            <a:srgbClr val="2E235D"/>
          </a:solidFill>
          <a:ln w="12700">
            <a:solidFill>
              <a:srgbClr val="2E23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DB3AA407-1DA0-3243-8E37-6DD02AC469B7}"/>
              </a:ext>
            </a:extLst>
          </p:cNvPr>
          <p:cNvSpPr/>
          <p:nvPr userDrawn="1"/>
        </p:nvSpPr>
        <p:spPr>
          <a:xfrm>
            <a:off x="8365340" y="393723"/>
            <a:ext cx="3380431" cy="556054"/>
          </a:xfrm>
          <a:prstGeom prst="roundRect">
            <a:avLst/>
          </a:prstGeom>
          <a:solidFill>
            <a:srgbClr val="4E40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i="0" dirty="0">
                <a:latin typeface="Calibri" panose="020F0502020204030204" pitchFamily="34" charset="0"/>
                <a:cs typeface="Calibri" panose="020F0502020204030204" pitchFamily="34" charset="0"/>
              </a:rPr>
              <a:t>sli.do      #cse122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8B2FB86-FF62-31DF-F83C-54AC220C7122}"/>
              </a:ext>
            </a:extLst>
          </p:cNvPr>
          <p:cNvSpPr txBox="1"/>
          <p:nvPr userDrawn="1"/>
        </p:nvSpPr>
        <p:spPr>
          <a:xfrm>
            <a:off x="1106916" y="300371"/>
            <a:ext cx="37417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Practice : Think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7D0B743-6487-A3F6-EBE7-3E0368CD2E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flipH="1">
            <a:off x="154039" y="300371"/>
            <a:ext cx="684160" cy="781897"/>
          </a:xfrm>
          <a:prstGeom prst="rect">
            <a:avLst/>
          </a:prstGeom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1F486DBF-0D75-55DB-9928-3E596B345D51}"/>
              </a:ext>
            </a:extLst>
          </p:cNvPr>
          <p:cNvSpPr/>
          <p:nvPr userDrawn="1"/>
        </p:nvSpPr>
        <p:spPr>
          <a:xfrm>
            <a:off x="7256995" y="195215"/>
            <a:ext cx="960120" cy="960120"/>
          </a:xfrm>
          <a:prstGeom prst="roundRect">
            <a:avLst/>
          </a:prstGeom>
          <a:solidFill>
            <a:srgbClr val="4E40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D5B7D14-FA34-B2D9-C621-221E813EEED7}"/>
              </a:ext>
            </a:extLst>
          </p:cNvPr>
          <p:cNvSpPr/>
          <p:nvPr userDrawn="1"/>
        </p:nvSpPr>
        <p:spPr>
          <a:xfrm>
            <a:off x="7362151" y="300371"/>
            <a:ext cx="749808" cy="7498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693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citce: Pai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1B53D-D190-0D4A-BA39-A8F17D8FE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388066"/>
            <a:ext cx="10515600" cy="76263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F8F08A-57D8-194E-8383-EB3BBBF69B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536DF9B-F95B-9446-A8D9-E083A46274F8}"/>
              </a:ext>
            </a:extLst>
          </p:cNvPr>
          <p:cNvSpPr/>
          <p:nvPr userDrawn="1"/>
        </p:nvSpPr>
        <p:spPr>
          <a:xfrm>
            <a:off x="-29763" y="231050"/>
            <a:ext cx="12221763" cy="984404"/>
          </a:xfrm>
          <a:prstGeom prst="rect">
            <a:avLst/>
          </a:prstGeom>
          <a:solidFill>
            <a:srgbClr val="2E235D"/>
          </a:solidFill>
          <a:ln w="12700">
            <a:solidFill>
              <a:srgbClr val="2E23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A96D726-B7B5-E5FD-95E9-944FA8727D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54039" y="300371"/>
            <a:ext cx="961802" cy="769442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0FA711B-19AB-5E1A-7C37-14ED2D5431ED}"/>
              </a:ext>
            </a:extLst>
          </p:cNvPr>
          <p:cNvSpPr/>
          <p:nvPr userDrawn="1"/>
        </p:nvSpPr>
        <p:spPr>
          <a:xfrm>
            <a:off x="8365340" y="393723"/>
            <a:ext cx="3380431" cy="556054"/>
          </a:xfrm>
          <a:prstGeom prst="roundRect">
            <a:avLst/>
          </a:prstGeom>
          <a:solidFill>
            <a:srgbClr val="4E40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i="0" dirty="0">
                <a:latin typeface="Calibri" panose="020F0502020204030204" pitchFamily="34" charset="0"/>
                <a:cs typeface="Calibri" panose="020F0502020204030204" pitchFamily="34" charset="0"/>
              </a:rPr>
              <a:t>sli.do      #cse122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92366A2-C9D8-2580-7B79-3B1F6DDAB802}"/>
              </a:ext>
            </a:extLst>
          </p:cNvPr>
          <p:cNvSpPr/>
          <p:nvPr userDrawn="1"/>
        </p:nvSpPr>
        <p:spPr>
          <a:xfrm>
            <a:off x="7256995" y="195215"/>
            <a:ext cx="960120" cy="960120"/>
          </a:xfrm>
          <a:prstGeom prst="roundRect">
            <a:avLst/>
          </a:prstGeom>
          <a:solidFill>
            <a:srgbClr val="4E40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261646E-9F5C-9C61-C30B-3DF312AA0AE9}"/>
              </a:ext>
            </a:extLst>
          </p:cNvPr>
          <p:cNvSpPr/>
          <p:nvPr userDrawn="1"/>
        </p:nvSpPr>
        <p:spPr>
          <a:xfrm>
            <a:off x="7362151" y="300371"/>
            <a:ext cx="749808" cy="7498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4522D9B-890F-87AE-E16B-BD76B76C8428}"/>
              </a:ext>
            </a:extLst>
          </p:cNvPr>
          <p:cNvSpPr txBox="1"/>
          <p:nvPr userDrawn="1"/>
        </p:nvSpPr>
        <p:spPr>
          <a:xfrm>
            <a:off x="1106916" y="300371"/>
            <a:ext cx="33576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Practice : Pair</a:t>
            </a:r>
          </a:p>
        </p:txBody>
      </p:sp>
    </p:spTree>
    <p:extLst>
      <p:ext uri="{BB962C8B-B14F-4D97-AF65-F5344CB8AC3E}">
        <p14:creationId xmlns:p14="http://schemas.microsoft.com/office/powerpoint/2010/main" val="2374063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3D231-F19F-A840-B5BC-F29C9E521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0AC8BA-BD64-6945-A342-22D204834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761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2D3693-0064-BB4F-9EC2-569D40495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094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userDrawn="1">
  <p:cSld name="1_Title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9"/>
          <p:cNvSpPr txBox="1">
            <a:spLocks noGrp="1"/>
          </p:cNvSpPr>
          <p:nvPr>
            <p:ph type="title"/>
          </p:nvPr>
        </p:nvSpPr>
        <p:spPr>
          <a:xfrm>
            <a:off x="292977" y="4013370"/>
            <a:ext cx="6212926" cy="1954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0F0F0"/>
              </a:buClr>
              <a:buSzPts val="6000"/>
              <a:buFont typeface="Montserrat SemiBold"/>
              <a:buNone/>
              <a:defRPr sz="6000" b="0">
                <a:solidFill>
                  <a:srgbClr val="F0F0F0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9"/>
          <p:cNvSpPr txBox="1"/>
          <p:nvPr/>
        </p:nvSpPr>
        <p:spPr>
          <a:xfrm>
            <a:off x="338697" y="3182199"/>
            <a:ext cx="3062976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F0F0"/>
              </a:buClr>
              <a:buSzPts val="3600"/>
              <a:buFont typeface="Montserrat ExtraBold"/>
              <a:buNone/>
            </a:pPr>
            <a:r>
              <a:rPr lang="en-US" sz="3600" b="1" i="0" u="none" strike="noStrike" cap="none" dirty="0">
                <a:solidFill>
                  <a:srgbClr val="F0F0F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CSE 123</a:t>
            </a:r>
            <a:endParaRPr dirty="0"/>
          </a:p>
        </p:txBody>
      </p:sp>
      <p:sp>
        <p:nvSpPr>
          <p:cNvPr id="22" name="Google Shape;22;p29"/>
          <p:cNvSpPr/>
          <p:nvPr/>
        </p:nvSpPr>
        <p:spPr>
          <a:xfrm>
            <a:off x="420127" y="2753847"/>
            <a:ext cx="1269525" cy="420132"/>
          </a:xfrm>
          <a:prstGeom prst="roundRect">
            <a:avLst>
              <a:gd name="adj" fmla="val 16667"/>
            </a:avLst>
          </a:prstGeom>
          <a:solidFill>
            <a:srgbClr val="FA8231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29"/>
          <p:cNvSpPr/>
          <p:nvPr/>
        </p:nvSpPr>
        <p:spPr>
          <a:xfrm>
            <a:off x="6714463" y="1251642"/>
            <a:ext cx="5250244" cy="5486042"/>
          </a:xfrm>
          <a:prstGeom prst="roundRect">
            <a:avLst>
              <a:gd name="adj" fmla="val 1114"/>
            </a:avLst>
          </a:prstGeom>
          <a:solidFill>
            <a:srgbClr val="FAFAFA"/>
          </a:solidFill>
          <a:ln w="12700" cap="flat" cmpd="sng">
            <a:solidFill>
              <a:srgbClr val="221A44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50800" dist="38100" dir="81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5" name="Google Shape;25;p29"/>
          <p:cNvCxnSpPr/>
          <p:nvPr/>
        </p:nvCxnSpPr>
        <p:spPr>
          <a:xfrm>
            <a:off x="7105432" y="3799913"/>
            <a:ext cx="4468306" cy="1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26" name="Google Shape;26;p29"/>
          <p:cNvSpPr/>
          <p:nvPr/>
        </p:nvSpPr>
        <p:spPr>
          <a:xfrm>
            <a:off x="6931" y="5505568"/>
            <a:ext cx="4514270" cy="1340914"/>
          </a:xfrm>
          <a:prstGeom prst="roundRect">
            <a:avLst>
              <a:gd name="adj" fmla="val 9433"/>
            </a:avLst>
          </a:prstGeom>
          <a:solidFill>
            <a:srgbClr val="FAFAFA"/>
          </a:solidFill>
          <a:ln w="12700" cap="flat" cmpd="sng">
            <a:solidFill>
              <a:srgbClr val="221A44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50800" dist="38100" dir="81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29"/>
          <p:cNvSpPr txBox="1"/>
          <p:nvPr/>
        </p:nvSpPr>
        <p:spPr>
          <a:xfrm>
            <a:off x="242828" y="5666317"/>
            <a:ext cx="2159236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A6A6"/>
              </a:buClr>
              <a:buSzPts val="1200"/>
              <a:buFont typeface="Montserrat"/>
              <a:buNone/>
            </a:pPr>
            <a:r>
              <a:rPr lang="en-US" sz="1200" b="1" i="0" u="none" strike="noStrike" cap="none" dirty="0">
                <a:solidFill>
                  <a:srgbClr val="A6A6A6"/>
                </a:solidFill>
                <a:latin typeface="Montserrat"/>
                <a:ea typeface="Montserrat"/>
                <a:cs typeface="Montserrat"/>
                <a:sym typeface="Montserrat"/>
              </a:rPr>
              <a:t>Questions during Class?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A6A6"/>
              </a:buClr>
              <a:buSzPts val="1200"/>
              <a:buFont typeface="Montserrat"/>
              <a:buNone/>
              <a:tabLst/>
              <a:defRPr/>
            </a:pPr>
            <a:r>
              <a:rPr lang="en-US" sz="1200" b="1" i="0" u="none" strike="noStrike" cap="none" dirty="0">
                <a:solidFill>
                  <a:srgbClr val="59595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Raise hand or send here</a:t>
            </a:r>
            <a:endParaRPr lang="en-US" sz="1200" dirty="0"/>
          </a:p>
        </p:txBody>
      </p:sp>
      <p:sp>
        <p:nvSpPr>
          <p:cNvPr id="28" name="Google Shape;28;p29"/>
          <p:cNvSpPr txBox="1"/>
          <p:nvPr/>
        </p:nvSpPr>
        <p:spPr>
          <a:xfrm>
            <a:off x="242828" y="6094422"/>
            <a:ext cx="2154864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Montserrat SemiBold"/>
              <a:buNone/>
            </a:pPr>
            <a:endParaRPr sz="1200" b="1" i="0" u="none" strike="noStrike" cap="none" dirty="0">
              <a:solidFill>
                <a:srgbClr val="595959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Montserrat SemiBold"/>
              <a:buNone/>
            </a:pPr>
            <a:r>
              <a:rPr lang="en-US" sz="2000" b="0" i="0" u="none" strike="noStrike" cap="none" dirty="0">
                <a:solidFill>
                  <a:srgbClr val="59595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sli.do    #cse123 </a:t>
            </a:r>
            <a:endParaRPr dirty="0"/>
          </a:p>
        </p:txBody>
      </p:sp>
      <p:sp>
        <p:nvSpPr>
          <p:cNvPr id="30" name="Google Shape;6;p28">
            <a:extLst>
              <a:ext uri="{FF2B5EF4-FFF2-40B4-BE49-F238E27FC236}">
                <a16:creationId xmlns:a16="http://schemas.microsoft.com/office/drawing/2014/main" id="{90DE1CCA-3C44-4A8B-8512-85130B59739C}"/>
              </a:ext>
            </a:extLst>
          </p:cNvPr>
          <p:cNvSpPr/>
          <p:nvPr userDrawn="1"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" name="Google Shape;7;p28" descr="Picture 6">
            <a:extLst>
              <a:ext uri="{FF2B5EF4-FFF2-40B4-BE49-F238E27FC236}">
                <a16:creationId xmlns:a16="http://schemas.microsoft.com/office/drawing/2014/main" id="{5CC3B2A6-B9E4-4692-B1C5-C4AFE479505E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29762" y="-5988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8;p28">
            <a:extLst>
              <a:ext uri="{FF2B5EF4-FFF2-40B4-BE49-F238E27FC236}">
                <a16:creationId xmlns:a16="http://schemas.microsoft.com/office/drawing/2014/main" id="{1897D9CE-58CC-4DB4-A4A6-DD3585087B5E}"/>
              </a:ext>
            </a:extLst>
          </p:cNvPr>
          <p:cNvSpPr txBox="1"/>
          <p:nvPr userDrawn="1"/>
        </p:nvSpPr>
        <p:spPr>
          <a:xfrm>
            <a:off x="10615294" y="-1"/>
            <a:ext cx="1530987" cy="23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123 Summer 2026</a:t>
            </a:r>
            <a:endParaRPr dirty="0"/>
          </a:p>
        </p:txBody>
      </p:sp>
      <p:sp>
        <p:nvSpPr>
          <p:cNvPr id="2" name="Google Shape;92;p1">
            <a:extLst>
              <a:ext uri="{FF2B5EF4-FFF2-40B4-BE49-F238E27FC236}">
                <a16:creationId xmlns:a16="http://schemas.microsoft.com/office/drawing/2014/main" id="{C96B5491-F7FA-23FC-FB30-12701599F978}"/>
              </a:ext>
            </a:extLst>
          </p:cNvPr>
          <p:cNvSpPr txBox="1"/>
          <p:nvPr userDrawn="1"/>
        </p:nvSpPr>
        <p:spPr>
          <a:xfrm>
            <a:off x="7148325" y="1757973"/>
            <a:ext cx="4385400" cy="1785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Calibri"/>
              <a:buNone/>
            </a:pPr>
            <a:r>
              <a:rPr lang="en-US" sz="2200" b="1" i="1" u="none" strike="noStrike" cap="none" dirty="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Talk to your neighbors: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Calibri"/>
              <a:buNone/>
            </a:pPr>
            <a:endParaRPr lang="en-US" sz="2200" b="1" i="1" u="none" strike="noStrike" cap="none" dirty="0">
              <a:solidFill>
                <a:srgbClr val="40404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Calibri"/>
              <a:buNone/>
            </a:pPr>
            <a:endParaRPr lang="en-US" sz="2200" b="1" i="1" u="none" strike="noStrike" cap="none" dirty="0">
              <a:solidFill>
                <a:srgbClr val="40404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Calibri"/>
              <a:buNone/>
            </a:pPr>
            <a:endParaRPr lang="en-US" sz="2200" b="1" i="1" u="none" strike="noStrike" cap="none" dirty="0">
              <a:solidFill>
                <a:srgbClr val="40404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Calibri"/>
              <a:buNone/>
            </a:pPr>
            <a:endParaRPr lang="en-US" sz="2200" b="1" i="1" u="none" strike="noStrike" cap="none" dirty="0">
              <a:solidFill>
                <a:srgbClr val="40404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94;p1">
            <a:extLst>
              <a:ext uri="{FF2B5EF4-FFF2-40B4-BE49-F238E27FC236}">
                <a16:creationId xmlns:a16="http://schemas.microsoft.com/office/drawing/2014/main" id="{9ED2A101-430A-CE69-E5BC-7D6DD50BF4E3}"/>
              </a:ext>
            </a:extLst>
          </p:cNvPr>
          <p:cNvSpPr txBox="1"/>
          <p:nvPr userDrawn="1"/>
        </p:nvSpPr>
        <p:spPr>
          <a:xfrm>
            <a:off x="7071026" y="1419273"/>
            <a:ext cx="45399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A6A6"/>
              </a:buClr>
              <a:buSzPts val="1600"/>
              <a:buFont typeface="Montserrat SemiBold"/>
              <a:buNone/>
            </a:pPr>
            <a:r>
              <a:rPr lang="en-US" sz="1600" b="1" i="0" u="none" strike="noStrike" cap="none" dirty="0">
                <a:solidFill>
                  <a:srgbClr val="A6A6A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BEFORE WE START</a:t>
            </a:r>
            <a:endParaRPr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8C360F-4256-FEE1-7C14-17182C543AFA}"/>
              </a:ext>
            </a:extLst>
          </p:cNvPr>
          <p:cNvSpPr txBox="1"/>
          <p:nvPr userDrawn="1"/>
        </p:nvSpPr>
        <p:spPr>
          <a:xfrm>
            <a:off x="3000376" y="-2819"/>
            <a:ext cx="619124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i="0" dirty="0">
                <a:solidFill>
                  <a:schemeClr val="bg1"/>
                </a:solidFill>
                <a:latin typeface="Montserrat SemiBold" pitchFamily="2" charset="77"/>
              </a:rPr>
              <a:t>LEC 9: Binary Tree Modification</a:t>
            </a:r>
          </a:p>
        </p:txBody>
      </p:sp>
      <p:sp>
        <p:nvSpPr>
          <p:cNvPr id="12" name="Google Shape;23;p29">
            <a:extLst>
              <a:ext uri="{FF2B5EF4-FFF2-40B4-BE49-F238E27FC236}">
                <a16:creationId xmlns:a16="http://schemas.microsoft.com/office/drawing/2014/main" id="{8AB0C156-E646-655A-EAEF-6213F4E43055}"/>
              </a:ext>
            </a:extLst>
          </p:cNvPr>
          <p:cNvSpPr txBox="1"/>
          <p:nvPr userDrawn="1"/>
        </p:nvSpPr>
        <p:spPr>
          <a:xfrm>
            <a:off x="486355" y="2794656"/>
            <a:ext cx="1137069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ontserrat"/>
              <a:buNone/>
            </a:pPr>
            <a:r>
              <a:rPr lang="en-US" sz="16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LEC 9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80378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B460B4-70F4-B145-8648-892BD7385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173FE4-2A2D-D54E-9CA7-3BE743A500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71600"/>
            <a:ext cx="10515600" cy="4805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20E522-6C81-E146-9573-8B2A265760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7150" y="6329363"/>
            <a:ext cx="5524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rgbClr val="2E235D"/>
                </a:solidFill>
              </a:defRPr>
            </a:lvl1pPr>
          </a:lstStyle>
          <a:p>
            <a:fld id="{B84CCEFC-A9FF-8249-A3D3-21FB7B7CCB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7829BDB-00F0-1A4D-85ED-E7EECB1665B0}"/>
              </a:ext>
            </a:extLst>
          </p:cNvPr>
          <p:cNvSpPr/>
          <p:nvPr userDrawn="1"/>
        </p:nvSpPr>
        <p:spPr>
          <a:xfrm>
            <a:off x="-89452" y="-2819"/>
            <a:ext cx="12503426" cy="239554"/>
          </a:xfrm>
          <a:prstGeom prst="rect">
            <a:avLst/>
          </a:prstGeom>
          <a:solidFill>
            <a:srgbClr val="2E235D"/>
          </a:solidFill>
          <a:ln w="12700">
            <a:solidFill>
              <a:srgbClr val="2E23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2F99840-7979-4642-ADBB-375B21C7BD95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63" y="29972"/>
            <a:ext cx="2150721" cy="16903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16FF7FA-8B99-C643-9479-91C32ACC4F6F}"/>
              </a:ext>
            </a:extLst>
          </p:cNvPr>
          <p:cNvSpPr txBox="1"/>
          <p:nvPr userDrawn="1"/>
        </p:nvSpPr>
        <p:spPr>
          <a:xfrm>
            <a:off x="10569575" y="0"/>
            <a:ext cx="16224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b="1" i="0" dirty="0">
                <a:solidFill>
                  <a:schemeClr val="bg1"/>
                </a:solidFill>
                <a:latin typeface="Montserrat SemiBold" pitchFamily="2" charset="77"/>
              </a:rPr>
              <a:t>CSE 123 Summer 2026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982E279-6D9E-BC4A-A9B9-46E4512D586D}"/>
              </a:ext>
            </a:extLst>
          </p:cNvPr>
          <p:cNvSpPr txBox="1"/>
          <p:nvPr userDrawn="1"/>
        </p:nvSpPr>
        <p:spPr>
          <a:xfrm>
            <a:off x="3000376" y="-2819"/>
            <a:ext cx="619124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i="0" dirty="0">
                <a:solidFill>
                  <a:schemeClr val="bg1"/>
                </a:solidFill>
                <a:latin typeface="Montserrat SemiBold" pitchFamily="2" charset="77"/>
              </a:rPr>
              <a:t>LEC 9: Binary Tree Modification</a:t>
            </a:r>
          </a:p>
        </p:txBody>
      </p:sp>
    </p:spTree>
    <p:extLst>
      <p:ext uri="{BB962C8B-B14F-4D97-AF65-F5344CB8AC3E}">
        <p14:creationId xmlns:p14="http://schemas.microsoft.com/office/powerpoint/2010/main" val="2077864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.spotify.com/playlist/7sjPyy1Zv8wAZ1Qo8r0qeQ?si=1f29712a9d924eb7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"/>
          <p:cNvSpPr txBox="1">
            <a:spLocks noGrp="1"/>
          </p:cNvSpPr>
          <p:nvPr>
            <p:ph type="title"/>
          </p:nvPr>
        </p:nvSpPr>
        <p:spPr>
          <a:xfrm>
            <a:off x="131885" y="4013370"/>
            <a:ext cx="6471138" cy="1954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lvl="0"/>
            <a:r>
              <a:rPr lang="en-US" sz="3600" dirty="0"/>
              <a:t>Binary Trees: Modification</a:t>
            </a:r>
            <a:endParaRPr sz="3800" dirty="0">
              <a:latin typeface="Montserrat SemiBold" panose="00000700000000000000" pitchFamily="2" charset="0"/>
            </a:endParaRPr>
          </a:p>
        </p:txBody>
      </p:sp>
      <p:sp>
        <p:nvSpPr>
          <p:cNvPr id="94" name="Google Shape;94;p1"/>
          <p:cNvSpPr txBox="1"/>
          <p:nvPr/>
        </p:nvSpPr>
        <p:spPr>
          <a:xfrm>
            <a:off x="7071026" y="1419273"/>
            <a:ext cx="45399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A6A6"/>
              </a:buClr>
              <a:buSzPts val="1600"/>
              <a:buFont typeface="Montserrat SemiBold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rPr>
              <a:t>BEFORE WE START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8D04F4-55AB-5CE1-FC37-42BEC912BC09}"/>
              </a:ext>
            </a:extLst>
          </p:cNvPr>
          <p:cNvSpPr txBox="1"/>
          <p:nvPr/>
        </p:nvSpPr>
        <p:spPr>
          <a:xfrm>
            <a:off x="7071026" y="2237509"/>
            <a:ext cx="4539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Red button or blue button?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9A98A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  <a:sym typeface="Calibri"/>
            </a:endParaRPr>
          </a:p>
        </p:txBody>
      </p:sp>
      <p:sp>
        <p:nvSpPr>
          <p:cNvPr id="6" name="Google Shape;96;p1">
            <a:extLst>
              <a:ext uri="{FF2B5EF4-FFF2-40B4-BE49-F238E27FC236}">
                <a16:creationId xmlns:a16="http://schemas.microsoft.com/office/drawing/2014/main" id="{5D1970FB-10FD-4878-8A2D-B451EE5BD837}"/>
              </a:ext>
            </a:extLst>
          </p:cNvPr>
          <p:cNvSpPr txBox="1"/>
          <p:nvPr/>
        </p:nvSpPr>
        <p:spPr>
          <a:xfrm>
            <a:off x="6519481" y="3741864"/>
            <a:ext cx="2138245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  <a:sym typeface="Montserrat ExtraBold"/>
              </a:rPr>
              <a:t>Instructor:</a:t>
            </a:r>
            <a:endParaRPr kumimoji="0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8" name="Google Shape;98;p1">
            <a:extLst>
              <a:ext uri="{FF2B5EF4-FFF2-40B4-BE49-F238E27FC236}">
                <a16:creationId xmlns:a16="http://schemas.microsoft.com/office/drawing/2014/main" id="{8A0DE4C0-F9DE-479F-A523-201624ED72F7}"/>
              </a:ext>
            </a:extLst>
          </p:cNvPr>
          <p:cNvSpPr txBox="1"/>
          <p:nvPr/>
        </p:nvSpPr>
        <p:spPr>
          <a:xfrm>
            <a:off x="8657726" y="3736492"/>
            <a:ext cx="305370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rPr>
              <a:t>Trien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rPr>
              <a:t>Vuong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" name="Google Shape;96;p1">
            <a:extLst>
              <a:ext uri="{FF2B5EF4-FFF2-40B4-BE49-F238E27FC236}">
                <a16:creationId xmlns:a16="http://schemas.microsoft.com/office/drawing/2014/main" id="{DAD8DC2A-0A2B-4AD4-85CB-C47EFB30D6A3}"/>
              </a:ext>
            </a:extLst>
          </p:cNvPr>
          <p:cNvSpPr txBox="1"/>
          <p:nvPr/>
        </p:nvSpPr>
        <p:spPr>
          <a:xfrm>
            <a:off x="5500614" y="4433103"/>
            <a:ext cx="2138245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  <a:sym typeface="Montserrat ExtraBold"/>
              </a:rPr>
              <a:t>TAs:</a:t>
            </a:r>
            <a:endParaRPr kumimoji="0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99D9A89-333C-4DFE-94BF-C6DA8CADA5C3}"/>
              </a:ext>
            </a:extLst>
          </p:cNvPr>
          <p:cNvSpPr txBox="1"/>
          <p:nvPr/>
        </p:nvSpPr>
        <p:spPr>
          <a:xfrm>
            <a:off x="6815404" y="6360778"/>
            <a:ext cx="5208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>
                <a:solidFill>
                  <a:srgbClr val="535353"/>
                </a:solidFill>
                <a:latin typeface="Montserrat SemiBold" panose="00000700000000000000" pitchFamily="2" charset="0"/>
              </a:rPr>
              <a:t>Music </a:t>
            </a:r>
            <a:r>
              <a:rPr lang="en-US">
                <a:solidFill>
                  <a:srgbClr val="535353"/>
                </a:solidFill>
                <a:latin typeface="Montserrat SemiBold" panose="00000700000000000000" pitchFamily="2" charset="0"/>
              </a:rPr>
              <a:t>: </a:t>
            </a:r>
            <a:r>
              <a:rPr lang="en-US">
                <a:solidFill>
                  <a:srgbClr val="535353"/>
                </a:solidFill>
                <a:latin typeface="Montserrat SemiBold" panose="00000700000000000000" pitchFamily="2" charset="0"/>
                <a:hlinkClick r:id="rId3"/>
              </a:rPr>
              <a:t>CSE 123 26su Lecture Tunes </a:t>
            </a:r>
            <a:endParaRPr lang="en-US" dirty="0">
              <a:solidFill>
                <a:srgbClr val="535353"/>
              </a:solidFill>
              <a:latin typeface="Montserrat SemiBold" panose="00000700000000000000" pitchFamily="2" charset="0"/>
            </a:endParaRPr>
          </a:p>
        </p:txBody>
      </p:sp>
      <p:pic>
        <p:nvPicPr>
          <p:cNvPr id="12" name="Picture 11" descr="qr code for https://app.sli.do/event/hFhCL8KzS3p3MmXDKbCLUy&#10;slido event joining instructions in speaker notes">
            <a:extLst>
              <a:ext uri="{FF2B5EF4-FFF2-40B4-BE49-F238E27FC236}">
                <a16:creationId xmlns:a16="http://schemas.microsoft.com/office/drawing/2014/main" id="{42DADC6C-1BD3-44E3-93A6-533849DAB6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7638" y="5565819"/>
            <a:ext cx="1164291" cy="116429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414DE96-0029-4969-86DF-3DA14C77C978}"/>
              </a:ext>
            </a:extLst>
          </p:cNvPr>
          <p:cNvSpPr txBox="1"/>
          <p:nvPr/>
        </p:nvSpPr>
        <p:spPr>
          <a:xfrm>
            <a:off x="7684077" y="4395355"/>
            <a:ext cx="3777096" cy="1938992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en-US" sz="2400" dirty="0">
                <a:latin typeface="Montserrat" panose="00000500000000000000" pitchFamily="2" charset="0"/>
              </a:rPr>
              <a:t>Cora</a:t>
            </a:r>
          </a:p>
          <a:p>
            <a:r>
              <a:rPr lang="en-US" sz="2400" dirty="0">
                <a:latin typeface="Montserrat" panose="00000500000000000000" pitchFamily="2" charset="0"/>
              </a:rPr>
              <a:t>Jonah</a:t>
            </a:r>
          </a:p>
          <a:p>
            <a:r>
              <a:rPr lang="en-US" sz="2400" dirty="0" err="1">
                <a:latin typeface="Montserrat" panose="00000500000000000000" pitchFamily="2" charset="0"/>
              </a:rPr>
              <a:t>Maitreyi</a:t>
            </a:r>
            <a:endParaRPr lang="en-US" sz="2400" dirty="0">
              <a:latin typeface="Montserrat" panose="00000500000000000000" pitchFamily="2" charset="0"/>
            </a:endParaRPr>
          </a:p>
          <a:p>
            <a:br>
              <a:rPr lang="en-US" sz="2400" dirty="0">
                <a:latin typeface="Montserrat" panose="00000500000000000000" pitchFamily="2" charset="0"/>
              </a:rPr>
            </a:br>
            <a:br>
              <a:rPr lang="en-US" sz="2400" dirty="0">
                <a:latin typeface="Montserrat" panose="00000500000000000000" pitchFamily="2" charset="0"/>
              </a:rPr>
            </a:br>
            <a:r>
              <a:rPr lang="en-US" sz="2400" dirty="0" err="1">
                <a:latin typeface="Montserrat" panose="00000500000000000000" pitchFamily="2" charset="0"/>
              </a:rPr>
              <a:t>Nhan</a:t>
            </a:r>
            <a:endParaRPr lang="en-US" sz="2400" dirty="0">
              <a:latin typeface="Montserrat" panose="00000500000000000000" pitchFamily="2" charset="0"/>
            </a:endParaRPr>
          </a:p>
          <a:p>
            <a:r>
              <a:rPr lang="en-US" sz="2400" dirty="0">
                <a:latin typeface="Montserrat" panose="00000500000000000000" pitchFamily="2" charset="0"/>
              </a:rPr>
              <a:t>Nichole</a:t>
            </a:r>
          </a:p>
          <a:p>
            <a:r>
              <a:rPr lang="en-US" sz="2400" dirty="0" err="1">
                <a:latin typeface="Montserrat" panose="00000500000000000000" pitchFamily="2" charset="0"/>
              </a:rPr>
              <a:t>Shiven</a:t>
            </a:r>
            <a:endParaRPr lang="en-US" sz="2400" dirty="0">
              <a:latin typeface="Montserrat" panose="00000500000000000000" pitchFamily="2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EF3870-2373-2B03-570C-6B3CE09FA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365F00-1F12-0E48-0722-69545AF485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Creative Project 1 due tonight at 11:59pm</a:t>
            </a:r>
          </a:p>
          <a:p>
            <a:r>
              <a:rPr lang="en-US" sz="3200" i="1" dirty="0"/>
              <a:t>Creative Assignment 2</a:t>
            </a:r>
            <a:r>
              <a:rPr lang="en-US" sz="3200" dirty="0"/>
              <a:t> out tomorrow </a:t>
            </a:r>
          </a:p>
          <a:p>
            <a:r>
              <a:rPr lang="en-US" sz="3200" dirty="0"/>
              <a:t>Quiz 2 next Tuesday (8/04)</a:t>
            </a:r>
          </a:p>
          <a:p>
            <a:pPr lvl="1"/>
            <a:r>
              <a:rPr lang="en-US" sz="2800" dirty="0"/>
              <a:t>Practice quizzes will be released after lecture today!</a:t>
            </a:r>
          </a:p>
          <a:p>
            <a:r>
              <a:rPr lang="en-US" sz="3200" dirty="0"/>
              <a:t>Programming Assignment 1 and Resub 2 feedback out today</a:t>
            </a:r>
          </a:p>
          <a:p>
            <a:r>
              <a:rPr lang="en-US" sz="3200" dirty="0"/>
              <a:t>Quiz 1 feedback out soon</a:t>
            </a:r>
          </a:p>
        </p:txBody>
      </p:sp>
    </p:spTree>
    <p:extLst>
      <p:ext uri="{BB962C8B-B14F-4D97-AF65-F5344CB8AC3E}">
        <p14:creationId xmlns:p14="http://schemas.microsoft.com/office/powerpoint/2010/main" val="1505962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E5B18-EC10-4D28-83F1-A67D382E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Review: Binary Trees</a:t>
            </a:r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F9D4CB0F-3B19-4FD0-95C4-DF1601255261}"/>
              </a:ext>
            </a:extLst>
          </p:cNvPr>
          <p:cNvSpPr txBox="1">
            <a:spLocks/>
          </p:cNvSpPr>
          <p:nvPr/>
        </p:nvSpPr>
        <p:spPr>
          <a:xfrm>
            <a:off x="990600" y="1345765"/>
            <a:ext cx="10835986" cy="47017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 Binary Tree is either:</a:t>
            </a:r>
          </a:p>
          <a:p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7FB5C8A7-C277-41A3-B76B-4D27240B0617}"/>
              </a:ext>
            </a:extLst>
          </p:cNvPr>
          <p:cNvSpPr txBox="1">
            <a:spLocks/>
          </p:cNvSpPr>
          <p:nvPr/>
        </p:nvSpPr>
        <p:spPr>
          <a:xfrm>
            <a:off x="1392830" y="4642492"/>
            <a:ext cx="4419600" cy="13698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Empty tree</a:t>
            </a:r>
          </a:p>
        </p:txBody>
      </p:sp>
      <p:sp>
        <p:nvSpPr>
          <p:cNvPr id="9" name="Isosceles Triangle 8" descr="Triangle with the word null inside of it.">
            <a:extLst>
              <a:ext uri="{FF2B5EF4-FFF2-40B4-BE49-F238E27FC236}">
                <a16:creationId xmlns:a16="http://schemas.microsoft.com/office/drawing/2014/main" id="{636CFC4D-235E-418F-AD17-81A118BBBAD9}"/>
              </a:ext>
            </a:extLst>
          </p:cNvPr>
          <p:cNvSpPr/>
          <p:nvPr/>
        </p:nvSpPr>
        <p:spPr>
          <a:xfrm>
            <a:off x="1696614" y="1839338"/>
            <a:ext cx="3809769" cy="2824832"/>
          </a:xfrm>
          <a:prstGeom prst="triangl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5CD0B5A-5823-4ECB-BE15-2E9179D8B317}"/>
              </a:ext>
            </a:extLst>
          </p:cNvPr>
          <p:cNvSpPr txBox="1">
            <a:spLocks/>
          </p:cNvSpPr>
          <p:nvPr/>
        </p:nvSpPr>
        <p:spPr>
          <a:xfrm>
            <a:off x="6435436" y="4682912"/>
            <a:ext cx="4419600" cy="13513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Node w/ two subtrees</a:t>
            </a:r>
          </a:p>
        </p:txBody>
      </p:sp>
      <p:sp>
        <p:nvSpPr>
          <p:cNvPr id="29" name="Isosceles Triangle 28" descr="Triangle with a node with data 1, a left subtree, and a right subtree.">
            <a:extLst>
              <a:ext uri="{FF2B5EF4-FFF2-40B4-BE49-F238E27FC236}">
                <a16:creationId xmlns:a16="http://schemas.microsoft.com/office/drawing/2014/main" id="{7ABFBCD5-A093-4F22-9B5A-6B8B117EA69C}"/>
              </a:ext>
            </a:extLst>
          </p:cNvPr>
          <p:cNvSpPr/>
          <p:nvPr/>
        </p:nvSpPr>
        <p:spPr>
          <a:xfrm>
            <a:off x="6726522" y="1823097"/>
            <a:ext cx="3809769" cy="2824832"/>
          </a:xfrm>
          <a:prstGeom prst="triangl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CA0335F-684E-4A7B-B72E-10B626ADA4F6}"/>
              </a:ext>
            </a:extLst>
          </p:cNvPr>
          <p:cNvSpPr txBox="1">
            <a:spLocks/>
          </p:cNvSpPr>
          <p:nvPr/>
        </p:nvSpPr>
        <p:spPr>
          <a:xfrm>
            <a:off x="813091" y="5876703"/>
            <a:ext cx="10835986" cy="13698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i="1" dirty="0"/>
              <a:t>This is a recursive definition! </a:t>
            </a:r>
            <a:br>
              <a:rPr lang="en-US" i="1" dirty="0"/>
            </a:br>
            <a:r>
              <a:rPr lang="en-US" i="1" dirty="0"/>
              <a:t>A tree is either empty or a node with two more trees!</a:t>
            </a:r>
            <a:endParaRPr lang="en-US" sz="1800" i="1" dirty="0">
              <a:latin typeface="Consolas" panose="020B0609020204030204" pitchFamily="49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D065518-8477-43D5-A674-8EE49E2295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380521" y="3092586"/>
            <a:ext cx="24419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Consolas" panose="020B0609020204030204" pitchFamily="49" charset="0"/>
              </a:rPr>
              <a:t>null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0E29A77-6C0D-40BC-91C9-8627EF784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185934" y="2514526"/>
            <a:ext cx="890943" cy="902268"/>
            <a:chOff x="8286993" y="1512506"/>
            <a:chExt cx="1294557" cy="1328224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8B4760A-15A1-4D2B-8F8C-B128481C9112}"/>
                </a:ext>
              </a:extLst>
            </p:cNvPr>
            <p:cNvSpPr/>
            <p:nvPr/>
          </p:nvSpPr>
          <p:spPr>
            <a:xfrm>
              <a:off x="8286993" y="1641086"/>
              <a:ext cx="1294557" cy="599822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US" sz="2400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284ACA1-95F5-4319-8988-FEC50AFABBE6}"/>
                </a:ext>
              </a:extLst>
            </p:cNvPr>
            <p:cNvSpPr txBox="1"/>
            <p:nvPr/>
          </p:nvSpPr>
          <p:spPr>
            <a:xfrm>
              <a:off x="8635020" y="1512506"/>
              <a:ext cx="41069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latin typeface="Consolas" panose="020B0609020204030204" pitchFamily="49" charset="0"/>
                </a:rPr>
                <a:t>1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62AC075F-7FC4-4A97-8902-F03B0FA5D551}"/>
                </a:ext>
              </a:extLst>
            </p:cNvPr>
            <p:cNvSpPr/>
            <p:nvPr/>
          </p:nvSpPr>
          <p:spPr>
            <a:xfrm>
              <a:off x="8935738" y="2240908"/>
              <a:ext cx="645812" cy="599822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US" sz="2400" dirty="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323E6262-9519-456C-9771-932D3AC70260}"/>
                </a:ext>
              </a:extLst>
            </p:cNvPr>
            <p:cNvSpPr/>
            <p:nvPr/>
          </p:nvSpPr>
          <p:spPr>
            <a:xfrm>
              <a:off x="8286993" y="2240908"/>
              <a:ext cx="645812" cy="599822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US" sz="2400" dirty="0"/>
            </a:p>
          </p:txBody>
        </p:sp>
      </p:grpSp>
      <p:sp>
        <p:nvSpPr>
          <p:cNvPr id="30" name="Isosceles Triangle 29">
            <a:extLst>
              <a:ext uri="{FF2B5EF4-FFF2-40B4-BE49-F238E27FC236}">
                <a16:creationId xmlns:a16="http://schemas.microsoft.com/office/drawing/2014/main" id="{851BFBB4-8E1E-42D7-BF3A-DF1CEEDD26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708100" y="3441207"/>
            <a:ext cx="1515400" cy="1041635"/>
          </a:xfrm>
          <a:prstGeom prst="triangle">
            <a:avLst>
              <a:gd name="adj" fmla="val 14122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FA0F9653-A2E8-4D26-8E0D-3AA83E9073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7051377" y="3441207"/>
            <a:ext cx="1515400" cy="1041635"/>
          </a:xfrm>
          <a:prstGeom prst="triangle">
            <a:avLst>
              <a:gd name="adj" fmla="val 14122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03C337B-6F3D-41E5-847A-9454350349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939699" y="3996424"/>
            <a:ext cx="2067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Consolas" panose="020B0609020204030204" pitchFamily="49" charset="0"/>
              </a:rPr>
              <a:t>Tree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73CA7EA-66D0-4E1A-B74C-BF64422397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209790" y="4021177"/>
            <a:ext cx="2067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Consolas" panose="020B0609020204030204" pitchFamily="49" charset="0"/>
              </a:rPr>
              <a:t>Tree</a:t>
            </a:r>
          </a:p>
        </p:txBody>
      </p:sp>
    </p:spTree>
    <p:extLst>
      <p:ext uri="{BB962C8B-B14F-4D97-AF65-F5344CB8AC3E}">
        <p14:creationId xmlns:p14="http://schemas.microsoft.com/office/powerpoint/2010/main" val="1299528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E5B18-EC10-4D28-83F1-A67D382E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Review: Binary Tree Programming</a:t>
            </a:r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F9D4CB0F-3B19-4FD0-95C4-DF1601255261}"/>
              </a:ext>
            </a:extLst>
          </p:cNvPr>
          <p:cNvSpPr txBox="1">
            <a:spLocks/>
          </p:cNvSpPr>
          <p:nvPr/>
        </p:nvSpPr>
        <p:spPr>
          <a:xfrm>
            <a:off x="990600" y="1345765"/>
            <a:ext cx="10515600" cy="51397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Programs look very similar to Recursive LinkedList!</a:t>
            </a:r>
          </a:p>
          <a:p>
            <a:endParaRPr lang="en-US" dirty="0"/>
          </a:p>
          <a:p>
            <a:r>
              <a:rPr lang="en-US" dirty="0"/>
              <a:t>Guaranteed base case: empty tree</a:t>
            </a:r>
          </a:p>
          <a:p>
            <a:pPr lvl="1"/>
            <a:r>
              <a:rPr lang="en-US" dirty="0"/>
              <a:t>Simplest possible input, should immediately know the return</a:t>
            </a:r>
          </a:p>
          <a:p>
            <a:r>
              <a:rPr lang="en-US" dirty="0"/>
              <a:t>Guaranteed public / private pair</a:t>
            </a:r>
          </a:p>
          <a:p>
            <a:pPr lvl="1"/>
            <a:r>
              <a:rPr lang="en-US" dirty="0"/>
              <a:t>Need to know which subtree you’re currently processing</a:t>
            </a:r>
          </a:p>
          <a:p>
            <a:r>
              <a:rPr lang="en-US" dirty="0"/>
              <a:t>If modifying, we use </a:t>
            </a:r>
            <a:r>
              <a:rPr lang="en-US" dirty="0">
                <a:latin typeface="Consolas" panose="020B0609020204030204" pitchFamily="49" charset="0"/>
              </a:rPr>
              <a:t>x = change(x)</a:t>
            </a:r>
          </a:p>
          <a:p>
            <a:pPr lvl="1"/>
            <a:r>
              <a:rPr lang="en-US" dirty="0"/>
              <a:t>Don’t stop early, return updated subtree </a:t>
            </a:r>
            <a:r>
              <a:rPr lang="en-US" dirty="0">
                <a:latin typeface="Consolas" panose="020B0609020204030204" pitchFamily="49" charset="0"/>
              </a:rPr>
              <a:t>(</a:t>
            </a:r>
            <a:r>
              <a:rPr lang="en-US" dirty="0" err="1">
                <a:latin typeface="Consolas" panose="020B0609020204030204" pitchFamily="49" charset="0"/>
              </a:rPr>
              <a:t>IntTreeNode</a:t>
            </a:r>
            <a:r>
              <a:rPr lang="en-US" dirty="0">
                <a:latin typeface="Consolas" panose="020B0609020204030204" pitchFamily="49" charset="0"/>
              </a:rPr>
              <a:t>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1309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E5B18-EC10-4D28-83F1-A67D382E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Review: Binary Tree Traversals</a:t>
            </a:r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F9D4CB0F-3B19-4FD0-95C4-DF1601255261}"/>
              </a:ext>
            </a:extLst>
          </p:cNvPr>
          <p:cNvSpPr txBox="1">
            <a:spLocks/>
          </p:cNvSpPr>
          <p:nvPr/>
        </p:nvSpPr>
        <p:spPr>
          <a:xfrm>
            <a:off x="990600" y="1345765"/>
            <a:ext cx="10515600" cy="41999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3 different primary traversals</a:t>
            </a:r>
          </a:p>
          <a:p>
            <a:pPr lvl="1"/>
            <a:r>
              <a:rPr lang="en-US" dirty="0"/>
              <a:t>All concerned with when you process your current root</a:t>
            </a:r>
          </a:p>
          <a:p>
            <a:endParaRPr lang="en-US" dirty="0"/>
          </a:p>
          <a:p>
            <a:r>
              <a:rPr lang="en-US" dirty="0"/>
              <a:t>Pre-order traversal:</a:t>
            </a:r>
          </a:p>
          <a:p>
            <a:pPr lvl="1"/>
            <a:r>
              <a:rPr lang="en-US" dirty="0"/>
              <a:t>Process </a:t>
            </a:r>
            <a:r>
              <a:rPr lang="en-US" b="1" dirty="0"/>
              <a:t>root</a:t>
            </a:r>
            <a:r>
              <a:rPr lang="en-US" dirty="0"/>
              <a:t>, left subtree, right subtree</a:t>
            </a:r>
          </a:p>
          <a:p>
            <a:r>
              <a:rPr lang="en-US" dirty="0"/>
              <a:t>In-order traversal</a:t>
            </a:r>
          </a:p>
          <a:p>
            <a:pPr lvl="1"/>
            <a:r>
              <a:rPr lang="en-US" dirty="0"/>
              <a:t>Process left subtree, </a:t>
            </a:r>
            <a:r>
              <a:rPr lang="en-US" b="1" dirty="0"/>
              <a:t>root</a:t>
            </a:r>
            <a:r>
              <a:rPr lang="en-US" dirty="0"/>
              <a:t>, right subtree</a:t>
            </a:r>
          </a:p>
          <a:p>
            <a:r>
              <a:rPr lang="en-US" dirty="0"/>
              <a:t>Post-order traversal:</a:t>
            </a:r>
          </a:p>
          <a:p>
            <a:pPr lvl="1"/>
            <a:r>
              <a:rPr lang="en-US" dirty="0"/>
              <a:t>Process left subtree, right subtree, </a:t>
            </a:r>
            <a:r>
              <a:rPr lang="en-US" b="1" dirty="0"/>
              <a:t>root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7E90235-5314-4BA1-B346-72FA4DB179AE}"/>
              </a:ext>
            </a:extLst>
          </p:cNvPr>
          <p:cNvSpPr txBox="1"/>
          <p:nvPr/>
        </p:nvSpPr>
        <p:spPr>
          <a:xfrm>
            <a:off x="457200" y="5943600"/>
            <a:ext cx="1158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i="1" dirty="0"/>
              <a:t>Sometimes different traversals yield different results</a:t>
            </a:r>
          </a:p>
        </p:txBody>
      </p:sp>
    </p:spTree>
    <p:extLst>
      <p:ext uri="{BB962C8B-B14F-4D97-AF65-F5344CB8AC3E}">
        <p14:creationId xmlns:p14="http://schemas.microsoft.com/office/powerpoint/2010/main" val="2875595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21250-EEA3-0DFB-1EF3-AE50E383D9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Modifying Binary Trees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F91BA3-A748-2015-1DB5-6CE801450F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Like linked lists, cannot modify nodes</a:t>
            </a:r>
          </a:p>
          <a:p>
            <a:pPr lvl="1"/>
            <a:r>
              <a:rPr lang="en-US" dirty="0"/>
              <a:t>Because data field is </a:t>
            </a:r>
            <a:r>
              <a:rPr lang="en-US" dirty="0">
                <a:latin typeface="Consolas" panose="020B0609020204030204" pitchFamily="49" charset="0"/>
              </a:rPr>
              <a:t>final</a:t>
            </a:r>
            <a:r>
              <a:rPr lang="en-US" dirty="0"/>
              <a:t> (there are good reasons for this)</a:t>
            </a:r>
          </a:p>
          <a:p>
            <a:r>
              <a:rPr lang="en-US" dirty="0"/>
              <a:t>Will need to create and insert new nodes</a:t>
            </a:r>
          </a:p>
          <a:p>
            <a:r>
              <a:rPr lang="en-US" dirty="0"/>
              <a:t>Use </a:t>
            </a:r>
            <a:r>
              <a:rPr lang="en-US" dirty="0">
                <a:latin typeface="Consolas" panose="020B0609020204030204" pitchFamily="49" charset="0"/>
              </a:rPr>
              <a:t>x = change(x)</a:t>
            </a:r>
            <a:r>
              <a:rPr lang="en-US" dirty="0"/>
              <a:t>, usually </a:t>
            </a:r>
            <a:r>
              <a:rPr lang="en-US" b="1" i="1" dirty="0"/>
              <a:t>3 times</a:t>
            </a:r>
          </a:p>
          <a:p>
            <a:pPr lvl="1"/>
            <a:r>
              <a:rPr lang="en-US" dirty="0"/>
              <a:t>overall root (in public method)</a:t>
            </a:r>
          </a:p>
          <a:p>
            <a:pPr lvl="1"/>
            <a:r>
              <a:rPr lang="en-US" dirty="0"/>
              <a:t>left subtree</a:t>
            </a:r>
          </a:p>
          <a:p>
            <a:pPr lvl="1"/>
            <a:r>
              <a:rPr lang="en-US" dirty="0"/>
              <a:t>right subtree</a:t>
            </a:r>
          </a:p>
          <a:p>
            <a:pPr lvl="1"/>
            <a:endParaRPr lang="en-US" dirty="0"/>
          </a:p>
          <a:p>
            <a:r>
              <a:rPr lang="en-US" dirty="0"/>
              <a:t>Order might matter!</a:t>
            </a:r>
          </a:p>
          <a:p>
            <a:pPr lvl="1"/>
            <a:r>
              <a:rPr lang="en-US" dirty="0"/>
              <a:t>Does operation on root depend on children?</a:t>
            </a:r>
          </a:p>
        </p:txBody>
      </p:sp>
    </p:spTree>
    <p:extLst>
      <p:ext uri="{BB962C8B-B14F-4D97-AF65-F5344CB8AC3E}">
        <p14:creationId xmlns:p14="http://schemas.microsoft.com/office/powerpoint/2010/main" val="22411229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7E085-4BD1-4BE8-A02A-8CFE54FED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Doodling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4E2032-E0AE-4C99-A554-96CADEACC1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6586EF-02EF-47A7-9F68-28090D9BC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7</a:t>
            </a:fld>
            <a:endParaRPr 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C62D3B30-F159-45AE-AC60-F9C48CF12435}"/>
                  </a:ext>
                </a:extLst>
              </p14:cNvPr>
              <p14:cNvContentPartPr/>
              <p14:nvPr/>
            </p14:nvContentPartPr>
            <p14:xfrm>
              <a:off x="273240" y="397440"/>
              <a:ext cx="11228400" cy="603432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C62D3B30-F159-45AE-AC60-F9C48CF1243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63880" y="388080"/>
                <a:ext cx="11247120" cy="6053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85431472"/>
      </p:ext>
    </p:extLst>
  </p:cSld>
  <p:clrMapOvr>
    <a:masterClrMapping/>
  </p:clrMapOvr>
</p:sld>
</file>

<file path=ppt/theme/theme1.xml><?xml version="1.0" encoding="utf-8"?>
<a:theme xmlns:a="http://schemas.openxmlformats.org/drawingml/2006/main" name="1_CSE 373 Summer 2020">
  <a:themeElements>
    <a:clrScheme name="CSE 373 20su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2E235D"/>
      </a:accent1>
      <a:accent2>
        <a:srgbClr val="E83C60"/>
      </a:accent2>
      <a:accent3>
        <a:srgbClr val="2699A9"/>
      </a:accent3>
      <a:accent4>
        <a:srgbClr val="FFC000"/>
      </a:accent4>
      <a:accent5>
        <a:srgbClr val="EE8A64"/>
      </a:accent5>
      <a:accent6>
        <a:srgbClr val="09A98A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20613</TotalTime>
  <Words>324</Words>
  <Application>Microsoft Office PowerPoint</Application>
  <PresentationFormat>Widescreen</PresentationFormat>
  <Paragraphs>67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Calibri</vt:lpstr>
      <vt:lpstr>Consolas</vt:lpstr>
      <vt:lpstr>Montserrat</vt:lpstr>
      <vt:lpstr>Montserrat ExtraBold</vt:lpstr>
      <vt:lpstr>Montserrat SemiBold</vt:lpstr>
      <vt:lpstr>System Font Regular</vt:lpstr>
      <vt:lpstr>1_CSE 373 Summer 2020</vt:lpstr>
      <vt:lpstr>Binary Trees: Modification</vt:lpstr>
      <vt:lpstr>Announcements</vt:lpstr>
      <vt:lpstr>Review: Binary Trees</vt:lpstr>
      <vt:lpstr>Review: Binary Tree Programming</vt:lpstr>
      <vt:lpstr>Review: Binary Tree Traversals</vt:lpstr>
      <vt:lpstr>Modifying Binary Trees</vt:lpstr>
      <vt:lpstr>Doodling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Aaron S Johnston</dc:creator>
  <cp:lastModifiedBy>cse-loaner</cp:lastModifiedBy>
  <cp:revision>323</cp:revision>
  <cp:lastPrinted>2022-09-27T21:33:44Z</cp:lastPrinted>
  <dcterms:created xsi:type="dcterms:W3CDTF">2020-06-13T06:27:42Z</dcterms:created>
  <dcterms:modified xsi:type="dcterms:W3CDTF">2026-07-29T20:21:35Z</dcterms:modified>
</cp:coreProperties>
</file>