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99" r:id="rId2"/>
    <p:sldId id="362" r:id="rId3"/>
    <p:sldId id="325" r:id="rId4"/>
    <p:sldId id="910" r:id="rId5"/>
    <p:sldId id="915" r:id="rId6"/>
    <p:sldId id="907" r:id="rId7"/>
    <p:sldId id="911" r:id="rId8"/>
    <p:sldId id="393" r:id="rId9"/>
    <p:sldId id="394" r:id="rId10"/>
    <p:sldId id="402" r:id="rId11"/>
    <p:sldId id="912" r:id="rId12"/>
    <p:sldId id="916" r:id="rId13"/>
    <p:sldId id="891" r:id="rId14"/>
    <p:sldId id="403" r:id="rId15"/>
    <p:sldId id="396" r:id="rId16"/>
    <p:sldId id="397" r:id="rId17"/>
    <p:sldId id="906" r:id="rId18"/>
    <p:sldId id="398" r:id="rId19"/>
    <p:sldId id="399" r:id="rId20"/>
    <p:sldId id="400" r:id="rId21"/>
    <p:sldId id="401" r:id="rId22"/>
    <p:sldId id="913" r:id="rId23"/>
    <p:sldId id="914" r:id="rId24"/>
    <p:sldId id="909" r:id="rId25"/>
    <p:sldId id="90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8231"/>
    <a:srgbClr val="FAFAFA"/>
    <a:srgbClr val="F5F5F5"/>
    <a:srgbClr val="EF5777"/>
    <a:srgbClr val="0FB9B1"/>
    <a:srgbClr val="54A0FF"/>
    <a:srgbClr val="F7B731"/>
    <a:srgbClr val="4E408B"/>
    <a:srgbClr val="43367C"/>
    <a:srgbClr val="2E23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75733" autoAdjust="0"/>
  </p:normalViewPr>
  <p:slideViewPr>
    <p:cSldViewPr snapToGrid="0" snapToObjects="1">
      <p:cViewPr varScale="1">
        <p:scale>
          <a:sx n="80" d="100"/>
          <a:sy n="80" d="100"/>
        </p:scale>
        <p:origin x="165" y="36"/>
      </p:cViewPr>
      <p:guideLst/>
    </p:cSldViewPr>
  </p:slideViewPr>
  <p:outlineViewPr>
    <p:cViewPr>
      <p:scale>
        <a:sx n="33" d="100"/>
        <a:sy n="33" d="100"/>
      </p:scale>
      <p:origin x="0" y="-180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89" d="100"/>
          <a:sy n="89" d="100"/>
        </p:scale>
        <p:origin x="3010" y="9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37A460A-A1F4-AD14-D396-EA85C8450CF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A58BC4-EF7A-65D4-7B94-5B40AB4AC5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F19EC-5682-45AC-9ED8-001D7F258870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DD4560-D720-6CB2-FDBE-E5787561B63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888E85-AFCB-CFA7-DC04-C32ABF34C0C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F200A-1237-4D25-85FC-18F3490B1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258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0T19:11:56.1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25510 4621 36047 0,'0'0'784'0,"0"0"176"0,-4 6 16 0,5 2 48 0,-1 3-816 16,0 2-208-16,2 1 0 0,-1 2 0 0,0 2 176 0,2 0-16 0,2 16 0 0,0-4 0 0,2-2-16 0,-1-5 0 0,2 3 0 0,2-2 0 0,1-4 48 0,-1 3 16 0,1-1 0 0,-1 0 0 0,1-1 48 0,0 1 16 0,0 1 0 0,-2 5 0 0,-1 3 112 16,1 3 0-16,-3 1 16 0,1 3 0 0,-1 4-16 0,2 2-16 0,-3 4 0 0,2 6 0 0,1-1-16 0,1 2 0 15,3 2 0-15,-1-2 0 0,2 0 32 0,3-4 16 0,-2-2 0 0,3 1 0 0,-1 2-16 0,0-5 0 0,1-2 0 0,-2 0 0 0,1-2 0 0,-3 0-16 0,-1 0 0 16,-1 0 0-16,0 0-160 0,1 2-16 0,-1-2-16 0,2 3 0 0,-2 4-32 0,0 1 0 0,4-2 0 0,-1 3 0 0,-1 2-144 0,3 2 160 16,1 2-160-16,1 1 160 0,2 1-160 0,2 1 0 0,0 3 0 0,1 1 0 0,1 2 0 0,-1-1 0 0,-1 0 128 0,2-3-128 0,-2 3 0 0,0-3 0 15,-5 1 0-15,0-1 128 0,1 0-128 0,-1-2 0 0,0-1 0 0,-2 0 0 0,-1-3 0 0,-1 3 128 0,1-3-128 0,-1-1 0 0,-1-1 144 16,2 0-144-16,1-4 160 0,-1 2-160 0,-1 2 160 0,3-3-160 0,0 2 160 0,-2 0-160 0,-2 1 0 0,-1-1 128 0,1-2-128 0,-2 3 0 0,1-1 0 0,-2 1 0 0,-1 0 128 0,0-2-128 0,-3-1 0 0,-1 2 0 0,0 1 0 0,-2-1 0 0,1 0 128 15,-2-2-128-15,1 0 0 0,-1 0 144 0,-1 0-144 0,0-2 0 0,0 1 0 0,1 1 0 0,-2 1 0 0,0 3 0 0,-2-6 0 0,0 0 0 0,1 0 0 0,-1 3 0 16,-1-1 128-16,0 0-128 0,-1-1 0 0,-1 3 0 0,-1 0 0 0,2 1 0 0,-3-3 0 0,1 0 0 0,0-1 128 0,0 0-128 0,1 1 0 0,-2 1 0 0,0-3 0 16,0 2 0-16,-2 1 0 0,-1 0 0 0,0-4 0 0,-1 1 0 0,0-2 0 0,0 0 0 0,1 3 0 0,0-3 0 0,1 0 0 0,-1-2 0 0,0-2 0 0,0 1 0 0,1 0 0 0,-1 2 0 0,1-4 0 0,1 0 0 0,1-1 0 0,0 1 0 0,2-4 0 0,0 2 0 15,1-2 0-15,0-2 0 0,2-3 0 0,2 2 0 0,1-5 0 0,0 1 0 0,0 0 0 0,0-2 0 0,0-2 0 0,1 0 0 0,1-1 0 0,0-2 0 0,-2 0 0 16,3-2 0-16,-1 1 0 0,1-2 0 0,0-1-128 0,-1 0 128 0,1-2 0 0,0 1 0 0,-2 0 0 0,1 0 0 0,1 0 0 0,0-3 0 0,1-2-128 0,1 1 128 0,-1-1 0 0,0 1 0 0,-1-4-240 0,1 0 32 0,2-2 0 0,-1-2 0 0,-5-8-1248 0,6 8-240 0,-6-8-48 16,9-2-18288-16</inkml:trace>
  <inkml:trace contextRef="#ctx0" brushRef="#br0" timeOffset="1461.07">26256 12074 20271 0,'0'0'1792'0,"-8"9"-1424"16,0-3-368-16,8-6 0 0,0 0 2592 0,0 0 448 0,0 0 96 0,0 0 0 0,0 0-2736 15,12 0-544-15,2-2-112 0,6 1-32 0,0 0 416 0,5-1 64 0,5 1 32 0,3 0 0 0,-3 0 368 0,4-1 80 0,5-3 16 0,4 1 0 16,2 0-256-16,8-4-48 0,3 2-16 0,5-1 0 0,3 0-160 0,1-1-16 0,-2-7-16 0,0 2 0 16,3 2-176-16,4 0 0 0,3 1 0 0,4 1 0 0,1-2 0 0,-1 1 0 0,-4-2 0 0,1 2 0 0,2-1 128 0,5 2-128 0,5-1 0 0,-3 0 128 15,-4 3 64-15,1-4 16 0,3 2 0 0,3 0 0 0,5 1 80 16,-4-2 16-16,-3-1 0 0,-1 2 0 0,-1 3-112 0,4-4-32 0,2 0 0 0,-2 1 0 0,-2 1-32 16,-2 2-128-16,-3-4 192 15,0 4-64-15,3-1-128 0,1 1 192 0,-1-1-192 0,-4 2 192 0,-8 3-192 0,1-4 192 0,0 2-192 0,2 1 192 0,2-1 0 0,-2 0 16 0,-2 1 0 16,-4-2 0-16,-5 4 80 0,1-3 16 0,0 1 0 0,1-2 0 0,-2 1-16 0,-1 0 0 0,2 0 0 0,-6 2 0 0,-2 0-112 0,-4 0-32 15,-2-1 0-15,0 0 0 0,-5 2-144 16,-1 1 0-16,0-3 0 0,-1 2 128 0,-2 0-128 16,-1 0 160-16,-1 1-160 0,-3 0 160 0,1 0-32 15,-3 0 0-15,-4 0 0 0,-3 0 0 16,0 0 0-16,-2 1 0 0,0 0 0 0,-1 0 0 16,-1 2 48-16,-1-3 0 0,0 0 0 0,-2 1 0 15,1 1 80-15,-1 2 0 0,-3-3 16 0,1 2 0 0,1-2-80 0,-4 0 0 16,-1 3-16-16,0-1 0 0,2-2 16 15,-1 2 0-15,-1-2 0 0,-1 1 0 0,-2 1-192 0,1 0 160 0,-1-2-160 16,-1 2 160-16,-9-3-160 0,11 1 0 0,-2 2 0 0,-9-3 0 16,0 0 0-16,9 5 0 0,-1-1 128 0,-8-4-128 0,8 4 0 15,-8-4 0-15,0 0 0 16,7 3 0-16,-7-3-208 0,0 0 16 0,0 0 16 0,0 0 0 31,0 0-272-31,0 0-64 0,0 0-16 0,0 0 0 0,0 0-2256 16,-10-11-448-16</inkml:trace>
  <inkml:trace contextRef="#ctx0" brushRef="#br0" timeOffset="3873.43">25906 2917 11055 0,'0'0'480'0,"0"0"112"0,0 0-464 0,0 0-128 0,0 0 0 0,0 0 0 16,0 0 2992-16,0 0 576 0,0 0 112 0,-5 13 32 0,0 4-2800 0,1 1-544 0,1 4-112 0,3 2-32 0,-1 1 336 15,4 2 64-15,0 3 16 0,4 0 0 0,-2 3 128 0,4 0 48 0,0 3 0 0,1 3 0 0,-1 3 80 16,0 2 0-16,0 1 16 0,0 5 0 0,-1 3-256 0,0 4-48 0,-4 1-16 0,-3 5 0 15,2 2-80-15,-3 3-32 0,-2 1 0 0,1 5 0 0,-3 2-128 0,0-3-32 0,0 1 0 16,0 2 0-16,-1-2 64 0,1 0 16 0,3 2 0 0,0-3 0 0,-1 0 64 0,4 0 16 0,0 0 0 16,1 1 0-16,1 1-192 0,1 0-32 0,1 0-16 0,0-2 0 0,-1-2-32 0,-1 2 0 0,0-2 0 0,-2-2 0 15,0-1-64-15,-2 1-16 0,0 0 0 0,-2 2 0 0,2 1 48 0,-2 1 0 0,-2 1 0 0,1 1 0 0,1-4-176 16,-1 1 160-16,0 2-160 0,2 0 160 0,0-1-160 0,-1 0 0 0,1-3 0 0,1-1 0 0,0-2 0 0,0-2 0 16,1 1 0-16,-2-5 0 0,-2-1 0 0,1 0 0 0,-2-4 0 0,0 1 0 0,-2-3 0 0,-2 1 0 0,1-4 0 15,-2-2 0-15,-1 0-176 0,-2-4-16 0,-1-4 0 0,1-1 0 31,2-1-1104-15,1-6-240-16,1-6-32 0,6-3-10576 0,8-3-2112 0</inkml:trace>
  <inkml:trace contextRef="#ctx0" brushRef="#br0" timeOffset="16912.5">26613 10202 16575 0,'-12'5'1472'0,"-1"-1"-1168"0,-1 0-304 0,3-4 0 0,1-1 2800 0,2 0 496 0,-1-1 96 0,9 2 32 0,0 0-2048 0,0 0-416 15,0 0-64-15,0 0-32 0,0 0-272 0,0 0-48 0,0 0-16 0,14 0 0 0,2 0-64 0,5 3-16 0,2-2 0 0,3 1 0 0,3-2 240 16,5 0 32-16,4 0 16 0,2 0 0 0,4 2-112 0,1-2-32 16,0 0 0-16,2-2 0 0,2 0-96 0,1 1-32 0,6-2 0 0,4 1 0 0,3-2-192 15,3 0-32-15,2 0-16 0,-3 3 0 16,-1-5-224-16,1 5 176 0,2-3-176 0,5 2 160 0,5-2-16 0,0 1 0 0,-1 0 0 0,3 1 0 0,-1-1 80 0,4 1 16 0,3-2 0 0,1 1 0 0,-1-3-80 16,-3 0-16-16,-3 0 0 0,2 2 0 0,1 0-144 15,4 0 192-15,-1 0-192 0,-2 0 192 0,-4 0-192 0,-2 3 0 16,-1-3 144-16,1 2-144 0,0-2 144 0,0 1-144 0,-2-1 192 0,-2 2-192 0,-4-1 256 0,1-1-64 0,-1-2-16 15,2 2 0-15,-1-2-176 0,-2 1 160 0,-4-1-160 0,-3-1 160 0,-2 1-160 16,-3-1 192-16,-2 1-192 0,0 0 192 0,-1 1-64 0,2 3-128 16,1-5 192-16,-2 3-64 0,-4 0-128 0,0 2 128 15,-6-1-128-15,1-1 128 0,-2 0-128 0,0 2 0 16,0 2 0-16,-2-3 128 0,0 2-128 0,-2-1 0 16,-1 1 0-16,0-2 0 0,-5 3 0 0,0 0 0 0,-3 0 128 15,-5 0-128-15,-2 3 0 0,-3-3 0 0,-2 0 0 0,-1 1 128 16,-1-2-128-16,-3 2 0 0,-2 2 144 0,0 0-144 15,-1-1 0-15,-10-2 144 0,0 0-144 0,12 4 0 0,-12-4 128 16,0 0-128-16,0 0 0 0,0 0 0 0,0 0 0 16,0 0 0-16,0 0 0 0,0 0 0 15,0 0-1168 1,0 0-304-16,0 0-48 0,9-5-18496 0</inkml:trace>
  <inkml:trace contextRef="#ctx0" brushRef="#br0" timeOffset="18706.68">27070 11012 15663 0,'0'0'1392'0,"0"0"-1120"0,0 0-272 15,0 0 0-15,0 0 2912 0,0 0 528 0,0 0 96 0,0 0 32 0,0 0-2800 0,0 0-544 0,0 0-224 0,0 0 176 0,0 0 144 16,0 0 16-16,8-7 16 0,-8 7 0 0,11-4 272 0,-1 0 48 0,-10 4 16 0,14 2 0 0,-1 0-48 0,0 5 0 0,-1-1 0 16,0 5 0-16,0 1-208 0,-1 3-48 0,1 5-16 0,0-1 0 0,-2 1-240 0,-1 2-128 0,-2 3 128 0,-1 0-128 15,1 2 0-15,-2-4 128 0,-1 1-128 0,-1-2 0 0,-1-1 0 0,0-2 128 0,-2-6-128 0,0 1 0 0,0-4 0 16,0-10 144-16,0 0-144 0,0 0 0 0,0 0 256 0,0 0-64 0,0 0-16 0,0 0 0 0,-8 0 272 0,8 0 48 0,-9-7 16 16,1 2 0-16,1-4-64 0,2 0 0 0,0-5 0 0,1 1 0 0,1-2-272 0,1-2-176 0,-2-1 192 15,3 0-192-15,1-2 128 0,2 1-128 0,1-2 0 0,1 0 0 0,2 1 0 0,2-3 0 0,0-1 0 0,2 1 0 16,2 1 0-16,1 1 0 0,3 0 0 15,-2 0 0-15,2 2 128 0,-1-1-128 0,2 2 0 0,-1 1 0 16,0 1 128-16,-1 3-128 0,1 3 0 16,-2 3 0-16,1 1 128 0,-4 1-128 0,1 5 0 0,-2 2 0 15,0 2 0-15,0 3 0 0,-2 3 0 0,-2 4 0 16,1 5 0-16,-3 3 0 0,-2 3 0 0,1 2 0 16,0 3 0-16,-3 0 0 15,0 0 0-15,1 0 0 0,-2 0 0 0,-2-4 0 0,0 0 0 0,1-2 0 16,-1-2 0-16,2-4 0 0,-2-4 0 0,1-2 0 0,2-12 192 15,0 0-64-15,0 0 0 0,0 0-128 0,0 0 384 16,0 0-48-16,0 0 0 0,0 0 0 0,1-9-64 0,2-2-16 16,-1-5 0-16,2-3 0 0,1 0-64 0,3-2 0 15,1 0-16-15,2-1 0 0,0-2-176 16,2 2 0-16,2 1 0 0,-1 0 0 0,2 2 0 0,-3 1 0 16,1 2 0-16,0 2 0 0,1 1 0 15,0 2 0-15,0 3 0 0,-1 2 0 0,-1-1 0 0,0 5 0 16,-2-1 0-16,0 3 0 0,1 1-176 15,-1 5 176-15,-4 1-128 0,3 4 128 0,-3 2-144 0,1 1 144 16,-1 2-160-16,-1 3 160 0,1 4 0 0,1 1 0 16,-3 1 0-16,0 1 0 0,-1 3-128 0,0-3 128 15,-2 1 0-15,1 1-144 0,0-2-64 0,-1-4-16 0,2-2 0 16,0-5 0 0,0 0-416-16,2-5-96 0,2-4-16 15,-1-2 0-15,-7-4-1616 0,8 2-336 0,-8-2-64 0,11-6-7552 16,1-5-1520-16</inkml:trace>
  <inkml:trace contextRef="#ctx0" brushRef="#br0" timeOffset="19221.27">28622 10909 14735 0,'0'0'1312'0,"-8"4"-1056"0,-1 0-256 0,0-2 0 0,-2-2 3392 16,0 0 608-16,-2-1 128 0,-3 1 32 0,0 1-2752 0,1 1-528 0,-2-2-112 0,-2 1-32 15,1 0-112-15,-1 2-32 0,-1-1 0 0,2 5 0 0,2-3-336 0,0 4-80 0,2 1-16 0,1 2 0 0,3 2 16 0,-1 3 0 0,5 2 0 0,1 3 0 16,-1 1-176-16,2 3 0 0,2 3 0 0,2 2 128 0,-2 3-128 0,4 4 0 15,0-3 0-15,4 0 0 0,-1-3-192 0,4-2 192 0,1-3-160 0,3-4 160 0,2-2-176 0,3-5 176 0,3-3-192 0,4-3 192 0,2-8-176 16,2-2 176-16,1-6-160 0,-2-3 160 0,0-3 0 0,-1-5 192 0,-1-4-16 0,-1-1 0 0,-2 0 112 0,0-2 32 16,-3-3 0-16,0-1 0 0,-2 1-176 0,-1 0-16 0,-1 0-128 0,-2 2 192 0,-1 2-192 0,-1 1 0 0,-3 3 0 0,-1 1 0 15,-2 4 0-15,1 3 0 0,-3 0 0 0,-4 12 0 0,0 0 176 0,0 0-176 0,0 0 192 16,0 0-192-16,0 0 336 0,0 0-32 0,10 13-16 0,-2 4 0 0,-1 3-144 0,-2 3-16 0,-1 2-128 0,-2 5 192 16,-2 0-192-16,-1 3-208 0,-2-1 32 0,1 1 16 0,-1-1-80 0,1-2-16 0,-2-4 0 0,1-2 0 0,1-5 256 0,-1-3-192 0,2-4 192 0,1-12-192 15,0 0-496 1,0 0-80-16,0 0-32 0,0 0 0 0,0 0-2352 0,1-9-480 0,0-6-80 15</inkml:trace>
  <inkml:trace contextRef="#ctx0" brushRef="#br0" timeOffset="19489.34">29233 11033 37839 0,'-9'11'1664'0,"4"-4"368"0,0 1-1632 0,-1 0-400 16,1 1 0-16,1 2 0 0,0 2 352 0,2-1-16 0,-1 4 0 0,3 1 0 0,3 1-128 0,1 2-16 16,2 0-16-16,1 3 0 0,1-1-176 0,1 0 0 0,1 0 0 15,1-1 0-15,0-2 0 0,0 1 0 0,-2-3 0 0,0-3 0 0,-1-1 0 0,0-2 0 32,-1-3 0-32,-7-8 0 0,0 0-160 0,0 0-64 15,0 0-16-15,0 0 0 16,0 0-608-16,0 0-128 0,4-13-32 0,-4-4 0 15,-2-4-1472-15,-3-5-288 0,-3-6-64 0</inkml:trace>
  <inkml:trace contextRef="#ctx0" brushRef="#br0" timeOffset="19667.59">29163 10528 31327 0,'0'0'1392'0,"-3"12"272"0,-2-4-1328 0,5-8-336 0,0 0 0 0,0 0 0 15,-3 10 2848-15,3-10 496 0,4 13 112 0,3-4 0 16,-7-9-3712-16,13 7-736 0,1-3-160 0,3 0-16 31,1-2-2896-31,-1-2-576 0</inkml:trace>
  <inkml:trace contextRef="#ctx0" brushRef="#br0" timeOffset="20042.27">29730 10825 38463 0,'0'0'1712'0,"0"11"336"0,3-1-1632 0,0 1-416 0,4-1 0 0,1 2 0 0,0 1 160 16,2 2-160-16,1 4 192 0,0 0-192 0,1 3 0 0,2 3 0 16,1 4 0-16,0 1 0 0,1 0-224 0,-2 1-96 0,-1 0-32 15,-1 1 0-15,-2-1-32 0,-3-1-16 0,0-3 0 16,-2-1 0-16,-3-5 400 0,1-2 0 0,-3-4 0 15,0-3 0-15,0-12 144 0,0 0 16 0,0 0 0 0,0 0 0 16,-5 4 128-16,5-4 32 0,-9-11 0 0,2-4 0 16,3-6-64-16,-1-5 0 0,2-4 0 15,3-3 0-15,4-1 0 0,3 0-16 16,1-1 0-16,2 1 0 0,2 2-64 0,2 1-16 0,2-1 0 16,2 2 0-16,3-1-32 0,2 1-128 0,2 0 192 0,0 1-64 15,0 2-128-15,-1 2 0 0,3 4 0 16,-4 2 0-16,-2 3 0 0,0 4 0 0,-3 3 0 0,0 5 0 15,-2 0 0-15,-2 6 0 0,-1 2-144 16,3 5 144-16,-2 5 0 0,-2 6 0 0,-3 3 0 0,0 6 0 0,0 1 0 16,2 5 144-16,-3 4-144 0,-1 2 128 0,1-1-128 0,0-1 128 15,0-2-128-15,1-4 128 0,0-1-128 0,3-4 0 16,-2-5 0-16,5-5-12160 16,-1-6-2400-16</inkml:trace>
  <inkml:trace contextRef="#ctx0" brushRef="#br0" timeOffset="23203.51">26591 8234 22687 0,'0'0'1008'0,"0"0"208"0,0 0-976 0,0 0-240 0,0 0 0 0,0 0 0 0,0 0 352 0,0 0 32 15,0 0 0-15,13 3 0 0,-13-3 272 0,14 3 64 0,-2 0 16 0,-1-1 0 0,1 2 80 0,1-2 16 16,0-2 0-16,2 0 0 0,-1 0 16 0,2 0 16 0,1 0 0 0,3-2 0 0,6 0 32 0,-2 0 0 0,-2 1 0 0,3-2 0 16,2 2-240-16,-1-3-32 0,-1 2-16 0,2-2 0 0,0 2-304 15,1 2-64-15,4-1-16 0,-1 1 0 0,-2 0-224 0,2 0 128 0,4 0-128 0,4 0 0 0,2 0 0 0,2 0 0 0,0 0 0 16,2 0 0-16,0-3 0 0,-2 3 0 0,-2 0 0 0,5-1 0 0,-2-1 128 0,6-1-128 15,2 2 0-15,5-2 144 0,2 0-144 0,1 2 160 0,-1-2-160 0,-1 1 160 0,-3-1-160 0,0 2 128 0,1-2-128 16,1 2 128-16,3 1-128 0,1 0 160 0,2 0-160 0,-3 0 160 0,-3 0-160 0,-2-3 160 0,-1 1-160 16,0 1 160-16,1 1-32 0,1 0 0 0,0-3 0 0,0 2 0 0,3-2 80 0,-4 3 16 0,-3-4 0 15,-1 3 0-15,-2 0-32 0,1-1 0 0,-2 0 0 0,0-1 0 0,-1-1-64 0,1 0-128 16,1 2 176-16,-1-1-176 0,-3-1 160 0,0 1-160 16,-5 1 128-16,1 1-128 0,-1-2 144 0,-1 0-144 0,-1 2 160 0,0-3-160 15,2 0 176-15,1 2-176 0,-1-1 192 0,-1 0-192 0,-1-1 144 16,0 1-144-16,0-3 0 0,-6 2 144 15,-3 2-144-15,-2 0 0 0,-2-1 0 0,1 0 128 16,-4 2-128-16,0-1 0 0,-3 0 144 16,0-1-144-16,1 1 176 0,-1 0-48 0,1 1 0 15,-1 0 0-15,1-1 144 0,1 1 32 0,0 1 0 0,1-3 0 16,0 2-144-16,0 1-32 0,0-1 0 0,2 0 0 0,-1 1-128 16,-1 0 0-16,2 0 0 0,-2 0 128 0,-1 0-128 0,1 1 0 15,-4 1 0-15,1 1 0 0,-1-2 0 16,-1 3 0-16,0-1 0 0,0-1 0 0,1 2 0 0,-1 0 0 15,-3-1 0-15,2-1 0 0,0 1 0 0,-1-2 0 16,1 2 0-16,-1 0 0 0,0 1 0 0,-2-1 0 16,0 0 0-16,-1 0 0 0,-2-1 0 15,0 1 0-15,-10-3 0 0,11 2 0 0,-11-2-144 16,0 0-16-16,10 2 0 0,-10-2 0 16,0 0-1184-16,0 0-256 0,0 0-32 15,0 0-16992-15</inkml:trace>
  <inkml:trace contextRef="#ctx0" brushRef="#br0" timeOffset="28269.39">27360 9634 16175 0,'0'0'704'0,"0"0"176"0,-11 0-704 0,2-2-176 16,1 2 0-16,1-2 0 0,0-1 928 0,1 1 160 0,-4-2 16 0,4 0 16 0,-2 0-32 0,0 0-16 0,-2 0 0 0,1 1 0 0,1-3-208 16,3 2-32-16,-2 0-16 0,-1-1 0 0,1 0-208 0,-3-1-32 0,0 1-16 0,0 0 0 15,-1 0-80-15,-8-4-16 0,-1 2 0 0,4 2 0 0,3 2-32 0,-1 2-16 16,-3 2 0-16,0 2 0 0,3-2-32 0,-1 3 0 0,1 0 0 0,1 4 0 16,1 1-160-16,1 4-32 0,0 3-16 0,1 2 0 0,1 2-176 15,3 0 0-15,1 3 0 0,1 0 0 0,-1 2 0 0,4 1-176 0,5-1 176 0,0-1-128 0,-1 0 128 0,3-2-128 0,-1 2 128 16,1-5-128-16,4-1 128 0,0-2 0 0,0-3-144 0,2-3 144 0,0 0 0 0,2-4-144 0,-1-3 144 0,3 1 0 0,0-4 0 0,0-4-128 15,1-2 128-15,2 3 0 0,-1-7 0 0,0 1 0 0,-1 0 0 0,0 0 144 0,-1-4 96 0,1-1 16 0,0-2 0 0,-3-1 0 0,0 1 0 0,-1 1 16 16,-2-2 0-16,0 3 0 0,1-2 0 0,0 2 0 0,1-3 0 16,-4 2 0-16,-2 3 0 0,-1-3 0 0,1 1 0 0,-2-2 0 15,-3 3-64-15,2 0-16 0,0 1 0 16,-1 0 0-16,0 1-64 0,-1 1 0 0,1-1-128 0,-2 2 192 16,-1 9-192-16,3-10 0 0,-2 0 0 0,-1 10 0 15,0 0 128-15,0 0-128 0,4-9 0 0,-4 9 144 0,0 0-144 0,0 0 0 16,0 0 0-16,0 0 0 0,0 0 128 0,0 0-128 15,0 0 192-15,0 0-64 0,0 0 96 0,0 0 16 0,0 0 0 0,6 6 0 0,-6-6-80 16,4 13-16 0,-2 1 0-16,0 0 0 0,-2-1-144 0,0 1 0 15,-1 2 0-15,1 0 128 0,-3-3-128 16,2 0 0-16,0 0 0 0,-1 1 128 16,0-4-128-16,0 3 0 0,0 2 0 0,1-2 0 0,-1-3 0 0,2 2 0 15,-1 1 0-15,1-1 0 0,0-12-272 16,4 13 64-16,-2-1 16 0,-2-12 0 0,6 10-128 15,-6-10 0-15,10 8-16 0,-1-2 0 16,-9-6-560-16,12 6-96 0,0-6-32 16,1-4 0-16,-3-2-1888 0,-1 0-384 0,0-2-80 0</inkml:trace>
  <inkml:trace contextRef="#ctx0" brushRef="#br0" timeOffset="29161.49">27737 9881 13823 0,'0'0'608'0,"0"0"128"0,-10 6-592 0,1-4-144 0,2-2 0 0,7 0 0 15,0 0 3088-15,-8-5 592 0,2-1 112 0,3-4 32 0,0 1-2736 0,3-2-560 0,0-2-96 0,1-1-32 0,1 3-32 0,0-4-16 0,1-3 0 0,2 0 0 16,-2 0-112-16,1-2-32 0,-1 1 0 0,1-1 0 0,0-2 96 0,0 1 16 0,0-4 0 0,-1 2 0 0,-1-1 144 0,1-1 48 0,-1-1 0 0,1-1 0 0,-2-3-128 16,2 0 0-16,2-3-16 0,-1 1 0 0,-1-2-16 0,-1 1 0 0,1 1 0 15,1-1 0-15,0 1-64 0,0 0-16 0,0 2 0 0,0 0 0 0,-1 2 64 0,1 2 16 16,-1 2 0-16,1 3 0 0,-2 2-32 0,1 2 0 0,1-1 0 0,-1 2 0 0,1 0-112 0,-1 3-16 0,1 0-16 0,0 3 0 16,1-1-176-16,1 3 128 0,-2 3-128 0,1-1 128 0,-5 6-128 0,6-9 128 0,-6 9-128 0,8-6 128 15,-1 2-128-15,-7 4 0 0,0 0 0 0,0 0 0 0,11 6 0 0,1 2 0 0,-3 1 0 16,0 2 0-16,-1 4 0 0,1-1 0 0,0 2 0 0,2 3 0 15,1 2 0-15,1 1 0 0,-3 2 0 0,1 2 0 0,0 1 0 0,0 6 0 16,0-3 0-16,-1 4 0 0,-3 1-144 0,1 3 144 0,0-1-192 16,-1 3 192-16,-2-1-208 0,1 0 64 0,2-1 16 15,-1-2 0-15,-1-1 128 0,1 1 0 0,-1-3-144 0,2 0 144 16,0-4 0-16,0-2 0 0,-2-2 0 0,1-4 0 16,-1-3 0-16,1-2 0 0,1-3 0 15,-2-2 0-15,-6-11 0 0,0 0 0 0,0 0 0 0,0 0 0 16,4 11 0-16,-4-11 0 0,0 0 0 15,0 0 0-15,0 0 0 0,0 0 0 0,0 0 0 0,-8-1 0 16,2-5-304-16,-2 0 16 0,1-3 0 0,-2-2 0 16,0-1-608-1,0-3-112-15,-2-3-16 0,1-1-16 16,-2 1-2176-16,2-1-432 0,-3-1-96 0</inkml:trace>
  <inkml:trace contextRef="#ctx0" brushRef="#br0" timeOffset="29369.37">27667 9390 11055 0,'0'0'976'0,"0"0"-784"0,0 0-192 16,0 0 0-16,0 0 3776 0,11 10 704 0,-2-3 128 0,4-3 48 0,3 0-3392 0,3-2-688 15,3 1-128-15,2-2-16 0,2 1 32 0,3-4 16 16,3 0 0-16,1-1 0 0,3-2-320 0,-2-2-160 0,-2-1 160 16,-1-1-160-16,-2-1-128 0,-1 1-128 0,0 0-32 15,-1 1 0 1,-4 0-2512-16,0 0-496 15,-3 2-96-15,0 0-32 0</inkml:trace>
  <inkml:trace contextRef="#ctx0" brushRef="#br0" timeOffset="30045.16">28347 9007 14735 0,'0'0'1312'0,"0"0"-1056"0,0 0-256 0,0 0 0 0,0 0 3136 0,0 0 576 16,11 2 128-16,1-2 0 16,0-2-2848-16,2 0-576 0,2 2-112 15,0-1-32-15,-3 0 48 0,1 1 0 0,2 0 0 0,-3 0 0 0,0 0-320 16,-3 0 0-16,-1 0 128 0,0 0-128 0,-2 0 0 0,-7 0 0 16,0 0 128-16,8 4-128 0,-2 1 160 15,-6-5-32-15,4 10 0 0,0-1 0 0,0-1 448 0,-1 3 64 16,-2-1 32-16,3 2 0 0,-2-2 160 0,1-1 16 0,0 2 16 15,-2 1 0-15,-1-1-176 0,1 2-48 16,2-4 0-16,-2 6 0 0,-1-2-304 16,1 1-64-16,1 2-16 0,-1-2 0 0,-2 2-256 15,1 3 0-15,1-2 128 0,0 3-128 0,-1-2 0 16,0 0 0-16,0-2 0 0,0 2 0 0,0 3 0 16,-1-1 0-16,-2-2 0 0,1 3 0 0,-1 1 0 0,-1 1 0 15,0-4 0-15,0 2 0 0,2 1 0 0,-2 0 0 16,-1 1 0-16,2 1 0 0,1-2 0 0,0-1 0 15,1-2 0-15,1 0 0 0,0-4 0 0,1 0 0 16,1-2 0-16,0-2 0 0,-1 2 0 0,2-1 0 16,1-3 0-16,-4-9 0 0,0 0 0 0,4 12 0 15,-4-12 0-15,5 9 0 0,-1 0 0 0,-4-9 0 0,0 0 128 0,6 9-128 16,-6-9 128-16,0 0-128 0,0 0 192 0,10 10-192 16,-1-4 320-16,0-1-64 0,-9-5 0 15,14 4 0-15,1-3 96 0,3-1 16 0,1-2 0 0,2-1 0 16,0 1 16-16,1-1 16 0,4-2 0 0,2 0 0 0,-2 2-208 15,1-4-64-15,1 1 0 0,-1 1 0 0,0 0-128 0,1-1 0 16,-1-1 0-16,-1 4 0 0,-1 0-208 0,-3 1-80 16,2 0-16-16,-4 1 0 15,-3 0-1952 1,0-1-400-16,-2 2-80 0,-1 0-13984 0</inkml:trace>
  <inkml:trace contextRef="#ctx0" brushRef="#br0" timeOffset="47698.94">30843 10372 11455 0,'0'0'512'0,"0"0"96"0,0 0-480 0,0 0-128 0,0 0 0 16,0 0 0-16,0 0 1968 0,0 0 368 0,0 0 80 0,-9-2 16 0,9 2-736 0,0 0-144 0,-9-4-16 0,9 4-16 15,0 0-464-15,0 0-96 0,0 0 0 0,-8-2-16 0,8 2-48 0,0 0-16 0,0 0 0 16,0 0 0-16,0 0-112 0,-10-1-32 0,10 1 0 0,-9 3 0 0,9-3-96 0,-12 12 0 0,3 1-16 0,-2 2 0 0,1 3-176 0,-2 4-16 0,-1 4-16 0,1 3 0 16,-1-2-112-16,3 4-32 0,1 2 0 0,1 2 0 0,0 4-128 0,3-1-16 15,1 0-128-15,2 2 192 0,-1-1-192 0,2 2 0 0,1-1 0 0,0 2 0 0,1 1 0 0,-1-3-160 0,1-2 160 16,2 0-128-16,-1 0-192 0,2-2-16 0,2 0-16 0,1-3 0 0,0-5-128 0,1-1-32 15,1-2 0-15,1-3 0 0,2-4 48 0,1-3 0 0,1-4 0 0,-1-3 0 0,0-2-400 0,3-6-80 16,2-4-16-16,2-4-8800 0,1-3-1760 0</inkml:trace>
  <inkml:trace contextRef="#ctx0" brushRef="#br0" timeOffset="48291">31855 10505 15663 0,'0'0'1392'0,"0"0"-1120"0,-5 6-272 0,5-6 0 0,0 0 2608 0,0 0 464 0,2 11 80 0,4-2 32 0,1 0-2544 16,4-1-512-16,2-1-128 0,3 1 0 0,2 3 240 0,3-2 16 0,1 3 16 0,4 1 0 0,1 2-80 0,1 4 0 0,2 0-16 16,0 5 0-16,0 0-176 0,0 2 0 0,-2 4 0 0,-3 3 0 0,-1 1 0 0,-6 0 0 15,-4-2 0-15,-2 2 0 0,-4 0 0 0,-4 1 0 16,-3-2 0-16,-2 3 0 0,-3 2 256 0,-2 1 32 0,-1-2 0 0,-1-1 0 0,-3-2 544 0,0 1 128 0,-4-2 0 15,2-2 16-15,0-2-272 0,-1-3-64 0,-3-2-16 0,0-2 0 0,0-3-352 0,0 0-64 0,-1-3-16 0,0 1 0 0,-2-2-192 0,0-1 0 0,0 0 0 0,0 0 0 16,1-1-1472-16,-1-4-320 0,-1-2-80 0,2 0-7728 0,-2 0-1552 0</inkml:trace>
  <inkml:trace contextRef="#ctx0" brushRef="#br0" timeOffset="68928.42">29858 8765 9551 0,'0'0'416'0,"0"0"96"0,0 0-512 15,0 0 0-15,0 0 0 0,0 0 0 0,0 0 1344 0,0 0 176 0,0 0 16 0,0 0 16 0,0 0-80 0,0 0-32 0,0 0 0 0,0 0 0 0,0 0-176 0,0 0-48 0,0 0 0 16,0 0 0-16,-12 3-224 0,3 0-48 0,9-3-16 0,-11 2 0 0,1 2-176 0,10-4-48 0,-9 7 0 15,9-7 0-15,-12 4 64 0,3 1 16 0,9-5 0 0,-10 6 0 0,2 0-208 0,8-6-64 0,-11 9 0 0,11-9 0 16,-11 6-160-16,1 1-32 0,1-1-16 0,0 1 0 0,1-1-112 0,-1 2-32 0,1 1 0 0,2-1 0 16,-3 1 32-16,2 0 0 0,-1 2 0 0,1-1 0 0,-2 1 0 0,1 0 16 0,-1 1 0 0,1 1 0 0,0-2-80 15,0 0 0-15,0 1-128 0,3 1 192 0,-1 1-192 0,0 2 0 0,0 0 0 0,1 2 0 0,-2 0 0 0,2 2 0 16,0 1 0-16,1-2 0 0,1 1 0 0,2 1 0 0,-4 1 0 0,2 3 0 0,2-1 0 0,2 2 0 0,-2 0 0 16,1 2 0-16,0-1 0 0,1 2 0 0,2 1 0 0,-1 0 0 0,2-1-128 0,0-1 128 0,0 0 0 0,0 0 0 15,0 1 0-15,0-4 0 0,1-1 0 0,1 1 0 0,-2-3 0 16,2-1 0-16,-3-2 0 0,1-1 0 0,0 1 0 0,0 0 0 15,0-2 0-15,-1-4 0 0,-1 0 0 16,0 0 0-16,-2-2 0 0,1 1 0 0,-1 0 0 0,1-2 0 16,2 1 0-16,1-1 0 0,-4-10 0 0,10 11-192 15,2-4 192-15,1 0-208 16,-1-2-1040-16,2-1-208 0,3-7-32 16,3 1-8928-16,0-3-1776 0</inkml:trace>
  <inkml:trace contextRef="#ctx0" brushRef="#br0" timeOffset="73419.46">30731 9614 21471 0,'0'0'960'0,"0"0"192"0,0 0-928 15,0 0-224-15,-9-2 0 0,9 2 0 0,0 0 768 0,0 0 96 0,0 0 32 0,0 0 0 16,-8-2-32-16,8 2 0 0,0 0 0 0,0 0 0 0,0 0-256 0,0 0-48 0,0 0-16 0,8 9 0 16,0-2 32-16,0-1 16 0,0 1 0 0,-8-7 0 0,0 0-208 0,7 10-32 0,-1 1-16 0,-2-1 0 0,-2 2-192 0,-2 0-144 15,-2 1 192-15,-1 2-192 0,-1 2 176 0,-3 3-176 16,-2 1 160-16,-1 1-160 0,-2-1 0 0,-1 1 0 0,-1-1-128 0,1-2 128 15,-2 0-384-15,2-2 48 0,-1-3 0 0,2-1 0 0,1-1-432 0,0-4-64 0,5-3-32 0,6-5-8160 0,0 0-1616 0</inkml:trace>
  <inkml:trace contextRef="#ctx0" brushRef="#br0" timeOffset="75732.53">31935 8931 31215 0,'0'0'1376'0,"0"0"288"0,0 0-1328 0,0 0-336 16,0 0 0-16,0 0 0 0,6-8 192 0,3 0-16 0,2 1-16 0,0 0 0 15,0-1-160-15,3-1 0 0,3 0-192 0,3-1 192 0,3-1-224 0,2 1 80 0,0 1 16 16,5-2 0-16,2 1-304 0,2 1-48 0,0-1-16 0,0 1 0 0,-1 2 176 16,-4 0 48-16,-1 2 0 0,-5 1 0 0,-2 1-48 0,-3 3-16 0,-1 0 0 15,-2 3 0-15,-4 1-192 0,0 2-48 0,-3 2 0 0,-4 3 0 16,-4 0-128-16,-3 4-48 0,-3 3 0 0,-4 3 0 0,-3 0 384 16,-2 3 80-16,-1 1 16 0,-3 0 0 0,-2-2 480 0,-3 2 112 0,-2 0 0 15,-3 0 16-15,-2 1 304 0,0 1 64 0,-3 2 16 0,3-4 0 0,2-2-336 16,-1 2-80-16,1 1-16 0,2-1 0 0,0-2-288 0,2 1 0 0,1 0 128 0,2-1-128 0,0 0 0 0,4-1 0 0,1 0 0 0,1-1 0 0,4-3 0 15,2-1 128-15,3-4-128 0,2-1 0 16,3-1 640-16,2-1 32 0,2 2 0 0,5-4 0 0,-1-1-112 0,3 0-32 16,3-1 0-16,2-2 0 0,5 0 16 0,0-1 0 0,1-1 0 0,1-2 0 0,3 2-48 15,4-2-16-15,1-2 0 0,-1 2 0 0,0-2-208 0,0-1-32 0,2 2-16 16,2-2 0-16,0 2-224 0,-3 0 144 0,-3-1-144 0,-3 4 128 0,-2-2-128 0,-1 0 0 16,-3 1 0-16,-3 0 0 0,-1 2 0 0,0-3-272 0,0 1 64 0,-1 1 16 0,-2-1-640 0,-10-1-128 15,12 0-32-15,-12 0-8704 0,12-1-1744 0</inkml:trace>
  <inkml:trace contextRef="#ctx0" brushRef="#br0" timeOffset="76165.38">32891 8840 26719 0,'0'0'2368'0,"0"0"-1888"0,0 0-480 0,16-3 0 0,2-2 2368 15,2 0 368-15,1 0 80 0,1-1 0 0,0 0-2208 0,2 1-448 0,-2 1-160 0,-9 2 0 0,1 1 0 0,3 0 0 0,3 1 0 0,0 1 0 0,1 2 0 0,2 1 0 16,-1 1 0-16,15 7 0 0,-5 1 0 0,-4 2-144 0,-1 0 144 0,-5 3-192 0,-3 3 192 16,-2 5 0-16,-2 2 0 0,-2 6 0 0,-2 3 0 0,-2 2 0 0,-3 0 0 0,-2 1 128 15,-2 3 32-15,-3 2 16 0,-6-1 0 0,0 0 0 16,-3 1 112-16,-1 2 32 0,-6 2 0 0,0 3 0 0,1-2-32 0,-2 0 0 0,-2-4 0 0,2 0 0 0,0-2-128 0,0-2-32 15,-1-4 0-15,1-2 0 0,0 0-128 0,0-1 0 0,-1-1 144 0,10-13-144 0,-3-1 0 0,1 4 0 16,-2-1 0-16,0 1 0 0,0-2-144 0,0-1-112 0,0-3 0 0,-10 12-16 16,5-9-1680-16,2-7-336 0,3-3-64 0</inkml:trace>
  <inkml:trace contextRef="#ctx0" brushRef="#br0" timeOffset="160553.57">31495 2767 38351 0,'0'0'1696'0,"-9"-3"352"0,1 0-1632 0,8 3-416 0,-5-7 0 0,5 7 0 0,0 0 224 15,0 0-32-15,0 0-16 0,0 0 0 0,0 0 144 0,0 0 16 16,0 0 16-16,0 0 0 0,0 0 32 0,10 12 16 0,1 3 0 0,-2 1 0 0,0 5 208 16,0-2 32-16,2 5 16 0,-1-1 0 0,-1 5-336 0,0 2-80 15,1 2-16-15,0 4 0 0,0 1-80 0,0 2-16 0,-4 2 0 0,2 5 0 16,2-1-128-16,-3 3 160 15,-2-1-160-15,3 3 160 0,2 5 0 0,-1-3 0 0,-2 1 0 0,2 2 0 16,0 0-16-16,0 1 0 0,2 4 0 0,-1 0 0 0,1 0-16 0,0 2-128 0,0-2 192 0,0 4-64 16,3 1 16-16,-1-1 0 0,1 1 0 0,-1 4 0 0,-1 2-144 0,-1-3 128 15,0 1-128-15,-2 0 128 0,1 1-128 0,-1 2 128 0,-1 2-128 0,1 1 128 0,-1-2-128 0,0 1 160 0,0 0-160 16,0 1 160-16,1-4-160 0,0 2 192 0,1 2-192 0,1 0 192 0,-2-3-64 0,1 2-128 0,2 1 192 16,0 0-64-16,0 2-128 0,-1-1 0 0,0-2 144 15,0 3-144-15,0-1 0 0,-1 0 144 0,1-3-144 0,-2 2 0 0,-1 0 0 0,1 1 0 0,-1-2 0 16,1 1 0-16,0-1 128 0,0-2-128 0,0-2 0 0,0 0 0 0,-1 0 0 0,3-1 0 0,2 0 0 15,1-5 0-15,2 1 128 0,-2-1-128 0,-1 0 0 0,0-1 0 0,0 1 0 0,-1 0 0 0,0 1 0 0,-2-5 0 0,-2 0 0 16,0 0 0-16,-1-1 0 0,-3 2 0 0,-1-1 0 0,0 1 0 0,-1 1 0 0,-1-1 0 16,-1-2 0-16,0-1 0 0,0 1 0 0,-1 0 0 0,1 2 0 0,0-1 0 0,0 0 0 0,-1 1 0 0,-2-2 0 15,1 1 0-15,0-1 0 0,0 2 0 0,-2-1 0 0,0 0 0 0,0 0 0 0,-1 0-144 16,-4-2 144-16,1 2-128 0,0-1 128 0,0 1-128 0,-1 0 128 0,-1-3 0 0,-2 2 0 16,1-3-128-16,1 1 128 0,1-1 0 0,1-1 0 0,0-1 0 0,0 0 0 0,2-1 0 15,-1-4 0-15,1 1 0 0,-1-1 0 16,2-1 0-16,-1-2-144 0,-1 0 144 0,2-3-144 0,-2 0 144 0,-2 1-192 15,-1-1 192-15,-1 0-176 0,1 0 176 0,-2 0-160 0,0 3 160 16,-1-3 0-16,-1 0-144 0,0 0 144 0,-2-4 0 16,3 1 0-16,1 1 0 0,2-5 0 0,1-1 0 15,-3-1 0-15,2 0 0 0,-1-1 0 0,2-1 128 16,3-2-128-16,2-3 0 0,-3-1 0 0,2 1 0 16,0-1 0-16,-1 0 0 0,1 0 0 0,0 0 0 0,-3-1 0 15,0 1-208-15,2 1 80 0,-2-2 128 0,-2 0-240 0,1 0 80 16,-1 2 16-16,-1 1 0 0,-2-5 144 0,0 0-160 0,1 1 160 0,0-1-160 0,0-3 160 15,3 0 0-15,1-1 0 0,1-2 0 16,-1-1 0-16,1-1 128 0,3-2-128 0,2-1 176 0,0 0-176 0,1-2 0 16,1-10 0-16,3 11 128 0,-1-1-128 0,-2-10-144 15,4 8 144-15,-4-8-208 0,0 0-128 0,0 0-32 0,5 8 0 16,-5-8 0-16,0 0-1040 16,0 0-224-16,0 0-32 0,12-7-16 15,0-4-1376-15,1-5-272 0,3-2-48 0</inkml:trace>
  <inkml:trace contextRef="#ctx0" brushRef="#br0" timeOffset="161634.03">30712 8120 11967 0,'0'0'1072'16,"9"9"-864"-16,-9-9-208 0,12 9 0 0,1-2 4224 0,2-2 784 0,3-1 176 0,3-4 16 0,1 0-4096 0,6 0-816 0,2 0-160 16,5 0-128-16,5-4 416 0,5-1 0 0,6-3 0 0,3 0 0 0,5 0 96 0,-2 1 32 0,-4-1 0 0,-1-1 0 0,0 0-224 15,0 2-64 1,0-2 0-16,0 1 0 0,2 0-256 0,-1 3 160 0,1 0-160 0,-7 2 128 15,-6 2-128-15,0 1 0 0,-6 1 0 0,0 1 0 0,-1-1 0 0,0 1 0 0,-1 0 0 0,-1 0 0 16,-1 0-192-16,3-1-64 0,0 0 0 0,1-1-16 0,2-1-1424 0,1 0-288 0,2 1-48 0,-3-3-11328 0</inkml:trace>
  <inkml:trace contextRef="#ctx0" brushRef="#br0" timeOffset="166927.5">31434 10758 2751 0,'0'0'256'0,"0"0"-256"0,0 0 0 0,0 0 0 16,-8-4 2528-16,8 4 464 0,-6-7 80 0,6 7 32 0,-6-6-1824 0,6 6-352 15,0 0-80-15,-2-8-16 0,2 8-176 16,-3-11-32-16,3 11-16 0,0 0 0 16,0-9-144-16,0 9-16 0,0 0-16 0,0-9 0 0,0 9 192 15,0 0 32-15,0 0 16 0,0 0 0 0,1-10 128 16,-1 10 32-16,0 0 0 0,6-9 0 0,-6 9-192 0,6-7-48 16,-6 7 0-16,7-8 0 0,-7 8-144 0,0 0-16 15,8-6-16-15,-8 6 0 0,9-4 0 0,-9 4 0 0,0 0 0 16,10-3 0-16,-10 3-16 0,0 0 0 15,0 0 0-15,0 0 0 0,0 0 32 0,0 0 0 0,9 7 0 16,-4 2 0-16,-2 1 96 0,-3 3 32 0,-1 0 0 0,-3-1 0 0,-1 2-144 16,-2 1-32-16,-1-1 0 0,-1 2 0 0,-1 2-112 15,-3 0-16 1,-3 0-16-16,-1 3 0 0,-1-1-16 0,0 3 0 16,-1 0 0-16,-2-1 0 0,-2 0 32 0,0-3 16 0,-2 2 0 0,1-1 0 0,3-1 144 0,2-3 32 15,-1-3 0-15,3 1 0 0,2-1-192 0,4-2-48 31,5-1 0-31,1 1 0 0,1-2-208 0,4-9 0 0,1 10 0 0,-1-10 0 16,4 12 128-16,-4-12-128 0,10 10 0 0,2-3 0 16,0-3 0-16,0 1 0 0,-1-4-208 15,2-1 64-15,2-1 144 0,-1-3 0 0,0-1-144 16,3 0 144-16,-1 0 0 0,0-3 0 0,-2-1 0 0,2-3 0 16,-1-1 0-16,1 2 0 0,1-2 0 0,0 0 0 15,1-2 0-15,0-2 0 0,2 0 0 0,-2-1 0 16,-2-2 0-16,-1 2 0 0,2-1 0 0,-1 1 0 0,-3 1 0 15,-1 0 0-15,1 0 0 0,0 4 0 0,-3-2 0 0,-1 2 0 16,-1 0 128-16,-1 1-128 0,-2 0 0 0,-1 4 0 16,-3-2 0-16,-1 10 0 0,0 0 128 0,3-9-128 15,-3 1 0-15,0 8 128 16,0 0-128-16,-3-8 0 0,0 0 0 0,3 8 128 0,0 0-128 16,-6-5 0-16,-1 0 144 0,1 2-144 0,6 3 0 0,-9-1 0 15,-2 0 0-15,2 2 128 0,0 2-128 0,0 0 0 16,0 1 0-16,0 2 0 0,-2 0 0 0,1 3 0 15,-1 0 0-15,2 3 0 0,0 1 0 0,-1 1 0 16,-1 1 0-16,0 0 0 0,-1 2 0 0,-1 2 0 16,-2 0 0-16,2 3 0 0,-2-3 0 15,-1 1 0-15,-1 3 0 0,0 0 0 0,-2 2 0 16,-3-6 0-16,-2 2 0 0,1-1 0 0,-1-1 0 16,1 2 144-16,-1-1-144 0,2-2 160 0,2 0-32 0,2-1-128 15,1-1 192-15,3-6-64 0,2-2-128 0,3-3 160 0,9-5-160 0,0 0 160 16,0 0-160-16,0 0 128 0,0 0-128 0,0 0 128 15,0 0-128-15,-1-7 0 0,3-3-160 0,4-4 160 16,1 0-192-16,4-1 192 0,1-3-208 0,2 0 80 16,0-2-384-16,6 1-64 0,3-1 0 15,5-1-11968-15,3-5-2368 0</inkml:trace>
  <inkml:trace contextRef="#ctx0" brushRef="#br0" timeOffset="182204">29485 8429 12895 0,'0'0'1152'0,"-9"0"-928"0,9 0-224 16,-9-2 0-16,1 0 1168 0,8 2 192 0,0 0 48 16,-7-2 0-16,7 2-672 0,0 0-128 0,-5-7-32 0,5 7 0 0,-4-9-112 0,4 9-16 0,0 0-16 0,0-9 0 15,1 0-208-15,-1 9-32 0,0 0-16 0,6-8 0 0,-6 8 16 0,0 0 16 0,7-7 0 16,-7 7 0-16,11-5 176 0,-1 3 16 0,-10 2 16 0,12 0 0 0,-3 1 48 0,-9-1 16 0,11 2 0 0,-1 4 0 15,-2 0-144-15,-2 5-16 0,1-1-16 0,-2 4 0 0,0 5-64 0,2-2-16 16,1 2 0-16,-3 2 0 0,0 2-224 0,0 2 176 16,1-1-176-16,-3 0 160 0,1 0-160 0,0-2 128 0,-1-2-128 0,-2-3 128 0,-1-2 0 0,0-2 0 15,0-2 0-15,0-11 0 0,0 10 128 0,0-10 0 16,0 0 16-16,0 0 0 0,0 0 224 0,0 0 32 0,0 0 16 0,0 0 0 0,0 0 32 0,0 0 0 16,-5-10 0-16,2-6 0 0,3-1-208 0,-1 0-48 0,0-4 0 0,1 2 0 0,0-1-320 0,1 1 128 0,0-4-128 0,2 3 0 0,0 0 0 15,2-1 0 1,0-1 0-16,0 2 0 0,0 1 0 0,2 1 0 0,-1 1 0 0,1 2 0 0,0 1 0 15,-2 1 0-15,1 0 0 0,-1 3 0 0,1 0 0 0,-6 10 0 0,5-9 0 0,-5 9 0 16,0 0 0-16,0 0 0 0,6-8 0 0,-6 8 128 0,0 0-128 0,0 0 144 16,0 0-144-16,0 0 160 0,0 0-32 0,0 0 0 0,0 0 0 0,8 11 0 15,-3-1 0-15,1 2-128 0,-2-3 192 0,-2 3-64 0,0 0-128 0,0 2 0 0,1 2 0 0,-1 1 0 16,1-4 0-16,0 2 0 0,-2 1 0 0,0-2 0 0,2 1 0 0,-1-2 0 0,1 0 0 16,0-2-176-16,-2 1-16 0,-1-12 0 0,-1 9 0 0,1-9 0 15,2 11-224-15,-2-11-48 0,0 0-16 0,0 0 0 16,0 0-480-16,5 10-112 0,-5-10-16 0,0 0 0 15,10 4-1744-15,-10-4-368 0,13 3-64 0</inkml:trace>
  <inkml:trace contextRef="#ctx0" brushRef="#br0" timeOffset="182795.89">30015 8554 25567 0,'-13'12'1136'0,"2"-5"224"0,-4-4-1088 0,1 0-272 16,-3 0 0-16,3-3 0 0,1 0 800 0,0-3 96 0,0 2 32 0,2-2 0 0,2-2-224 0,0 0-64 15,2-2 0-15,2 1 0 0,1-3-208 0,2-2-48 0,2-1-16 0,1 1 0 0,2-1-368 0,1 0 0 0,-1 0 0 16,4 1 0-16,1-1 0 0,0 0 0 0,1 1 0 0,1 0 0 0,1-1 0 0,2 3 0 16,0 0 0-16,0 3 0 0,-2-2 0 0,4 1-128 0,2 1 128 15,1 1 0-15,-1 1 0 0,0-2 0 16,0 5 0-16,0-2 0 0,0 2 0 0,1 2 0 0,-2 2 0 0,-1 1 0 0,2 3 0 15,-2 0 0-15,-2 1 0 0,0 3 176 0,-3-2-176 0,-1 2 128 0,-1 5-128 0,0-3 128 16,-2 1-128-16,2 2 0 0,-3-3 144 0,-2 0-144 0,0 2 128 0,-2-1-128 0,-1 0 160 0,-1-1-160 0,-2 0 144 16,0 0-144-16,-2-1 128 0,0-2-128 0,0 1 208 0,-3-2-32 0,-1 0-16 0,-3-1 0 0,-1-2 224 15,-1 0 64-15,-2-1 0 0,-1-1 0 0,0 0 64 0,0 0 32 0,2-3 0 0,0 0 0 0,1-1-96 0,0-1 0 16,-2 0-16-16,4-3 0 0,3 1-256 0,1-1-48 0,2-1-128 0,6 5 192 16,-6-10-368-16,3 0-80 0,-4 3 0 0,4-5-16 0,2 0-1680 0,2 0-336 0,2 1-64 0,0-1-7648 0,1 0-1536 0</inkml:trace>
  <inkml:trace contextRef="#ctx0" brushRef="#br0" timeOffset="183339.36">30637 8490 18431 0,'-15'8'816'0,"3"-3"160"0,-1 1-784 0,-1-5-192 0,-3 0 0 16,4 1 0-16,-2-1 2336 0,4 1 416 0,-2 1 96 0,-2 0 16 15,3 1-2128-15,1 0-416 0,-1-1-96 0,2 3-16 0,-1-2 48 0,-1-1 0 16,1 3 0-16,-2-2 0 0,1 2-256 0,0 2 0 0,-2 0-192 0,3 2 192 16,4 1-192-16,-1 2 192 0,-3-3-192 0,2 2 192 15,0 0 0-15,3 1 192 0,-1 0 0 16,3 0 0-16,0 0 128 0,2 0 0 0,-1-4 16 0,3 0 0 0,0-9-80 15,5 9 0-15,-5-9-16 0,13 7 0 0,-1-5-240 16,1 0 176-16,0-1-176 0,4-4 160 0,3-2 32 0,-1-3 0 16,1-1 0-16,0-3 0 0,0-3 0 0,1-1 16 15,-2-1 0-15,2-1 0 0,-2-2-48 0,-1-1-16 16,1 1 0-16,-2-1 0 0,-4 1 0 0,2-5 0 16,-2 1 0-16,-2-5 0 0,1-1 176 0,-3-1 48 15,-2-2 0-15,-1-2 0 0,-2 0-48 0,-1-3-16 16,-4-3 0-16,1 1 0 0,-3-6-32 0,0 2 0 15,-1 1 0-15,1 1 0 0,-3 1-80 0,1 1-32 16,0 4 0-16,0 3 0 0,-3 1-160 0,0 4 128 16,0 2-128-16,-1 5 128 15,-1 2-128-15,-1 3 192 0,3 3-192 0,-1 3 192 0,-1 3-192 16,3 3 0-16,7 4 0 0,0 0 0 0,-9 0 0 0,1 7-176 16,8-7 16-16,-5 13 0 0,0 4-80 0,2 0-16 15,2 2 0-15,0 5 0 0,1 3 80 0,1 2 16 0,2 1 0 16,-1 0 0-16,2 2 160 0,-1 2 0 0,-1 3-144 15,1-1 144-15,1 1 0 0,0-1 0 0,0 0 0 16,0-1 0-16,1 1 0 0,-1 0 0 0,-2-4 0 0,2-2 0 16,2 0 0-16,-1-5 0 0,-1 0 0 15,0-5 0-15,1 0 0 0,0-6-144 0,1-1 144 0,0-1 0 16,-6-12-384-16,6 9 48 0,-6-9 0 0,8 5 0 16,-8-5-720-1,9 2-144-15,-9-2-16 0,9-3-16 16,-9 3-2112-16,11-8-432 0</inkml:trace>
  <inkml:trace contextRef="#ctx0" brushRef="#br0" timeOffset="183865.71">30860 8451 22111 0,'0'0'1968'16,"-4"9"-1584"-16,4-9-384 0,0 0 0 0,0 0 3104 0,0 0 544 0,0 0 96 0,0 0 32 15,0 0-2992-15,13-1-592 0,-1-4-192 0,1 0 128 0,2-3-128 0,0-1 0 0,2 0 128 0,0-2-128 16,-1-1 0-16,1 2 0 0,1 0 0 0,-2-2 0 0,-2 0 0 0,3 0 0 0,-2-1 0 15,0 3 128-15,-2-1-128 0,-1 1 0 0,-2 0 0 0,-2 0 0 0,0 1 0 16,-3 2 128-16,-2-3-128 0,-3 10 176 0,5-11 144 0,-4 2 16 0,-1 9 16 0,-1-10 0 16,1 10 64-16,-7-7 16 0,-2-1 0 0,0 3 0 0,-1 2-192 0,-2 2-48 0,-1 1 0 0,0 2 0 15,-3 2-192-15,0 4 0 0,1 1 0 0,-2 4 0 0,-1 3-272 0,-2 3-112 16,2 4 0-16,1 3-16 0,-1 1 32 0,2 2 16 0,2 2 0 0,1 0 0 0,0 1 144 0,2 0 16 16,2-4 16-16,2-1 0 0,4-2 496 0,1-2 80 0,5-2 32 0,2-1 0 0,4-5 192 0,4-2 32 0,3-2 16 15,6-5 0-15,5 1-32 0,5-7-16 0,2-7 0 0,3-3 0 0,6-3-240 0,0-7-64 16,0-2 0-16,-3-1 0 0,-3-2-320 0,0-1-192 0,-6-6 32 0,-3 0-19216 0</inkml:trace>
  <inkml:trace contextRef="#ctx0" brushRef="#br0" timeOffset="188383.91">6005 4599 4607 0,'0'0'400'0,"0"0"-400"0,0 0 0 15,0 0 0-15,0 0 6960 0,6 10 1296 0,4-2 272 0,0 2 48 0,2 0-6608 0,1 4-1328 0,1 6-272 16,3 3-48-16,1 3 400 0,4 8 96 0,2 5 16 0,2 7 0 0,1 7-240 0,5 7-32 0,3 7-16 15,1 6 0-15,3 6-288 0,1 5-64 16,-1 6-16-16,-1-2 0 0,-5 0-176 0,0-2 0 0,-2-2 0 0,-3-7 128 0,-7-1-128 16,-6-10 0-16,-3-8 0 0,-3-7 0 0,-4-7 0 0,-1-9 0 0,-4-5 0 15,-1-9 0-15,0-7 0 0,1-14 0 0,0 0 192 0,0 0-64 0,-8-18 0 0,0-8-128 0,0-11 192 16,3-8-64-16,1-6-128 0,1-5 0 0,1-3 0 0,0-3 0 0,2-5 0 0,3 3 0 16,2 2-144-16,2-2 144 0,1-3 0 0,3 2 0 0,4 1 0 0,2 2 144 0,3-6 48 0,4 3 0 15,1 2 0-15,6 1 0 0,4 2-192 0,4-2 0 0,6 4 0 0,-2 3 0 16,0 1 0-16,0 5 0 0,0 2 128 0,-2 7-128 0,-1 7 0 0,-1 4 0 0,-1 4 0 0,1 7 0 15,-3 5 0-15,1 7 0 0,-2 4-160 0,1 8 160 0,-2 5-176 0,-1 8 176 0,-6 4-192 0,-3 7 192 0,-5 7-192 16,-1 7 64-16,-1 5 128 0,-1 7-208 0,-4 3 208 0,-2 4 0 16,-1 2 0-16,-1 3 0 0,-3-1 128 0,1 3-128 0,-1-1 192 0,-1-5-192 0,-2-7 0 15,2-6 0-15,1-4 0 0,1-8 0 0,-2-5 0 0,2-4-176 0,2-4 176 0,1-3-160 0,1-7-1552 16,2-3-304-16,0-5-64 0,1-6-9344 0,3-3-1872 0</inkml:trace>
  <inkml:trace contextRef="#ctx0" brushRef="#br0" timeOffset="188702.76">8633 5737 38015 0,'-30'6'1680'0,"11"-6"352"0,-3-3-1632 15,-1-7-400-15,0-5 0 0,1-6 0 0,-3-4 672 0,4-2 48 0,0-7 16 0,3 0 0 16,1-1-112-16,5-3-32 0,2-4 0 0,5-1 0 0,3-4-224 15,6-1-48-15,5-4-16 0,4-2 0 0,4-2-304 0,7-1 0 0,6-3 0 16,5 0 0-16,5 0 0 0,2 4 0 0,0 0 0 0,2 0 0 0,2 2 0 0,-1 2 0 0,5 5 0 0,1 4 0 16,2 4-288-16,2 3-16 0,2 3 0 0,-4 8 0 0,-5 5-192 0,-1 7-32 0,-4 5-16 0,-4 8 0 0,-4 5 144 0,-1 7 16 15,-4 3 16-15,-4 6 0 0,-3 5 368 0,-2 5-176 0,-4 6 176 0,-5 6-128 0,-4 4 128 16,-6 3 0-16,-3 2 128 16,-4 2-128-16,-4 1 320 0,-6 0 0 0,-3-3 0 0,-5-1 0 15,-3-3 112-15,-2-1 16 0,-3-4 0 0,-2 0 0 0,-2-4-128 16,-4-2 0-16,-5-6-16 0,-2-1 0 0,-1-1-80 15,2-6-16-15,-1-1 0 0,7-3 0 0,2-6-208 16,3-3 128-16,6-3-128 0,4-4 0 0,5-4-160 0,0-3-128 16,5-2-32-16,2-5 0 15,5-2-1280-15,1-5-272 0,8-3-48 0,3-5-16 16,4-1-1904-16,1-3-368 0</inkml:trace>
  <inkml:trace contextRef="#ctx0" brushRef="#br0" timeOffset="189456.92">10482 4346 31327 0,'-20'4'2784'0,"-1"0"-2224"0,-2-2-560 0,-4 1 0 0,-5 0 1696 0,-2 0 224 0,-1 3 64 16,-5 1 0-16,-4 4-784 0,-3 1-160 0,-3 3-16 0,0 4-16 0,2 1-496 0,0 5-80 0,4 3-32 16,3 5 0-16,2 5-176 0,4 5-32 0,2 7-16 0,3 5 0 0,2 5-176 15,6 3 0-15,1 8 0 0,5 4 0 0,4 5 0 0,8-1 0 0,7 0-176 0,7-5 176 16,6-5 0-16,8-9 0 0,2-8 0 0,6-9 0 0,5-13 0 0,8-9 0 0,6-10 0 16,5-13 128-16,7-12-128 0,1-8 0 0,1-12 0 0,0-12 0 0,-6-10 0 0,-5-9 0 15,-4-9 0-15,-3-6 128 0,-4-6-128 0,-4-1 128 0,-5 1-128 0,-5-3 128 0,-5-4-128 16,-3 4 0-16,-6 0 0 0,-8 0 128 0,-5-2-128 0,-4-2 144 0,-3-3-144 0,-1-1 160 0,-5 0-160 15,-2 3 192-15,-2-4-192 0,-1 7 192 0,-1 5-64 0,-1 6-128 16,0 8 192-16,-2 11-64 0,0 8 64 0,1 8 16 0,1 9 0 0,-1 7 0 0,2 7 128 0,-1 6 32 0,1 6 0 16,2 6 0-16,-1 1-144 0,3 10-32 0,2 6 0 0,1 13 0 0,0 11-192 0,3 8 0 15,1 10 0-15,2 9-160 0,0 9-16 0,4 9 0 0,1 13 0 0,3 8 0 0,2 12 176 16,6 7-128-16,3 9 128 0,1 0-128 0,3 1 128 0,2-1 0 0,-1-2 0 0,1-7-128 0,1-7-16 0,1-7 0 16,0-9 0-16,2-9 0 0,0-10-368 0,1-14-80 0,2-10-16 0,4-6 0 0,0-7-2032 0,3-11-416 0,3-8-80 0,-4-7-8128 15,-3-12-1648-15</inkml:trace>
  <inkml:trace contextRef="#ctx0" brushRef="#br0" timeOffset="189735.57">11634 5328 40943 0,'0'0'1808'0,"10"-10"384"0,0-6-1744 0,4-8-448 16,5-7 0-16,0-2 0 0,2-6 240 0,1-1-48 0,-1-7 0 0,2 0 0 0,1-3 160 0,-3 1 32 15,-3-2 0-15,0-3 0 0,-1-3-176 0,0 1-16 0,-3-1-16 16,-2 2 0-16,-3 0-176 0,-1 3 0 0,-3 0 0 15,-2 6 0-15,-4 4-368 0,-5 7-96 0,-1 8-32 0,-5 5 0 0,-4 7 48 0,-1 6 16 16,-4 8 0-16,-5 6 0 0,-5 7 640 0,-3 10 128 0,-4 9 32 0,-1 11 0 0,1 9-16 0,-1 10 0 16,2 10 0-16,1 8 0 0,2 10-80 0,4 6-16 0,4 4 0 0,6 0 0 0,4 1 48 15,5-4 0-15,5-6 0 0,5-10 0 0,3-8 272 0,7-9 48 0,6-10 16 0,6-6 0 0,3-5-144 16,9-6-32-16,6-8 0 0,8-7 0 0,6-7-304 0,6-6-160 0,2-6 160 0,3-8-160 16,1-9 0-16,3-4 0 0,3-7 0 0,4-5 0 15,5-6 0-15,-5-1 0 0,-2-5-176 0,-3 0 176 16,-8-1-1920-16,-2 1-256 0,-4 1-48 0</inkml:trace>
  <inkml:trace contextRef="#ctx0" brushRef="#br0" timeOffset="190287.63">8139 7077 23951 0,'0'0'1056'0,"0"0"224"0,0 0-1024 0,0 0-256 0,0 0 0 0,0 0 0 0,11 7 2176 0,-11-7 368 0,13 8 80 15,-2-1 0-15,2 0-1216 0,0 2-240 0,-2 3-48 0,-1 1-16 0,-1 1-272 0,3 8-48 16,0 2-16-16,0 8 0 0,1 7-240 0,-2 10-48 0,4 5-16 0,2 12 0 0,1 8-48 0,3 11-16 0,-3 7 0 15,2 10 0-15,2 7-176 0,1 6-32 16,-3 4-16-16,-3-2 0 0,-4-2-48 0,-4-6-128 0,-3-4 192 0,-2-9-64 0,-1-7 64 16,-2-10 16-16,-1-8 0 0,0-9 0 0,0-8 32 0,4-9 0 0,-1-6 0 0,-1-7 0 15,2-6-240-15,0-7 0 0,1-4-192 0,1-6 192 0,-6-9-2176 0,0 0-320 0,6-13-64 0,-1-9-9408 16,-5-12-1872-16</inkml:trace>
  <inkml:trace contextRef="#ctx0" brushRef="#br0" timeOffset="190875.64">8632 7024 1839 0,'4'17'160'0,"1"-4"-160"0,3-3 0 0,5 2 0 0,4-2 8432 0,9 1 1648 15,5-5 336-15,6-1 64 0,2 2-8048 0,8-3-1600 0,4-2-320 0,7-2-64 0,7-1 0 16,3 0 0-16,0-2 0 0,2-2 0 0,3-3-240 0,6-2-48 15,5-3-16-15,1-2 0 0,-1 0-144 0,2-3 0 0,-2-2 0 0,2-1 0 0,2-1 0 0,-1 0 128 0,-2 1-128 0,-4-1 0 0,-4-2 0 0,-3 0 128 0,-2-1-128 0,-1 3 0 16,1-2 288-16,-4 3-32 0,-7-1 0 0,-5 1 0 0,-5-1 176 0,-3 3 16 16,-2 2 16-16,-4 1 0 0,-2 2 16 0,-3 1 0 0,-2 0 0 0,-4 1 0 0,-2 0-144 0,-3 3-16 15,-5 1-16-15,-2 3 0 0,-4 1-112 0,-4 1-32 0,-2 2 0 0,-9 1 0 0,10 0-32 0,-10 0 0 0,0 0 0 16,0 0 0-16,3 9 64 0,-1 2 0 0,-2 0 0 0,1 5 0 0,-2 4-64 16,-1 2 0-16,1 1 0 0,0 5 0 0,1 0-128 0,0 5 0 15,1 3 144-15,2 5-144 0,1 2 0 0,3 6 0 16,1 6 0-16,3 8 0 0,0 3 0 0,4 7 0 0,-1 7 0 15,6 4 0-15,-1 5 0 0,5 4 0 0,0 2 0 16,5 4 0-16,0 0 0 0,1 1-160 0,1-1 160 0,0-2 0 16,-1-3-160-16,0-2 160 0,2-3-128 0,-1-2 128 15,-2-3 0-15,-3-3 0 0,-3-1 0 16,-1-1-128-16,1-2 128 0,-4 0 0 0,-2-4 0 0,-3-3 0 16,-3-4 0-16,-1-2 0 0,-1-4 0 0,-1-2 0 15,-4-4 0-15,-1-1 0 0,-2-4 0 0,-2-5 128 16,-5-2-128-16,-1-3 0 0,-4-4 128 0,-4-2-128 15,-6-3 128-15,-5 1-128 0,-7-1 128 0,-6-2-128 0,-4-4 0 16,-4 0 128-16,-5-1-128 0,-2-3 0 0,-3-3 144 16,-6-4-144-16,-3-4 192 0,-7-2-192 15,-7-4 288-15,-2-3-48 0,-1-2-16 0,-2-5 0 0,-4-4 32 0,-4-5 0 16,-7-2 0-16,1-4 0 16,3-2-16-16,-1-2 0 0,1-3 0 0,0 1 0 0,-2-2-240 15,4-2 176-15,5 1-176 0,2 0 160 0,1 0-160 16,1 1 0-16,2 1 0 0,4 1 0 15,5 0-816-15,5 2-32 0,3 1-16 0,-1-1 0 16,1 0-1296-16,2 0-256 0,1-2-48 0</inkml:trace>
  <inkml:trace contextRef="#ctx0" brushRef="#br0" timeOffset="202953.45">14977 7292 43311 0,'-12'30'1920'0,"8"-10"384"0,2 5-1840 15,-1 3-464-15,3 4 0 0,2 7 0 0,-1 6 0 0,0 9 0 0,-3 4 0 0,2 9-160 0,1 2 336 0,1 5 64 16,1 3 16-16,2 5 0 0,2 4 512 16,1 4 128-16,2 3 0 0,4 2 16 0,1 0-304 0,3 2-64 0,3-1-16 0,-2 3 0 0,-2 2-336 15,0-1-64-15,0 2 0 0,-1-4-128 0,-2-1 128 0,-1-4-128 0,-2 1 0 16,-3-2 0-16,-5 1 0 0,0-3 0 0,-4-1 128 0,-2-6-128 0,-1-1 0 0,2-1 0 0,-4-3 0 16,1-2 0-16,-3-5 0 0,3-3-192 0,1-5 192 0,0-7-192 0,2-8-144 0,0-7-32 0,4-6 0 0,0-10 0 15,2-10-1984-15,-4-15-400 0,0 0-64 0,11-17-15632 0</inkml:trace>
  <inkml:trace contextRef="#ctx0" brushRef="#br0" timeOffset="203743.54">15118 7086 29487 0,'0'0'1296'0,"-4"13"288"15,-1-2-1264-15,2-1-320 0,3-10 0 0,11 15 0 0,4-4 3120 0,10 2 560 0,8 0 112 0,7 0 32 16,8 2-2864-16,12-1-576 0,11-1-128 0,8-2 0 0,9-6-16 0,5-1 0 0,9-2 0 16,9-2 0-16,10-6-240 0,3-1 176 0,2-1-176 0,9-1 160 15,6 0-160-15,1 1 0 0,-2 2 0 0,5-2 0 0,4-1 0 0,1 2 0 0,0 1 0 0,0-2 0 16,-2-1 0-16,2 1 0 0,1 3 0 0,-3-2 0 0,-4 2 0 0,2-1 128 0,3 2-128 16,-6-2 128-16,-4 3 112 0,0-4 16 0,2 3 0 0,-6 0 0 0,-7-2-64 0,-3 2 0 0,1-1 0 0,-5 2 0 15,-6 2-64-15,-7-1-128 0,-5-2 176 0,-5 2-176 0,-5 1 176 0,-8-1-176 16,-9 2 160-16,-7 0-160 0,-7 0 192 0,-6 2-48 0,-7-1-16 0,-9 1 0 0,-6 0 208 15,-7 0 48-15,-4 0 0 0,-6 0 0 0,-7 2 160 0,-10-4 32 0,0 0 16 0,9 7 0 16,-9-7 48-16,4 13 0 0,-4-3 0 0,-3 3 0 0,-1 0-192 0,-2 3-16 0,-4 1-16 16,-2 2 0-16,0 4-160 0,-2 1-48 0,-2 1 0 0,-1 4 0 0,-1 2-208 0,0 2 176 0,-2 1-176 0,2 2 160 15,0 2-160-15,2 1 0 0,2 3 0 0,-1 1 128 0,2 0-128 0,3 2 0 16,3 5 0-16,2-1 0 0,2 2 0 0,3 4 0 16,4 0 0-16,2 3 0 0,1 2 0 0,5 0 0 0,-1 0 0 15,3 6 0-15,2 0-128 0,0 4 128 0,3 2 0 16,2 2 0-16,-1 2 0 0,4 2 0 0,1 2 0 0,1 3 0 15,2 3-144-15,1 4 144 0,0-1 0 16,1 1 0-16,4 0-160 0,-3-3 160 0,-1 2-128 16,-1-3 128-16,-2-1 0 0,3-5-128 0,-1-5 128 0,-2-5 0 15,-1-2-128-15,-1-3 128 0,-2-2-128 0,1-3 128 16,-2-3-192-16,-2-3 32 0,-2-5 16 0,-1-1 0 16,-3-1-48-16,-1-1 0 0,-1-2 0 0,-2-1 0 15,-1-5 192-15,1 0-208 0,-4 0 80 0,1-3 128 0,-2-1-176 16,-1 0 176-16,-4-4-128 0,-2-2 128 0,-1 0-144 15,-1-2 144-15,-2-3-160 0,-1 2 160 0,-5-3-144 0,-1-1 144 16,-2 0-128-16,0-4 128 0,-2 2 0 0,1 0 0 16,-2-1 0-16,-2-2 0 0,-2-1 0 15,1 1 0-15,-2-2 0 0,-1 4 0 0,-4-5 0 16,0 2 128-16,-2 0-128 0,-3-2 0 0,-8 0 0 16,-6 4 0-16,-5-2 0 0,-4 0 128 0,-4 2-128 15,-7-1 0-15,-4-2 0 0,-10 1-128 16,-9-1 128-16,-8-1 0 0,-7-1-144 0,-6-2 144 0,-7-2 0 15,-7 0 0-15,-9 0 160 0,-4-3-160 0,-4-1 288 16,-4-2-48-16,-7 0-16 0,-2-4 0 0,-5 0 16 0,2-3 0 16,1-1 0-16,-2 2 0 0,-4-2-64 15,4 1-16-15,3-2 0 0,2 2 0 0,0 2-160 0,3-2 128 16,1 0-128-16,5-2 128 0,6 1-128 0,6-1 0 16,5-2-160-16,0 3 160 0,2 1-272 0,7-2 32 0,8-2 16 15,5 1 0-15,-3 0-208 16,9 2-32-16,5-2-16 0,6 1 0 0,7-3-880 15,3 1-176-15,-2 1-48 0,6-1 0 0,9 0-1296 16,5-2-272-16,7 1-48 0</inkml:trace>
  <inkml:trace contextRef="#ctx0" brushRef="#br0" timeOffset="204828.67">18059 7232 31039 0,'-19'11'1376'0,"5"-5"288"0,1 2-1344 0,2-1-320 0,0-1 0 0,2 3 0 0,1 4 896 0,3 2 96 15,1 3 32-15,2 1 0 0,-1 2 0 0,3 3 0 0,1 2 0 0,-1 5 0 16,0 4-320-16,0 3-48 0,0 5-16 0,0 1 0 0,0 3-144 0,0 7-48 0,-1 5 0 0,2 0 0 0,-2 4 64 16,1 2 0-16,0 7 0 0,-1-3 0 0,1 3 144 15,-2 2 48-15,1 4 0 0,0 1 0 0,1 0-16 0,-3 2 0 0,-1 1 0 0,-1 4 0 16,0 3-240-16,0 3-32 0,-2 2-16 0,1 1 0 0,0 2-160 0,1 3-48 0,0 3 0 0,2 1 0 16,1 2-64-16,2 1 0 0,0-1-128 0,2-1 192 0,1 2-192 0,1-7 0 0,0-4 0 0,0-6 0 0,0-2 0 0,0-2 128 0,-1-5-128 15,0-5 0-15,-3-6 0 0,0-2 0 0,-1-4 0 0,-2-6 0 0,-1-3-224 0,-1-5 64 0,0-5 16 16,0-2 0-16,1-10-112 0,0-4 0 0,-1-6-16 0,-1-5 0 0,1-5-304 0,5-13-64 0,0 0-16 0,-10-3 0 15,-1-7-2320-15,-1-9-464 0,-2-11-80 0</inkml:trace>
  <inkml:trace contextRef="#ctx0" brushRef="#br0" timeOffset="205455.53">15942 8820 37775 0,'-12'8'1664'0,"12"-8"368"0,0 0-1632 0,0 0-400 0,0 0 0 15,7-10 0-15,4-1 1792 0,8-2 288 0,7 3 48 0,5-3 16 0,4-2-1728 0,6 0-416 16,2-2 0-16,5-1 0 0,3-1 0 0,7 0 128 0,4-1-128 16,4 1 0-16,5-2 0 0,-1 1 0 0,-2 2 0 15,-3 4 0-15,-4 3 0 0,-6 1 0 0,-6 5 0 0,-5 3 0 16,-11 6 0-16,-3 3 0 0,-7 2 0 0,-8 8 0 15,-4 4 0-15,-7 5 144 0,-7 2-16 0,-6 6 0 16,-8 5-128-16,-7 6 128 0,-4 4-128 0,-5 5 128 0,-5 3-128 0,-2 0 160 16,-2 2-160-16,-5 0 160 0,-4-1-160 15,-2-2 128-15,-2-2-128 0,3-2 128 0,4-1-128 0,5-4 0 16,2-4 144-16,6-4-144 0,4-3 176 0,6-6-48 16,7-1 0-16,5-3 0 0,2-1 256 0,7-5 32 15,4-2 16-15,7 0 0 0,3-1-176 0,5 0-16 16,3 0-16-16,7-1 0 0,1-2-224 0,6 3 0 15,4 0 0-15,3-2 0 0,4-3 0 0,5 0 128 16,2-2-128-16,-3 2 0 0,-3-5 0 0,-1-1 0 16,-1-3 0-16,-1-1 0 0,1 0 0 0,-2-4 0 0,-2 0 0 15,0-1 0-15,-3-1-144 0,0 2-32 0,-1-5 0 16,2 1 0 0,-1-2-496-16,-1-1-96 0,-2-3-32 0,-2-3 0 0,0-1-2656 15,0-4-544-15,0-2-96 0</inkml:trace>
  <inkml:trace contextRef="#ctx0" brushRef="#br0" timeOffset="206163.88">19648 8230 15663 0,'0'0'688'0,"0"0"144"0,0 0-656 15,0 0-176-15,0 0 0 0,0 0 0 0,0 0 4480 0,0 0 848 0,0 0 176 0,0 0 48 0,0 0-3584 0,0 0-720 0,0 0-144 0,0 0-16 16,0 0-448-16,0 0-64 0,0 0-32 0,0 0 0 0,0 0-144 0,9 7-16 0,-9-7-16 0,7 11 0 15,-2 1 16-15,-1 1 0 0,-4 2 0 0,-1 4 0 0,-3 1 368 0,-3 5 80 0,0 3 0 16,-5 3 16-16,-4 3-192 0,-1 5-32 0,-1 4-16 16,-6 5 0-16,-2 4-112 0,-1 4-32 0,-3 2 0 0,-4 4 0 0,-2 6-64 0,-2 1-16 0,-3 2 0 0,2 0 0 15,0 1-112-15,3-2-16 0,-1-2-16 0,5-1 0 0,2-2-48 0,4-3-16 0,3-2 0 0,5-4 0 0,1-2-176 0,3-6 0 0,0-4 0 0,3 0 0 0,2-1-1040 16,5-4-96-16,-1-3-16 0,4-2-14080 0,1-7-2832 0</inkml:trace>
  <inkml:trace contextRef="#ctx0" brushRef="#br0" timeOffset="207404.8">10139 8410 26719 0,'0'0'2368'0,"14"0"-1888"15,2-2-480-15,5-2 0 0,2-1 1120 0,3-1 128 0,2-1 32 0,0-3 0 16,4-1-672-16,0 2-128 0,1-3-32 0,5 2 0 0,2 1-176 0,3 0-32 0,3 0-16 16,5-2 0-16,3-1 32 0,1-1 0 0,-3 0 0 0,2 0 0 15,-1 2-16 1,3-2 0-16,2-1 0 0,4 4 0 0,5-3 160 0,-1 4 48 0,-2 0 0 15,-1 4 0-15,-3-1-32 0,0 5 0 0,0-3 0 0,1 5 0 0,3 3-80 0,-2 4-16 0,2 1 0 0,-3 4 0 16,-4 3-64-16,0 4 0 0,2 0-16 0,-1 9 0 0,5 1 32 0,-1 1 16 0,4 5 0 0,-4-1 0 0,-2 0-80 16,-1 0-16-16,-2 2 0 0,1-3 0 0,-2 1 0 0,1-1 0 15,2-3 0-15,1-1 0 0,0-1 48 0,-4-2 0 0,-3-1 0 0,-2 0 0 0,-2 0 0 0,1 0 0 16,0 2 0-16,2-2 0 0,0-2-96 0,0 1-16 0,0-1 0 0,2-1 0 16,-5-1-128-16,1 2 0 0,-2-1 144 0,-1-2-144 0,-4-1 0 0,-1-3 0 15,-1-2 0-15,0-2 128 0,-3-2-128 0,-1-1 0 0,1-1 128 0,-4-2-128 0,-1-3 0 16,-5 0 144-16,1-2-144 0,-4 0 0 0,-3-2 192 0,-1-2-192 0,-2 1 192 0,0-2-192 0,-2-1 304 15,-1 2-48-15,1-5-16 0,-2-2 0 0,-4-1 176 0,0-1 32 0,-2 1 16 0,-1-3 0 0,-3-3 32 16,0-1 0-16,-2-4 0 0,-3-3 0 0,-3-4-112 0,-2-4-32 0,-1-2 0 0,-5-5 0 0,-3-2-160 0,-3 0-48 16,-3-1 0-16,-1 0 0 0,-1-2-144 0,0-1 160 0,-4 1-160 0,-1 1 160 0,-3 3-160 0,1 1 128 0,-4-2-128 15,2 3 128-15,0 2-128 0,0 2 0 0,-1 3 0 0,4 2 128 0,-1 0-128 0,3 5-224 0,0 0 48 0,2 3 16 16,5 2-1440-16,2 0-272 0,0 1-64 0,4 2-12400 16,4 2-2496-16</inkml:trace>
  <inkml:trace contextRef="#ctx0" brushRef="#br0" timeOffset="207673.24">14367 9009 39615 0,'-60'28'1760'0,"17"-6"352"0,-5 1-1680 0,-3-1-432 0,1 2 0 16,-2 2 0-16,-5 3 2240 0,-3 3 352 0,-1 3 80 0,-2 6 16 0,4 2-1664 0,1 6-320 0,0 6-64 0,4 3 0 0,-3 2-448 0,1 3-64 0,-1 4-128 0,1-1 176 0,3 0-176 16,4-3 0-16,5 0-192 0,6-4 192 0,6-5-2416 0,8-5-352 0,8-9-80 0</inkml:trace>
  <inkml:trace contextRef="#ctx0" brushRef="#br0" timeOffset="-204763.62">8156 7213 8287 0,'0'0'368'0,"0"0"80"15,1-12-448-15,2-1 0 0,1-1 0 0,-2-1 0 0,0 0 880 0,-1 2 80 16,-1 1 32-16,0 1 0 0,0 1-864 0,0 2-128 0,0 8 0 0,-1-10-160 0,1 10 160 0,0-5 0 16,-2-2 0-16,2 1 128 0,2-2 160 0,-1 1 32 0,0-2 16 0,1 1 0 0,0-1 448 15,1-8 96-15,0 0 16 0,-1 4 0 0,-1-2-48 0,1 0 0 0,-2 2 0 0,0 0 0 16,-2 0-16-16,2 0 0 0,3 0 0 0,-3 0 0 0,-3 1 0 0,2 2 0 15,1 1 0-15,0 9 0 16,1-11 160-16,-1 11 32 0,8-6 0 0,-8 6 0 0,0 0-256 0,8-5-64 0,-8 5 0 16,9 0 0-16,-9 0 128 0,12 3 32 0,-3 3 0 0,1-2 0 0,1 1-128 0,-1 1-32 15,1 3 0-15,-2 3 0 0,-1-3-224 0,0 3-48 0,-2 1-16 0,2 3 0 0,-3 1 48 16,-1 3 16-16,-3 5 0 0,-1 1 0 0,-1 2-16 0,-2 2 0 0,0 1 0 0,-1 3 0 0,0 1-80 16,0 7 0-16,0 5-16 0,0 2 0 0,0 2-96 0,0 5-16 0,-1 4 0 0,4 1 0 15,-2 2-64-15,0 1-32 0,1-3 0 0,0 3 0 0,2 1-160 0,0 0 0 0,0-1 0 16,4-2 128-16,-1-1-128 0,0-1 0 0,-2-3 0 0,0 1 0 0,1-5 0 0,0 0 0 0,1 0 0 15,-3-4 0-15,0 1 0 0,0-1 128 0,0-1-128 0,-2 1 0 0,0-4 0 16,-1 4 128-16,1-1-128 0,-2 0 0 0,-2 0 0 0,1-3 128 0,0-1-128 16,0 2 0-16,-2-1 0 0,2-2 128 0,1-4-128 0,0-1 0 0,0-1 0 0,2-2 0 15,3-3 0-15,-1-2 0 0,0-4 0 0,-1-2 0 0,-1-3 128 0,2-3-128 0,3-4 0 0,0-1 0 16,-1-3 0-16,-2-10 128 0,4 9-128 0,-4-9 0 0,7 8 0 0,-7-8 128 0,0 0-128 0,8 6 0 16,-8-6 0-16,0 0 0 0,9 7 0 0,-9-7 128 0,0 0-128 0,13 3 0 0,-13-3 144 15,13 2-144-15,-13-2 160 0,13 1-160 0,0 0 160 0,-1-1-160 16,-1 0 160-16,2 0-160 0,2 2 128 0,-1-2-128 0,2-2 0 15,1 1 144-15,1 0-144 0,1-1 0 0,4 2 0 0,0-2 128 16,2-1 0-16,1 2-128 0,1-3 192 0,-2 3-64 16,-2 1-128-16,2-2 128 0,0 2-128 0,1 0 128 15,-1 2-128-15,0 3 0 0,-1-2 144 0,2 3-144 0,1 2 0 16,1 0 0-16,1 0 0 0,2 2 128 16,2-1-128-16,3 0 0 0,2 0 0 0,0 2 0 0,2 1 0 0,-1-1 0 15,-2 1 0-15,1 0 0 16,0-1 0-16,-1-1 0 0,4-1 0 0,1-1 128 15,1-2-128-15,1 1 0 0,3-1 128 0,2-1-128 0,0 2 128 16,-5-2-128-16,-4 2 128 0,2 0-128 0,-2 2 0 16,1-1 128-16,-3-2-128 0,1 0 0 0,3 2 0 15,1 1 0-15,1-2 0 0,0 2 128 0,2 0-128 16,1 0 0-16,-4 0 0 0,0-1 0 0,0 1 0 16,0-3 0-16,0 1 0 0,-1 0 0 0,1-1 0 15,1-1 0-15,0-1 0 0,2 0 0 0,-2 0 0 16,1 0 0-16,-2-1 0 0,-3 0 128 0,-4 0-128 0,0-2 0 15,-1 1 0-15,0-1 0 0,-1 2 0 0,-1-1 0 0,-1 2 0 16,1-3 0-16,-1 2 0 0,2 0 0 0,0-1 0 16,0 1 0-16,1-1 0 0,-2 2 0 0,-2-1 0 15,0 0 0-15,-3-2 0 0,-1 1 0 0,1 1 0 16,-2-3 128-16,0 0-128 0,0 0 0 0,0 1 0 16,0 2 0-16,-3 0 0 0,2-3 0 0,0 1 0 15,-2 1 0-15,0 0 0 0,0 0 128 0,-1 0-128 0,0-2 0 16,-1 0 0-16,-1 0 0 0,-2 0 0 15,-2 0 128-15,-1 0-128 0,0 0 0 0,-2 0 0 0,-3 0 128 16,-1-2-128-16,-9 2 0 0,9 0 128 16,-1 0-128-16,-8 0 128 0,0 0-128 0,0 0 128 0,0 0-128 15,0 0 128-15,0 0-128 0,0 0 128 0,0 0-128 16,0 0 128-16,0 0-128 0,7-5 160 0,-7 5-160 16,5-6 128-16,0-2-128 0,0-3 0 0,-1 1 144 0,-1-3-144 15,1-1 160-15,-2-5-160 0,2-2 160 16,-1-2-160-16,1-6 160 0,-2-2-160 0,2-3 160 15,-2-1-160-15,0-5 0 0,1-3 144 0,-2-3-144 0,0-4 0 16,2 0 128-16,0-4-128 0,-2-1 0 0,-1 2 0 16,0-6 128-16,0-1-128 0,-1-2 0 0,-1-4 0 15,1-1 144-15,-2-2-144 0,0-2 0 0,-3-1 128 0,0 1-128 16,-2-1 0-16,-1 2 0 0,0-2 0 0,-3 2 0 16,0-2 128-16,-2 1-128 0,-3 2 0 0,1 2 128 15,-1-1-128-15,-1 0 0 0,-3-2 128 0,2 0-128 16,-1 3 0-16,-1 0 0 0,2-1 0 0,-1 2 0 15,-1-1 0-15,3 2 0 0,-1 1 0 0,2 3 0 0,0 2 0 16,-2 3 0-16,2 2 0 0,3 0 0 0,1 2 0 16,0 4 0-16,-1 3 0 0,-1 4 0 15,2 2 0-15,2 2 0 0,-2 3 0 0,1 3 0 16,0 2 0-16,0 3 0 0,2 4 0 0,-1 4-144 16,1 2 144-16,0 2-128 0,0 1 128 0,1 1-160 0,0 0 160 15,0 4-160-15,0 3 160 0,0 0-160 0,1 1 160 16,2 1-160-16,6 3 160 0,-7-2 0 0,7 2 0 15,-7-4-128-15,7 4 128 0,0 0 0 0,0 0 0 16,0 0-128-16,0 0 128 0,0 0 0 0,0 0 0 16,0 0 0-16,0 0 0 0,0 0-160 0,0 0 160 0,0 0 0 15,0 0 0-15,0 0-128 0,0 0 128 0,0 0 0 16,0 0 0-16,0 0 0 0,0 0 0 0,-9 6 0 0,2 0 0 16,7-6 0-16,-11 4 0 0,2 2 0 0,0-1 128 15,-2-1-128-15,-2 0 0 0,-2 0 144 16,0-1-144-16,1 1 0 0,-2-2 144 0,-1 2-144 15,-1-3 0-15,-3 2 144 0,-2 0-144 0,-3-2 0 16,-3 2 192-16,-1-1-64 0,0-1 0 0,-1 1-128 0,-3 0 192 16,-4 1-64-16,-5 0 0 0,-2-2-128 0,-8-2 192 0,0 2-192 15,-4 0 192-15,-2 0-192 0,-1 2 160 16,-4-3-160-16,-1 3 128 0,-7 1-128 0,-6 2 128 16,-2-2-128-16,1-1 0 0,-1 2 128 0,1 1-128 0,-5 1 0 15,-7-2 144-15,0 2-144 0,0-1 128 16,3 2-128-16,3 1 128 0,-3-1-128 0,-6 0 0 0,3 0 128 0,2 1-128 15,4 1 0-15,4-3 0 0,-1 2 0 0,-1-1 0 0,2 1 0 16,2-1 0-16,6 1 0 0,3-3 0 16,7-1 0-16,3 1 0 0,5-1 0 15,1-1 0-15,5 0 0 0,3 0 0 0,6-2 0 0,3 1 0 0,7-3 0 0,6 0 0 16,4 0-208-16,6 0 80 0,3 0 128 16,11 0-1280-16,0 0-144 0,0 0-32 0,12-7-13184 15,8-3-2640-15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0T19:40:21.75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16625 4472 3679 0,'0'0'320'0,"0"0"-320"16,0 0 0-16,0 0 0 0,0 0 5344 0,0 0 992 0,0 0 208 15,0 0 48-15,0 0-4704 0,0 0-928 0,0 0-192 0,0 0-48 0,0 0 624 0,8 13 128 16,-2 0 32 0,0-2 0-16,0-2-96 15,1 3 0-15,0-1-16 0,3 2 0 0,-3-3-432 0,1 4-64 0,0 0-32 0,-1 2 0 16,0 0-384-16,-1 1-80 0,-1 2-16 0,0 1 0 0,0-2-144 0,2 4-48 16,-2 3 0-16,0 3 0 15,-1 0-32-15,-1 2-16 0,-1 2 0 0,1 1 0 0,0 1 48 16,-1 0 16-16,-1-3 0 0,2 0 0 0,-2 1 32 0,2-1 0 15,0 2 0-15,0-3 0 0,0-2-32 0,1 1 0 0,0-2 0 16,-2-1 0-16,0-1-64 0,0-3-16 0,2-1 0 0,-1 1 0 16,-3 1-128-16,0-1 128 0,0-5-128 0,0 0 128 0,0-2-128 15,0 1 0-15,0-2 0 0,0-1 128 0,0-13-128 16,0 0 0-16,1 9 0 0,-1-9 128 0,0 0-128 0,0 0 0 16,0 0 0-16,0 0 0 0,0 0 0 0,0 0-256 0,2-11 64 0,0-4 16 15,1-3-400-15,1-4-64 0,1-7-32 0,1-3 0 16,1-2-2672-16,-1-7-544 0,0-2-96 0</inkml:trace>
  <inkml:trace contextRef="#ctx0" brushRef="#br0" timeOffset="268.77">16933 4530 12895 0,'0'0'1152'0,"-6"-3"-928"0,0-1-224 16,1-1 0-16,0 0 1472 0,1 0 256 0,0 2 64 0,4 3 0 15,-4-5-992-15,4 5-192 0,0 0-32 0,0 0-16 0,0 0 464 0,0 0 80 16,0 0 32-16,0 0 0 0,0 0-624 0,0 0-112 0,0 0-16 0,0 0-16 16,13 1 144-16,1 0 48 0,-2 2 0 0,4-6 0 0,2 3 272 15,1 0 64-15,1-1 16 0,3 0 0 0,5-1 0 0,0 2 0 0,1 0 0 16,2 0 0-16,3-2-304 0,-2 0-64 0,-4 1-16 15,2 0 0-15,2-2-112 0,-1 2-32 0,-1-2 0 0,2 2 0 0,2-2-48 0,2 2-16 16,1-1 0-16,2 0 0 0,3 1-32 0,0-2-16 0,-3-1 0 0,0 1 0 0,-4 0 80 16,-1-2 16-16,-4 1 0 0,1 0 0 0,1 0-48 0,-4 0 0 0,-3 0 0 0,0 0 0 15,0 0-16-15,-2 0-16 0,-1 0 0 0,1-1 0 0,-3 0-64 0,0 0-16 16,0-2 0-16,-5 3 0 0,1-1 16 0,-1 4 0 0,0-4 0 0,-1 3 0 0,-1-3 32 16,0 3 16-16,-1-1 0 0,1 0 0 0,-1-1 32 0,-1 2 0 0,0-1 0 0,-1 2 0 15,-1-2-80-15,3 2-16 0,-1-2 0 0,-1 3 0 0,-1-2-80 0,-9 2 0 16,11-2-128-16,-1 2 192 0,-10 0-192 0,9 0 128 0,-9 0-128 0,8 0 0 0,-8 0 128 15,0 0-128-15,0 0 0 0,9 2 144 0,-9-2-144 0,0 0 192 0,0 0-192 0,0 0 192 16,0 0 64-16,0 0 0 0,0 0 16 0,0 0 0 0,0 0-48 0,7 9-16 16,-7-9 0-16,4 9 0 0,-4-9-208 0,2 14 176 0,-1-1-176 0,1-1 160 0,-2 2-160 0,0 2 0 15,1 0 0 1,-1 1 0-16,-1 1 0 0,-1 2 0 0,2 0 128 0,0 3-128 0,-1 1 0 16,0 1 0-16,0 2 0 0,1-2 0 0,-2 1 0 0,0 3 0 0,-1-3 0 0,0 3 0 15,3 1 0-15,-1 2 0 0,-2 4 0 0,1 0 0 0,-1-2 0 0,1 2 0 0,0 0 0 0,0 0 0 16,-1-2 0-16,-1-1 0 0,0-2 0 0,3 0 0 0,-2-1 0 0,1-1 0 0,-1 0 128 0,1-2-128 0,0-4 0 15,0 2 0-15,-1-4 0 0,0 3 0 0,2-5 0 0,-1 1 0 0,-2-1 0 0,1 1 0 0,-1-3 0 16,0-2 0-16,0-2 0 0,0 0 0 0,0 2 0 0,-1-1 0 0,0-1 0 0,-1 3 0 0,-1-3 0 16,-2-1 0-16,1-1 0 0,0-2 0 0,0 2 0 0,-1-1 0 0,0 1 0 0,0-2 0 0,-1-1 0 15,-1 1 0-15,-1-3 128 0,1 1-128 0,2 1 0 0,-1-1 0 0,0 0 0 0,0 1 0 16,-1-2 0-16,-2 1 0 0,1-3 0 0,1 0 0 0,0 0 0 0,-1-2 128 0,-1-1-128 0,-1 1 0 16,0-1 0-16,1-1 0 0,-2-1 128 0,1-1-128 0,-3-3 0 0,-1 0 0 0,-2 0 0 0,-3-2 0 0,-2-2 0 15,-1 0 0-15,0 0 0 0,-5 0 0 0,-5-4 0 0,-3 1 0 0,-4 0 128 0,-1-1-128 0,0 0 0 16,-3 3 0-16,1-1 0 0,2 4 128 0,-1 1-128 0,4 2 128 0,-1 3-128 0,-1 0 128 15,-3-2-128-15,2 2 0 0,0 0 144 0,5 1-144 0,2 1 0 0,3 1 0 0,4 0 0 16,3-2 0-16,3 0-256 0,6 0-80 0,4-3-16 0,3 2 0 0,3 0-2400 0,8 1-496 0,4-12-80 0</inkml:trace>
  <inkml:trace contextRef="#ctx0" brushRef="#br0" timeOffset="1891.06">16506 3102 23039 0,'-23'12'2048'0,"3"-8"-1648"0,-4-4-400 0,-3-4 0 0,1-5 3056 16,0 0 528-16,0-1 96 0,0 1 32 0,-1 2-3008 0,-2 0-704 0,2 0 0 0,-1 2 0 0,0 1 560 15,-2 2 80-15,0 0 32 0,1 0 0 0,2-2-32 0,2 0-16 0,0 1 0 0,4 2 0 0,2 0-480 0,0 1-144 16,3 2 0-16,2 1 0 0,3-2 0 0,-1 2 0 0,2 1 0 0,0 2-144 0,4 3-144 0,1 1-32 0,1 3 0 0,0 2 0 0,4 4-80 0,3 4-32 0,2 0 0 16,4 5 0-16,3 1 224 0,3 4 32 0,2 7 16 0,4 4 0 0,3 3 160 15,4 2-160-15,3 4 160 0,-1-1-160 0,0-3 160 0,-2-1 0 0,-2-3 160 16,-3-1-160-16,-4-1 144 0,-2-1-144 0,-2 0 128 0,-3-1-128 0,-2 0 176 0,-2-2-48 0,-1 0-128 16,-2-3 192-16,-2-2-64 0,-3-1-128 0,0-4 176 0,-2-3-176 0,0-4 144 0,-2-1-144 15,-2-3 0-15,1-4 144 0,-5-3-144 0,-1-5 0 0,0-1 0 0,-2-1 0 0,0-6-656 16,-6-2-16-16,-1-3 0 0,-1-4 0 0,-2-6-1824 0,0-7-384 0,-3-5-64 0</inkml:trace>
  <inkml:trace contextRef="#ctx0" brushRef="#br0" timeOffset="2189.21">15810 3406 11967 0,'7'12'1072'0,"-7"-12"-864"16,0 0-208-16,0 0 0 0,0 0 6000 0,10 2 1152 0,1 0 224 15,-1 0 48-15,-10-2-5952 0,14 4-1216 0,1 0-256 0,0 0 0 0,4-2 320 0,3 1 64 0,3-2 16 0,2 1 0 0,3-2-144 16,2 0-16-16,5 0-16 0,-2-2 0 0,-1 1-224 0,1-2 0 0,0 1 0 0,1-2 0 0,-4-3 0 0,1 0-160 16,-1-2 32-16,1-1 0 0,0 1-1488 0,1 0-304 15,-2 0-48-15,2 0-16 0,0-2-1408 0,-3 2-272 0</inkml:trace>
  <inkml:trace contextRef="#ctx0" brushRef="#br0" timeOffset="2443.65">16905 3613 24879 0,'0'0'2208'0,"0"0"-1760"0,0 0-448 0,-5-2 0 0,0-2 2512 15,1-3 432-15,-1 1 64 0,1 2 32 0,0 0-2384 0,4 4-464 0,0 0-192 16,0 0 128-16,0 0 320 0,0 0 48 0,0 0 16 0,0 0 0 15,0 0-336-15,0 0-176 0,0 0 192 0,3 15-192 0,-2 1 0 16,4 1 0-16,2 0 0 0,0 1 0 16,1 0 0-16,3 3 0 0,-2 3-160 0,1 3 160 15,2-1 0-15,-2 3 0 0,-1-2 0 16,-2 3 0-16,-3 3 0 0,0-4 0 0,-2-3 0 0,1-4 0 16,-3-3 0-16,0-3 0 0,-1-4 0 15,1-12 0-15,0 0 160 0,0 0-160 0,0 0 192 0,0 0-192 16,0 0 240-16,-4-11-64 0,-1-2-16 0,1-8 0 15,-2-1-160-15,3-5 0 0,-3 0 144 0,2-5-144 16,1 2 0-16,0-2 0 0,2 2 0 0,1 0 128 16,1 0-128-16,2 0 0 0,2-3 0 15,1 1 0-15,2-2 0 0,3 1 0 0,0 2 0 0,2 2-128 16,2 2 128-16,2 1 0 0,1 1-144 16,3 1 144-16,1 2 0 0,1 4 0 0,-1 1 0 0,2 4 0 0,-2 3-224 15,0-2 80-15,2 3 16 0,-3 3 0 16,-3 3-1600-16,3 3-304 0,-2-3-64 0,1 6-8000 0,-1-2-1600 15</inkml:trace>
  <inkml:trace contextRef="#ctx0" brushRef="#br0" timeOffset="3156.08">17718 3927 29487 0,'-24'8'2624'0,"8"-5"-2112"0,-2-4-512 0,0-3 0 0,0-4 2016 15,2-4 288-15,0 2 64 0,5-3 16 0,-1-2-1632 0,4-4-336 0,4-3-64 0,2-2-16 16,3-1-32-16,4-1-16 0,3-2 0 0,4-2 0 0,1-2-288 0,4 1 0 0,1 0 0 0,5 1 0 0,2 1-192 0,0 2 16 31,0 1 0-31,1 1 0 16,-2 3-208-16,-1 2-32 0,-1 3-16 0,-1 1 0 0,1 5 48 0,0 2 0 0,0 3 0 15,-1 5 0 1,-1 1 192-16,-2 1 64 0,0 2 0 0,0 5 0 0,1 5 128 0,-2 5 0 0,-1-1 0 0,-1 5 128 16,0 6 144-16,0-1 48 0,-3 4 0 0,-3 3 0 0,-3-3-128 0,-3 2-32 0,-1-2 0 0,-3-1 0 0,-3-1 0 0,-4 0 0 15,-2-5 0-15,-3 1 0 0,0-4-160 0,-5-1 192 0,-2-5-192 0,0-2 192 0,1-2-192 0,-2-3 0 0,-2-3-192 16,0-4 192-16,0-4-576 0,0-2 0 0,-2-8 0 0,3 2 0 0,-2-4-608 0,-1 0-112 16,1-4-32-16,0 0-8720 0,-3-2-1728 0</inkml:trace>
  <inkml:trace contextRef="#ctx0" brushRef="#br0" timeOffset="3444.89">18346 3358 32079 0,'8'14'1408'0,"-4"-4"320"16,-2 2-1392-16,1 3-336 0,-1 0 0 0,1 3 0 0,-2 3 464 0,-1 3 32 0,0 2 0 0,-1 1 0 0,-2 3 208 0,2 1 64 15,-1-1 0-15,0-1 0 0,0-3-384 0,-1 2-80 0,0-1-16 0,2-2 0 0,-1-2-288 16,0-3 128-16,1-5-128 0,0 0 0 0,-1-6 128 0,2-9-128 0,0 0 0 0,0 0 0 0,0 0 0 0,0 0 0 16,0 0 0-16,0 0 0 0,11-3 0 0,-3-3 0 0,-2-7 0 0,2 1 0 0,0-4 0 0,1-2 0 15,1-3 144-15,1-2-144 0,0-2 160 0,2-2-160 16,3-3 160-16,0-2-160 0,-1 0 128 0,0-1-128 0,0 1 0 0,0 4 0 0,-1 1 0 16,0 5 0-16,-1-2 0 0,2 5 0 0,-3 0 0 0,1 4 0 0,0 2 0 0,0 4 0 0,-3 2 0 15,2 3 0-15,0 1 0 0,-2 6 0 0,-10-3 128 0,14 7-128 0,-1 3 0 0,0 4 0 16,0 6 192-16,0 2-48 0,-1 3-16 0,0 2 0 0,0 2 32 0,1 2 0 15,0 1 0-15,-2 0 0 0,1 1-160 0,-1-2 0 0,-2-2 144 0,-1-3-144 0,-1-3 0 16,-1-3 0-16,-1-1 0 0,-1-2 0 0,0-2 0 0,-2-4 0 0,-2-11-192 0,0 0 64 16,0 0-656-16,0 0-128 0,0 0-32 0,0 0 0 0,0 0-944 0,5-13-192 0,-1-4-32 15,0-2-7280-15,0-3-1440 0</inkml:trace>
  <inkml:trace contextRef="#ctx0" brushRef="#br0" timeOffset="3770.66">19423 2797 20271 0,'0'0'1792'0,"4"10"-1424"0,-4-10-368 0,4 14 0 0,-2-1 2688 0,1 2 448 15,-3 3 112-15,-1 6 16 0,-1 1-2352 0,1 6-464 0,0 0-80 0,-1 4-32 0,1 3 144 0,1 4 32 16,0-2 0-16,3 6 0 0,1-2-320 0,1 6-48 0,0 3-16 0,3 2 0 16,1 2-128-16,3 3 192 15,2 0-192-15,-2-2 192 0,-1-5-192 0,1 1 0 0,1-6 0 0,-1 1 128 16,-3 0-128-16,-2-4 0 0,-2-4 0 0,-1-7 0 0,0-4 0 0,-2-4-256 15,-2-4 64-15,0-4 16 0,0-4-656 0,-1-3-144 0,1-11-32 0,0 0 0 16,0 0-704-16,0 0-144 0,-11-13-16 0,0-4-6400 0,-1-3-1280 16</inkml:trace>
  <inkml:trace contextRef="#ctx0" brushRef="#br0" timeOffset="3814.51">19103 3470 16575 0,'28'10'736'0,"-9"-5"160"0,5-2-720 0,8-4-176 15,10-4 0-15,4-3 0 0,6-1 6080 0,1-2 1168 0,-1-7 240 0,-1 4 64 0,-1 1-5696 0,2-2-1152 0,3 1-208 0,5-2-48 0,2 1-320 0,1-2-128 16,1-2 0-16,-3 1-13376 0,-4-3-2752 0</inkml:trace>
  <inkml:trace contextRef="#ctx0" brushRef="#br0" timeOffset="5178.29">17910 4853 1839 0,'0'0'160'0,"0"0"-160"0,0 0 0 0,0-9 0 0,-1-2 4560 16,0 2 880-16,1 9 192 0,0-10 16 0,-1 1-4464 0,1 9-896 0,-2-11-288 0,2 11 160 0,-2-7 16 15,2 7 0-15,0 0 0 0,0 0 0 0,0 0 448 0,0 0 80 0,0 0 32 0,0 0 0 0,0 0 0 0,0 0 0 16,0 0 0-16,0 0 0 0,-8-4 32 0,8 4 16 0,-11 0 0 0,0 4 0 0,-1-1 48 0,-2 4 0 16,-3 1 0-16,-4 1 0 0,-4 0 192 0,-2 1 32 0,-5 1 16 0,0 1 0 0,-5-2 128 0,2 3 16 15,0 1 16-15,0 2 0 0,-1 1-256 0,3-1-48 0,-1 2-16 0,0 4 0 0,-1-2-400 0,1 3-96 0,1 1-16 0,2-1 0 0,-3 1-272 0,3-1-128 0,1-1 0 0,5-1 128 0,7-3-288 0,3 3-64 0,7-1-16 0,11-5-13648 16,9-3-2752-16</inkml:trace>
  <inkml:trace contextRef="#ctx0" brushRef="#br0" timeOffset="22793.24">13121 11150 26543 0,'0'0'1168'0,"0"0"256"0,-7 1-1136 16,7-1-288-16,0 0 0 0,0 0 0 0,0 0 704 0,0 0 64 0,0 0 32 0,0 0 0 15,0 0-128-15,0 0-32 0,0 0 0 0,0 0 0 0,0 0-96 0,0 0-32 0,0 0 0 16,0 0 0-16,14-2-128 0,-1 2-16 0,-13 0-16 0,15 4 0 0,-5 1 224 0,1 1 32 16,-1 3 16-16,1 3 0 0,-1 4 16 0,2 2 16 0,-1 3 0 0,2 5 0 0,-1 4-176 15,3 0-32 1,-2 3-16-16,-2 0 0 0,-2 4-128 0,2 2-32 0,-2 1 0 0,-1 4 0 0,0-1-64 16,1 0-16-16,-3 4 0 0,1 2 0 0,-3 3-192 0,0 3 144 0,-2 2-144 0,2 1 128 0,-1-2-128 0,-2-2 0 15,-1-1 0-15,1-3 0 0,-2 0 0 0,-2-2 0 0,1 2 128 0,-1-5-128 0,1-2 0 16,-1-3 0-16,2-4 144 0,-3-3-144 0,-1-5 0 0,1 0 0 0,1-4 0 0,0-3 128 15,0-6-128-15,0-4 0 0,2 0 0 0,1-11 0 0,0 0-320 0,0 0-16 0,0 0-16 0,0 0 0 0,0 0-736 16,6-18-160-16,-1-3-32 0,1-5 0 0,-1-8-2304 0,-1-9-448 0</inkml:trace>
  <inkml:trace contextRef="#ctx0" brushRef="#br0" timeOffset="23678.87">13394 11054 31151 0,'-9'7'1376'0,"9"-7"288"0,-8 3-1328 0,8-3-336 16,0 0 0-16,0 0 0 0,0 0 256 0,0 0 0 0,12 3-16 0,1-1 0 0,2-1 16 16,2 1 0-16,2-2 0 0,2-2 0 0,1 1 256 0,4-1 64 0,2-2 16 15,-2 0 0-15,1-1-224 0,2-1-48 0,2 0-16 0,3-2 0 0,0-1-304 0,1 1 160 0,0 0-160 16,3 2 128-16,2-1-128 0,1 2 0 0,-2 1 144 0,-1-1-144 0,-4 1 0 0,0 0 0 0,-3-1 0 16,0 1 128-16,-4 0-128 0,1 1 0 0,-3 1 0 0,2 0 128 0,0 2 48 15,-1 0 16-15,1 0 0 0,-1 0 0 0,0 2 64 0,0-1 32 0,-4 2 0 0,1-1 0 0,1 1-64 0,-2-3-16 16,0 1 0-16,-2 0 0 0,-6-1 16 0,-1 2 0 0,-1 0 0 0,-2 1 0 0,-10-3 32 0,11 4 0 0,-11-4 0 15,10 1 0-15,-10-1 48 0,0 0 16 0,0 0 0 0,0 0 0 0,0 0 64 0,0 0 32 16,9 5 0-16,-9-5 0 0,0 0 48 0,0 0 16 0,0 0 0 0,0 0 0 0,2 11-128 16,-2-11-32-16,0 0 0 0,0 13 0 0,0-13-128 0,-2 9-48 0,2-9 0 0,0 12 0 0,-1-2-144 15,1-10 0-15,1 12 0 0,1-2 0 0,-2 1 0 0,2 0 0 0,-1 1 0 0,1 1 0 0,-1 0 0 16,-1 0 0-16,0 2 0 0,0 0 0 0,0 4 0 0,3 1 0 0,-1 0 0 0,2 3 0 0,-1-2 0 16,1 4 0-16,1-1 0 0,-1 2 0 0,-2 1 0 0,2 3 0 15,0 1 0-15,1 2 0 0,-1 1 0 0,2 0 0 16,0 0 0-16,1 2 0 0,-1-2 0 0,1 1 0 15,-2 2 0-15,0 3 0 0,-1-1 0 16,1 2 0-16,0-1 0 0,2-1 0 0,-1 0 0 0,0-1 0 16,-4 1 0-16,4-4 0 0,-1-3 0 0,-1-4 0 15,0-3 0-15,-2 0 0 0,3 0 0 0,1 1 0 16,-1-3 0-16,0 1 0 0,-1-2 0 0,-1 1 0 0,0-3 0 16,1-1 0-16,0 4-128 0,1-5 128 15,-1-1 0-15,0-2 0 0,-1 0 0 16,0-2 0-16,-2 0 0 0,1-1 0 0,-2-12 0 0,2 11 0 15,-2 2 0-15,0-4 0 0,0-9 0 0,-2 11 0 0,0-2 0 16,-1 0 0-16,1 0 0 0,-2-1 0 0,4-8 0 0,-7 9 0 16,2 0 0-16,0-2 0 15,-2-1 0-15,2 0 0 0,5-6 0 0,-8 6 128 16,0-1-128-16,1 2 0 0,7-7 176 0,-12 6-48 0,-3-2-128 16,1-1 192-16,0-3-64 0,-3 0 0 0,-3 1-128 0,-1-1 192 15,-3-1-48-15,-5 1-16 0,-4 0 0 0,-3 0 0 0,-3 0 64 16,-3 1 16-16,-1 2 0 15,0-1 0-15,0 1-16 0,0 1 0 0,1 0 0 0,-1 0 0 0,0-2-192 0,-2 2 144 16,-2 1-144-16,1-1 128 0,-1-1-128 0,3 1 0 0,1-4 0 16,5 0 0-1,4 0 0-15,3 0 0 0,3-4 0 0,4 1 0 0,4-2-896 16,3-5-64-16,4-5-16 0,3-9 0 16,3-8-2400-16,3-11-464 0</inkml:trace>
  <inkml:trace contextRef="#ctx0" brushRef="#br0" timeOffset="26842.23">11933 8486 38639 0,'-48'-1'1712'0,"11"0"352"0,-6-3-1648 0,-2 0-416 0,0 0 0 0,2-1 0 16,1 1 0-16,3 1 128 0,4 3-128 0,3 2 0 0,-2-1 176 0,2 3-48 0,4 1-128 0,3 0 192 0,4 2 48 15,3 1 0-15,3 0 0 0,4 1 0 0,2 0-240 0,3 3 0 0,5 1 0 16,2 2 0-16,2 2 0 0,2 4-128 0,3 2 128 0,1 4-208 0,0 1 208 0,2 4 0 16,-1 0-160-16,3 5 160 0,0 2 0 15,3 4 0-15,1 2 0 0,-2 4 0 0,0 3 0 0,0 5 0 0,-2 6 0 16,3 1 0-16,0 1-144 0,1-1 144 0,0-3 0 0,-2-1 0 0,0-7 0 0,-1 1 0 0,-2-1 0 16,-1 1 0-16,0-3 0 0,-1-1 0 0,-1 0 0 0,1 1 0 0,-1-2 0 0,-1 0 0 0,-1-4 0 15,0-2 144-15,-2-1-144 0,-1 0 0 0,-3-2 0 0,-1 2 0 0,0 0 0 0,-1 1 0 0,-3-2 0 0,-1 0 0 16,-2-4 0-16,-2-1-256 0,1-1 48 0,-1-4 0 0,0-1-304 0,0-4-48 15,-1-2-16-15,-3-3 0 0,1-2-720 0,0-3-160 0,-1-6-16 0,1-3-16 0,1-3-2176 16,-2-8-432-16</inkml:trace>
  <inkml:trace contextRef="#ctx0" brushRef="#br0" timeOffset="27322.09">11179 9476 7359 0,'0'0'656'0,"12"4"-528"0,-12-4-128 15,16 1 0-15,3-1 6512 0,3-1 1264 0,3 1 256 16,1 0 48-16,-1-4-6032 0,4 1-1216 0,-1 1-256 0,4-1-32 0,0 1 32 0,2-2 16 16,4 1 0-16,2-1 0 0,5 0-336 0,3 0-80 0,3 2-16 0,0 0 0 15,0-3-160-15,-1 4 0 0,1-4 0 16,-4-1 0-16,-5 0 0 0,2 1 0 0,2 1 0 0,-1 1 0 0,0 2 0 15,0-2 0-15,2 2 0 0,-4 0 0 0,-3-1 0 0,-5 2-272 0,-1 0 64 16,-3 0 16-16,0 0-336 0,-5 2-64 0,-2-1-16 0,-3-1 0 0,-3 0-1552 0,0 0-304 0,-2-1-64 16,-1-1-11936-16</inkml:trace>
  <inkml:trace contextRef="#ctx0" brushRef="#br0" timeOffset="27534.92">12814 9243 26719 0,'-8'18'2368'15,"3"-6"-1888"-15,-3-1-480 0,4-2 0 0,2 2 2272 0,2-1 352 0,4 3 80 0,1-1 16 16,2 4-2128-16,3 3-416 0,4 2-176 0,1 4 128 0,0 5-128 0,4 0 128 0,1 0-128 0,3 5 128 0,0 3-128 16,0 2 0-16,2 2 0 0,0 0 0 0,0-1 0 0,-3 0 0 0,-5-1 0 0,0 2 128 0,-2-4-128 15,1 0 0-15,-3-2 0 0,-2-2 0 0,-2-4 0 16,0-1 0-16,-4-2 144 0,-1-2-144 0,-1-4 128 0,-2-4-128 15,-2-3 128-15,-1-4-128 0,2-10 320 0,0 0-16 16,-9 7 0-16,0-3 0 0,-1-4 368 0,-2-4 80 16,-2-3 16-16,-2 0 0 0,0-5-256 0,-1 0-32 15,-1-5-16-15,0-1 0 0,0 0-112 0,2-2-32 0,-1 1 0 16,0-5 0-16,1-2-112 0,2 0-16 0,1-1-16 16,1-5 0-16,2-3-176 0,2 0 0 0,0-2 0 15,4 1 0-15,0 2 0 16,4-5 0-16,3-2 0 0,5 1 0 0,1 1-160 0,3 0 160 0,1 0 0 15,1 1-144-15,0-4-16 0,2 4 0 0,0 3 0 16,-2 4 0-16,2 1-240 0,1 4-48 16,0 0-16-16,-3 2 0 0,-2 2-208 0,-1 1-32 0,4 2-16 15,-1 2 0-15,0 1-256 0,2 3-48 16,-2 1-16-16,1 2 0 0,-1 1-2160 16,2 2-416-16,1 1-96 0</inkml:trace>
  <inkml:trace contextRef="#ctx0" brushRef="#br0" timeOffset="28364.17">13676 9957 19343 0,'-18'22'848'0,"3"-7"192"0,-3-4-832 0,0 0-208 0,0-3 0 0,-1-2 0 0,2-2 3136 15,4-1 592-15,0-3 112 0,2-4 32 0,0 1-2384 0,1-3-464 0,1-6-112 0,1 0-16 0,-1-7-64 0,0-2 0 16,1-4-16-16,3-1 0 0,-1-3-416 0,2-3-80 0,3-5 0 0,1 1-16 0,1-1-176 16,6-1-128-16,-1-1 192 0,4 1-192 0,-1 1 176 0,2 0-176 0,1 1 160 15,1 0-160-15,2 4 128 0,0 0-128 16,3-1 0-16,2 3 144 0,1 1-144 0,-2 5 0 0,0 0 0 0,0 3 0 0,3 3 0 16,-1 2 0-16,1-1 0 0,3 4-176 0,0 1 16 0,1 4 0 0,0 2 0 0,3 1 0 15,1 3 16-15,2 5 0 0,4 2 0 0,-5 4 0 0,-2 2-16 0,-2 2 0 0,0 2 0 16,-1 5 0-16,0 3-16 0,-2 2 0 0,-2 1 0 0,-2 4 0 0,-6 1 0 0,0 3 0 0,-2-1 0 0,-2 1 0 15,-3 0 176-15,-2 1-192 0,-2-1 192 0,-4 1-192 0,-2 0 192 0,-1 0 0 0,-4-3 0 0,-1-1 0 16,-1-1 0-16,-2-4 128 0,-1-1-128 0,-5-2 176 0,-5 0-16 0,0-4 0 16,-3-2 0-16,-4-3 0 0,-3-2-32 0,-1-3 0 0,-5-1 0 0,0-5 0 0,-1-3 80 15,2-2 16-15,1 1 0 0,4-4 0 0,0-3-224 0,2-1 128 0,5-2-128 0,-2-4 0 16,0-3 0-16,4-3-320 0,1-1 64 0,3-5 0 0,2 3-1472 0,1-2-304 16,3 0-48-16,3-3-8288 0,1-2-1664 0</inkml:trace>
  <inkml:trace contextRef="#ctx0" brushRef="#br0" timeOffset="28767.09">14857 9303 3679 0,'-12'22'320'0,"3"-7"-320"0,-4 4 0 0,0 0 0 0,1 1 7232 0,1-2 1360 16,0 0 288-16,4-1 48 0,0 0-7024 0,2 1-1408 0,0 1-288 0,1-1-48 0,0 1-32 0,2 2-128 0,1 2 192 0,1 0-64 16,0 0-128-16,0 4 0 0,1 3 0 0,1-1 0 0,-2 4-192 0,-2 1 192 0,2 1-160 0,-1 3 160 15,-1 1-160-15,-1-1 160 0,-1-2-160 0,0-2 160 0,-1-2 0 0,0-8 0 16,1-1 0-16,-4-4 0 0,-1-2 224 0,0-3-16 0,-2-2 0 0,2-5 0 15,9-7 304-15,-9 1 64 0,-1-2 16 0,0-6 0 0,1-3-96 0,3-5-32 0,-2-3 0 0,1-4 0 16,1-3-160-16,2-6-48 0,1-3 0 0,2-3 0 0,0-2-96 0,1-4-32 0,2-4 0 16,2-1 0-16,2 1-128 0,0-1 0 0,3 0 144 0,0 1-144 0,2 0 0 0,2 0 0 15,6-5 0-15,1 2 0 0,-3 1 0 0,2-1 0 0,2-1 0 0,4 0 0 0,2 2 0 16,2 3 0-16,2 3 0 0,3 2-128 0,0 4 128 0,3 6 0 0,0-1 0 0,-1 8-128 16,-2-2 128-16,-3 5-192 0,-2 4 192 0,-2 5-192 0,0 4-32 0,-2 3-16 0,-3 2 0 0,-2 6 0 15,-3 2 240-15,1 7-192 0,-1 4 192 0,0 5-192 0,0 2 0 0,-2 6 16 0,1 5 0 16,-3 5 0-16,-1 4 176 0,0 6-208 0,-3 7 80 0,0 3 128 0,0 0 0 0,-2-2 0 15,-4-2 0-15,-1-2 0 0,-2-2 0 0,-2-1 0 0,-1-2 0 0,-1 0 128 0,0 0 16 0,-3-2 0 0,2-2 0 16,0-5 0-16,0-3-144 0,-1-6 0 0,1-6 0 0,1-4 0 0,2-7-128 0,2-13-128 16,-6 9 0-16,6-9-16 0,0 0-1520 0,-4-12-288 0,-1-5-64 0,1-6-16 0,-1-4-416 15,0-7-96-15</inkml:trace>
  <inkml:trace contextRef="#ctx0" brushRef="#br0" timeOffset="29235.32">15862 7814 28223 0,'0'0'1248'0,"0"0"256"0,0 0-1200 16,0 0-304-16,0 0 0 0,8 8 0 0,3-1 544 0,-1 4 48 0,0 1 16 0,2 2 0 15,1 2 432-15,2 2 96 0,-1 1 16 0,3 5 0 0,1 2-480 0,-1 8-96 0,1 6 0 16,3 10-16-16,1 6-256 0,-1 9-48 0,-1 5-16 0,1 3 0 0,-2 3-240 16,-1 5 128-16,-3 5-128 0,-1 5 0 15,-5 2 0-15,0-2 128 0,-2-2-128 0,-1 2 0 0,-2 3 0 0,0-2 0 0,-3-8 128 16,1-6-128-16,-2-5 0 0,1-5 176 0,0-6-176 0,2-2 160 0,-3-6-160 15,0-5 0-15,0-3 0 0,0-7 0 0,0-6 0 0,0-6 0 0,-1-6 0 0,-1-4 128 0,2-5-336 16,0-12-80-16,0 0-16 0,0 0 0 0,0 0-576 0,0 0-112 0,-5-13-32 16,0-8 0-16,-2-5-176 0,0-7-32 0,-4-3-16 0,-3-6-7904 15,-4-1-1568-15</inkml:trace>
  <inkml:trace contextRef="#ctx0" brushRef="#br0" timeOffset="29279.38">15611 8853 15663 0,'0'0'688'0,"0"0"144"0,0 0-656 0,0 0-176 0,0 0 0 0,0 0 0 0,0 0 4880 0,0 0 944 0,14 4 192 0,2 0 48 0,1 0-4464 0,5-2-896 0,5-1-192 0,4-1-16 0,2 0 560 16,6-1 112-16,6-3 32 0,8-1 0 0,8-3-256 0,7-2-48 0,5-6-16 0,0-1 0 0,-1-4-368 15,3-1-80-15,2-1-16 0,4-2 0 0,3 0-288 0,-5 2-128 0,-3-5 128 0,-9 6-128 0,-4 0 0 0,-4 1 0 0,-2 2 0 0,2 2-176 0,1 1-1120 0,-4 2-240 16,-1 1-32-16,-6-2-11744 0,-5 1-2368 0</inkml:trace>
  <inkml:trace contextRef="#ctx0" brushRef="#br0" timeOffset="32444.02">14038 11760 28511 0,'0'0'1264'0,"0"0"256"0,0 0-1216 0,7 9-304 0,-7-9 0 0,13 8 0 16,0-3 320-16,3-2 16 0,2-2 0 0,0-1 0 0,3-1 96 0,2 0 16 15,4-3 0-15,4 0 0 0,3-1 432 0,6 1 80 0,4-5 32 0,5 1 0 16,5-1-160-16,1-1-16 0,1 0-16 0,-4 1 0 0,-3 1-368 0,4 0-80 15,3 0-16-15,4 1 0 16,3 0-208-16,2 1-128 0,1-2 128 0,0 3-128 0,-5 1 0 0,3 1 0 0,2 0 0 16,6 2 128-16,5-2-128 0,1 3 0 0,2 3 0 0,-3-3 0 15,-4 0 0-15,5 0 0 0,4 3 0 0,3 1 0 0,1-2 0 0,-3 2 0 0,-5 0 0 16,-1 0 0-16,4 0 0 0,1 1 0 0,3 2 0 0,-4-3 128 0,-8 1-128 0,-5 0 0 16,-6 0 0-16,1 0 0 0,-3 1 0 0,5 0 128 0,3-2-128 0,-7 1 0 15,-5-1 128-15,-2 0-128 0,-4-3 160 0,-5 1-160 0,-6-1 336 0,-3-1-16 16,0-3-16-16,-4 1 0 0,-2-1 80 0,-3-1 32 0,0-1 0 15,-7 1 0-15,0-2 96 0,-6-1 0 0,-2 2 16 0,-4 0 0 0,-3-2 112 0,-4-2 32 16,-1-1 0-16,-4-2 0 0,-3-3 0 0,-4-1 0 0,-1-1 0 0,-3-6 0 0,-3 0-320 16,-2-2-64-16,-2-1-16 0,-3 0 0 0,-1-5-144 0,-1 1-128 0,2 0 192 15,-3 0-192-15,-3-2 160 0,0 1-160 0,2-1 128 0,-2 0-128 0,-2 2 0 0,1 3 0 16,-3 1 0-16,3 2 0 0,1-2-176 0,1 3-64 0,1-4-16 0,5 0 0 0,0 4-1408 16,3 1-272-16,4 1-64 0,3 3-11536 0,1-1-2304 0</inkml:trace>
  <inkml:trace contextRef="#ctx0" brushRef="#br0" timeOffset="32891.92">17980 11572 34095 0,'-23'12'3024'0,"-4"-1"-2416"0,-4-1-480 0,-2-1-128 0,2-2 2288 0,0 3 432 0,-5-2 96 0,-1 4 0 0,-3-3-1904 0,1 5-384 15,-1-1-80-15,0 1 0 0,0 5 0 0,4-1 0 0,2 2 0 0,-1 3 0 0,-3 2-208 0,0 2-48 16,0 1 0-16,-3 1 0 0,-5 3-64 0,-1 2-128 15,-4 2 176-15,4 1-176 0,-1 2 192 0,2 1-64 0,2-2 0 0,2 4-128 0,2 1 128 16,1 0-128-16,1-3 0 0,0 3 0 0,-1-1 0 0,5-2 0 0,4-1 0 0,7-2-144 0,2-3-384 16,5-4-80-16,7-7-16 0,8-3 0 0,7-4-2896 0,11-7-576 0,8-4-112 0</inkml:trace>
  <inkml:trace contextRef="#ctx0" brushRef="#br0" timeOffset="50568.73">18294 10357 28511 0,'-22'-1'1264'0,"9"0"256"0,-2-3-1216 0,2-1-304 0,3-2 0 0,-1 1 0 0,2-1 1504 16,4 2 240-16,5 5 48 0,0 0 16 0,0 0-512 0,0 0-96 0,0 0-32 0,8-5 0 0,-8 5-528 15,14 0-128-15,0 1 0 0,2 4-16 0,1 3-240 0,1 4-64 0,2 1 0 0,-3 8 0 0,-3 2-192 0,-1 7 176 0,-1 7-176 0,0 2 160 0,-3 2-160 0,-1 8 192 16,1 5-192-16,-3 6 192 0,-2 7-64 0,1 2-128 16,1 5 192-16,-1 1-64 0,-3-1 128 0,2 5 32 0,-1 4 0 0,0 3 0 0,0 1 32 15,0-1 16-15,0-4 0 0,-2 3 0 0,-2 3-144 0,-1 1-48 0,1 0 0 0,-2-4 0 16,0-5 0-16,-1 2 0 0,-2-2 0 0,0-2 0 0,-2 2 48 0,0-5 0 0,2-2 0 0,-1-2 0 16,-3-5-64-16,2-2 0 0,1-1 0 0,0-6 0 0,-1-3-128 0,0-5 128 0,-1-5-128 0,1-3 128 15,2-6-128-15,-1-4 0 0,-1-6 0 0,2-5 0 0,0-5-448 0,3-3 16 0,3-12 16 0,0 0 0 16,0 0-1376-16,0 0-288 0,-3-12-48 0,4-6-16 0,3-11-1152 0,-1-12-224 0</inkml:trace>
  <inkml:trace contextRef="#ctx0" brushRef="#br0" timeOffset="51740.01">18399 10336 2751 0,'-10'16'256'0,"1"-5"-256"0,-3-4 0 0,3 1 0 16,9-8 8544-16,0 0 1664 0,0 0 336 0,0 0 64 0,0 0-8432 0,10 8-1696 0,5 0-336 0,4-2-144 15,3 0 0-15,6-1 0 0,2 0 0 0,5 0-176 0,2-1 176 0,4 0 0 0,6 1 0 0,7-2 0 0,3 1 0 16,0 0-160-16,-1 0 160 0,0-1 0 0,1 3 0 0,2-2-128 16,1 2 128-16,6-1 0 0,1 1 0 0,3 1 0 15,1 3 0-15,-3-4 0 0,-3-1 0 0,2 2 0 16,2-2 0-16,6 1 144 0,6 0 80 15,-1 0 16-15,-3 1 0 0,-3-5 0 16,-1 2 32-16,3-1 16 0,2-1 0 0,1 0 0 0,1-1 80 0,-2-1 16 16,-6 0 0-16,2-1 0 0,0-3-128 0,3 1 0 15,0 3-16-15,-1-2 0 0,-4-2-48 0,-6 0-16 0,-6 1 0 16,0-3 0-16,-1-1-176 0,-1 2 192 0,-2 0-192 16,-1 1 192-16,-3-1-16 0,-3 1 0 15,-6 0 0-15,-2 1 0 0,0-3 96 0,-6 2 32 0,-5 1 0 16,1 1 0-16,1-2-16 0,-3 2 0 0,0 1 0 15,-1 1 0-15,-1 0-80 0,-1 0-16 0,0 1 0 16,-1 2 0-16,-4 0-64 0,-2-1 0 0,-3-1-128 16,0 2 192-16,-3-2-48 0,-3 2-16 0,0 2 0 0,-10-5 0 15,7 2 176-15,-7-2 16 0,0 0 16 0,8 5 0 16,-8-5 16-16,0 0 0 0,0 0 0 0,0 0 0 16,6 6-32-16,-6-6-16 0,4 8 0 0,-4-8 0 15,0 0-128-15,4 10-32 0,-4-10 0 0,5 12 0 16,-2-1-144-16,0-1 0 0,0 1 144 0,0 0-144 0,-2-2 128 15,2 2-128-15,1-1 128 0,0 3-128 0,-2 2 0 0,2 0 0 16,2 2 0-16,-4 3 128 0,-1 1-128 0,2 2 0 16,0 2 0-16,2 1 128 0,-3 1-128 0,2 1 0 15,2 3 0-15,1 3 0 0,1-2 0 16,0 5 0-16,1 3 0 0,0-2 0 16,2 1 0-16,2 4 0 0,0 3 0 0,0 5 0 0,-3 4 0 15,2 1 0-15,1 1 0 0,1-1 0 16,1 1 0-16,-1-1 0 0,-1-2 0 0,0 1 0 15,-1 1 0-15,0 1 0 0,-2-5 0 0,-1 3 0 16,0 0 0-16,-1-2 0 0,-3-1 0 0,2-1 0 0,-2 0 0 16,-2 1 0-16,-2 2 0 0,0 0 0 0,1 0 0 15,-2-1 0-15,-2 2 0 0,1 0 0 0,0-6 0 16,-1 2 0-16,0 1-144 0,0-2 144 0,1-1 0 0,0 0-176 16,0-5 176-16,-1-1-128 0,2-3 128 0,2-3 0 15,-1-1 0-15,1 0-128 0,2-4 128 0,0 0 0 0,-1-5 0 16,1-1-128-16,1 0 128 0,0-1-128 0,-1-3 128 15,0 0-128-15,0 0 128 0,0-1-208 16,-1-1 80-16,0-2 128 0,0-1-192 0,-2-1 192 0,-2-2-192 0,1-1 192 16,1-3-128-16,-1 2 128 0,0-4 0 15,3 1 0-15,-3-9 0 0,3 11 0 0,-3-11-144 0,2 9 144 16,-2-9 0-16,1 10 0 0,-1-10 0 0,0 0 0 16,4 9 0-16,-4-9-128 0,0 0 128 0,0 0 0 15,0 0 0-15,-2 11 0 0,2-11 0 0,0 0 0 16,-5 7 0-16,-3 0 0 0,-3-2 0 0,1-1 0 15,-1-1 0-15,0-2 0 0,-2 0 0 0,-2 1 0 0,-2-1 0 16,-2 0 0-16,-1-2 0 0,-2 0 0 0,-1-1 0 16,-3 2 0-16,-2 0 0 0,-2-1 0 0,-2-2 0 15,-2 2 0-15,-4-2 0 0,-5 1 0 0,-5-1 0 16,-5 1 0-16,-3-5 144 0,-1 1-144 0,0-4 144 0,1 3-144 16,-2-2 160-16,-6-1-160 0,-7 0 144 0,0 1-144 15,0 0 128-15,-4-3-128 0,4-2 128 0,-4 1-128 16,0 0 0-16,-5-2 128 0,-6 2-128 0,4 0 0 15,4 0 0-15,1 1 0 0,-1-1 128 0,-3 2-128 16,-3 0 128-16,3 3-128 0,5 1 176 0,4-4-48 16,4 1-128-16,2 1 192 0,2-1-192 0,-3 3 128 0,-3-3-128 15,6 3 0-15,3-1 0 0,5 0 0 0,3 2 0 16,1 0 0-16,1 2 0 0,-1 0-160 0,-1 1 160 16,-2 0-192-16,-2 2 32 0,1 1 0 0,4 1 0 15,1-1 0-15,4 0 160 0,2 3 0 0,4-3 0 16,-1 2-128-16,0 1 128 0,3-1 128 0,-3 0-128 15,2 0 176-15,0 1-176 0,0 0 128 16,5-3-128-16,3 1 128 0,-1 0-128 0,3 3 0 16,1-4 0-16,3 3 0 0,0-2 0 0,0 2 0 15,0-3 0-15,1 1 0 0,-1 0-224 0,2 0 80 0,-1 2 16 16,3-3 0-16,-2-3-16 0,2 2 0 0,1 0 0 16,2 0 0-16,0 1-96 0,4-4-16 0,0 1 0 0,4-2 0 15,0 0-384-15,2-1-96 0,0-1-16 16,0-4 0-16,2-3-2320 0,-1-4-448 15,-1-3-112-15</inkml:trace>
  <inkml:trace contextRef="#ctx0" brushRef="#br0" timeOffset="52718.83">20150 11010 14623 0,'-4'-14'640'0,"2"4"144"0,-1-5-624 0,1 0-160 0,-2-4 0 0,1 0 0 0,0-1 960 0,2 0 144 0,0-3 48 15,-1 2 0-15,2-1-64 0,0 1 0 0,0-1 0 0,0 1 0 0,0 1-464 0,0 1-112 0,2 0 0 16,0 2-16-16,1 4 0 0,-2 1 0 0,-1 12 0 0,2-9 0 0,-2 9 496 16,0 0 96-16,0 0 32 0,0 0 0 0,0 0-32 0,0 0 0 0,0 0 0 0,0 0 0 0,0 0-64 15,0 0 0-15,0 0-16 0,7 8 0 0,0 5-208 0,-2 0-32 0,0 5-16 16,1 3 0-16,-2 2-176 0,1 5-48 0,-1 3 0 16,0 3 0-16,-1 4-224 0,1 5-48 0,-1 2-16 0,0 4 0 0,-2-1-96 0,-1 1-16 0,-1 4 0 15,-1 4 0-15,0 4-128 0,-1 4 0 0,-1 5 144 0,0-1-144 0,-2-2 128 16,-1 2-128-16,2 2 160 0,0 2-160 0,0 3 272 0,-1 0-32 0,0 3-16 0,2-5 0 0,1-1 16 15,2 3 0-15,-2 2 0 0,2 0 0 0,2-1-96 0,-1-5-16 0,-1-6 0 0,1-2 0 0,1-3-128 16,2-2 160-16,0-4-160 0,-1-6 160 0,0-4-160 0,-1-6 0 0,0-5 144 0,-1-4-144 0,0-6 0 0,0-4 0 0,0-6 0 0,0-2 0 16,0-12-192-16,0 0-128 0,0 0 0 0,0 0-16 0,0 0-1296 0,-2-17-256 0,-1-5-48 0,-2-8-16 15,-3-7-1616-15,-4-7-320 0</inkml:trace>
  <inkml:trace contextRef="#ctx0" brushRef="#br0" timeOffset="53072.07">19051 11276 28559 0,'0'0'1264'0,"0"0"272"0,0 0-1232 15,0 0-304-15,-9 2 0 0,9-2 0 0,0 0 2752 0,0 0 512 0,0 0 80 16,0 0 32-16,0 0-2800 0,5 11-576 0,4-1 0 0,2 3-144 0,-1 1 144 0,2 3 0 0,-2 2 0 0,3 4 0 0,2 1 0 0,-2 4 0 15,0 3 0-15,0 4 0 0,0 4 0 0,-3 3 0 0,0 2 0 0,-1 9 0 0,-2 3 0 16,-1 5 0-16,-4 4 0 0,0 2 0 0,-1 2 0 0,-2-7 128 0,-3-2-128 0,0 0 0 0,0-2 0 16,-3-2 144-16,-2-2-144 0,1-1 0 0,-2-7 128 0,2-1-128 0,0-7 0 0,3-4 0 0,0-8-128 0,0-4-96 0,-1-5-16 15,4-4 0-15,-1-4-2320 0,3-9-448 0,0 0-112 0,0 0-11472 16</inkml:trace>
  <inkml:trace contextRef="#ctx0" brushRef="#br0" timeOffset="53950.95">20737 11763 21183 0,'0'0'1888'0,"-4"9"-1504"0,4-9-384 0,0 0 0 0,0 0 3040 16,1 10 544-16,-1-10 96 0,11 9 32 0,2-1-2784 0,5-1-544 0,2-2-128 15,7-1 0-15,7-2 272 0,5 0 64 0,5-2 16 0,2 0 0 0,1 1-208 0,1-1-32 0,3-3-16 16,4 1 0-16,-1 1-192 0,10-1-32 0,7 0-128 0,0 0 192 16,1 1-32-16,2 0-16 0,-2 1 0 0,6 2 0 0,6 1 48 15,1 1 16-15,-1-2 0 0,-2 2 0 0,-5 2 112 0,2 0 0 0,0-3 16 0,7 2 0 0,8 0 0 16,-4 0 0-16,-4 1 0 0,1-1 0 0,-1-1-80 0,4 0-32 0,4-4 0 16,-4 2 0-16,-9 2-224 0,-3-4 144 0,-2 0-144 0,1 0 128 0,2-2-128 0,-3-1 0 15,-6-1 144-15,-4 1-144 0,-9 1 0 0,-4-3 128 0,-6-2-128 0,-4-1 0 0,-2 0 128 0,-5 1-128 16,-3-5 128-16,-6 1-128 0,-5 0 192 0,-3-1-16 0,-6 0-16 0,-4 1 0 0,-4 0 352 0,-6-3 80 15,-6 1 16-15,-5-3 0 0,-5-1 160 0,-3-1 48 0,-5 0 0 0,-3-2 0 16,-2-1-352-16,1 0-64 0,-5-1-16 0,-2-1 0 0,-4 1-160 0,0-3-32 0,-5 0-16 16,-3-1 0-16,-5 0-48 0,0 2 0 0,3 1 0 0,1 1 0 0,4 1-128 0,3 0 0 0,3 1 0 0,1 1 128 15,0 2-128-15,2 0 0 0,1 0 0 0,-1 3 0 0,2 2-272 0,2 2 64 0,-3 0 16 16,5 4 0-16,2-1-272 0,1 0-48 0,3 1-16 0,5 1 0 0,2 0-1200 0,1 1-224 16,5 1-48-16,1 0-16 0,10 3-1696 0,0 0-320 0</inkml:trace>
  <inkml:trace contextRef="#ctx0" brushRef="#br0" timeOffset="54248.45">23798 11926 24879 0,'-6'8'2208'0,"-2"-2"-1760"0,-3-1-448 0,2-1 0 0,0-3 4864 16,1-1 896-16,2-1 192 0,6 1 16 0,-9 0-4752 0,1 0-960 0,8 0-256 0,0 0 0 0,-9 3 0 15,1-2 0-15,1-1 0 0,1 3 0 0,-3 1-192 0,-2 1-48 0,-1 1-16 0,-1 5 0 0,-2 0 128 16,-5 5 128-16,-3 1-208 0,-3 4 80 0,-3 4 128 0,-2 1 128 0,-2 0-128 0,1 3 176 0,0 2-16 0,-2 3 0 16,-2 2 0-16,1 2 0 0,-1 1-160 0,1 3 128 15,0-2-128-15,-1-2 128 0,-1-1-128 0,2-2 0 0,5-4 0 0,5-4-176 0,6-3-272 16,3-3-48-16,4-4-16 0,6-4 0 0,7-3-2864 0,-1-10-576 0,16 4-112 0,6-6-11472 15</inkml:trace>
  <inkml:trace contextRef="#ctx0" brushRef="#br0" timeOffset="54923.25">24468 10496 36799 0,'0'0'1632'0,"0"0"336"0,0 0-1584 0,0 0-384 15,0 0 0-15,0 0 0 0,0 11 384 0,0-11 0 0,4 13 0 0,1 0 0 0,1-1-384 0,0 1 0 16,1 0 0-16,0 3 0 0,0-2 0 0,1 6 0 0,0 2 0 0,1 5 0 0,0 6 0 16,0-1 0-16,-1 5 0 0,1 5 0 0,-1 3 320 0,0 5 0 0,-1 2-16 0,-1 1 0 15,-1 2 144-15,-3 6 16 16,0 7 16-16,-2 5 0 0,-2 2 96 0,0 1 32 0,-2 0 0 0,-1 1 0 16,-2-1 96-16,1 2 0 0,-1 4 16 0,1 0 0 0,-2 2-240 0,1-2-48 0,1-3-16 0,2 1 0 15,0 1-128-15,1-1-32 0,1-1 0 0,0-6 0 0,2-6-64 0,0 0-32 0,2-5 0 16,2 0 0-16,-1-1-160 0,1-4 0 0,-2-1 0 0,2-6 0 0,0-3-144 0,-1-5 144 0,1-5-192 15,0-3 192-15,0-4-512 0,0-5 16 0,0-4 0 0,0-5 0 0,0-6-528 0,-4-10-96 16,0 0-32-16,0 0 0 0,6-9-1808 0,2-8-368 0,-1-8-80 0,-1-7-7088 0,1-13-1424 16</inkml:trace>
  <inkml:trace contextRef="#ctx0" brushRef="#br0" timeOffset="55890.67">24763 10488 42671 0,'0'0'1888'0,"0"0"400"16,10 8-1840-16,5 1-448 0,5 0 0 0,3 0 0 0,3 0-144 0,4 3-128 0,4-3-32 0,6 1 0 0,-1-2 176 15,11 1 128-15,6-2-192 0,6-2 192 0,6 2-160 0,1-1 160 0,-5 1-128 16,0-2 128-16,0-1-160 0,1 0 160 0,5 1-192 0,2-3 192 0,0 4 0 16,-4-1 0-16,-5 0 0 0,-1 0 0 0,-4 2 0 0,2-1 0 0,4 0 0 0,1-1 0 15,1 0 208-15,-4 3 48 0,-3-4 16 0,-2 1 0 0,-3 0 112 0,0 0 32 0,3 1 0 16,2-3 0-16,3 1-112 0,2-1-32 0,1-3 0 0,-4 0 0 0,-4 1-112 0,0-1-32 0,-4 0 0 0,-2 0 0 16,-2 0-128-16,0 0 192 0,-4 0-192 0,0 2 192 0,-5-1-192 0,-1 3 0 15,-2-4 0-15,-5 4-176 0,-4-2 176 0,0 0 0 0,-2-1 0 0,-1 3 0 0,-4-2 0 16,1 1 144-16,-1 0-144 0,1 1 0 0,0-1 176 0,0 1-176 0,-1 0 160 0,0-4-160 0,0 2 240 15,1-2-48-15,0 0-16 0,1 1 0 0,-1-1 48 0,0 0 16 0,0 0 0 0,-1 0 0 16,-2 0-80-16,0-1-16 0,-1-1 0 0,0 2 0 0,-1-2-144 0,-1 0 160 0,-2 1-160 0,2 0 160 16,-3-2-160-16,-1 3 0 0,-2-2 144 0,0 0-144 0,0 1 0 0,-1-2 128 0,-2 1-128 0,-7 2 0 0,0 0-704 15,11 0-224-15,-11 0-32 0,9 0-16 0,-9 0 1744 0,0 0 368 16,10-2 64-16,-10 2 16 0,0 0-816 0,0 0-144 0,10 3-48 16,-10-3 0-16,0 0-16 0,7 4 0 0,-7-4 0 0,8 5 0 15,0 2-64-15,-1-2 0 0,-7-5-128 0,5 8 192 0,-5-8-192 16,2 11 176-16,2 1-176 0,-1 1 160 0,-2 2-32 0,1 0-128 15,-2 2 192-15,1 3-64 0,-1 2-128 0,1 1 0 16,0 3 0-16,1 2 128 0,-1 0-128 0,0 2 0 16,1 2 0-16,0 0 0 0,0 4 0 0,0 4 0 15,1 0 0-15,-1 6 0 0,-2 2 0 16,0 3 0-16,0 3 0 0,0-1 0 16,-1 3 0-16,1-4 0 0,-1 2 0 0,-1 2 0 0,0 4 0 15,2-2 0-15,-1-3 0 0,-1 1 0 0,2-2 0 16,0-2 0-16,3-3 0 0,-1 0 0 0,1-5 0 0,0 0 0 15,-1-1 0-15,1 0 0 0,0 0-208 0,-1 0 80 0,2-5 128 16,0-1-208 0,-1-2 32-16,-1-3 16 0,1 1 0 15,-1-3 0-15,0-3 160 0,-1-2-160 0,0 0 160 0,-1-4-160 0,0 1 160 16,2-1-160-16,-2 0 160 0,1-1-160 0,-1 1 160 0,0-1-208 16,0-2 80-16,1 0 128 0,0 1-208 0,1-1 80 15,-1-4 128-15,0-1-208 0,2-1 208 0,0 0 0 0,-2-2 0 16,0 1 0-16,2 0-176 0,-1 0 176 0,1-1-192 0,1 1 192 15,-1-1-192-15,-2 2 192 0,-1-2-192 0,0 2 192 16,1 1-192-16,-1-1 192 0,0 1-192 0,-1 0 192 16,-2-1-320-16,-1 2 32 0,-2 2 16 0,1-3 0 15,-3 1-48-15,-1-1-16 0,0 0 0 16,-2 0 0-16,1-4 160 0,-5 3 48 0,-2 0 0 0,0-2 0 16,0 0 128-16,-1 0-128 0,-3-3 128 15,-1 3-128-15,-4-4 128 0,-1 1 0 0,-5-3 0 0,-1-1 0 16,-7 1 0-16,3-1 0 0,-1 0 0 0,0-2 0 0,-1 0 0 15,0-1 128-15,0-2-128 0,-3-1 0 0,-2-1 0 16,-3-1 0-16,-2-3 0 0,-5 1 0 0,-8 4 0 16,1-7 128-16,-1 3-128 0,-2-3 0 0,-1 0 224 15,-3 1-32-15,-4 0 0 0,-4 0 0 0,-4 0 64 16,0-1 0-16,3 3 0 0,3-1 0 0,0-1 160 0,-3 1 32 16,-7 0 16-16,-1 1 0 0,2 0 96 0,5 0 16 15,6 2 0-15,3 1 0 0,1 0-224 0,2 2-32 16,-3-2-16-16,5 1 0 0,4 0-304 0,4 1 0 15,7-2 0-15,4 1 0 0,0 1-176 0,6-1-80 16,3 0-32-16,1 1 0 16,-2-2-256-16,1 0-48 0,-2-3-16 0,4-2 0 15,1-1-224-15,3-3-64 0,-1-1 0 0,2-5 0 16,3-2-3008-16,2-2-624 0</inkml:trace>
  <inkml:trace contextRef="#ctx0" brushRef="#br0" timeOffset="56749.53">26202 10626 11055 0,'0'0'976'16,"0"0"-784"-16,0 0-192 0,0 0 0 0,5-8 3296 0,1 0 608 0,1 0 128 0,0 1 32 0,-3-1-2848 0,1-1-560 0,2 0-112 15,0 1-32-15,1 0 32 0,1 1 0 0,0 1 0 0,1 1 0 0,-10 5-64 0,9-3-16 16,-2 0 0-16,-7 3 0 0,0 0 288 0,10 3 48 0,0 2 16 0,-2 2 0 0,-2 4 96 0,0 3 32 15,0 0 0-15,-1 4 0 0,1 4-176 0,-1 2-48 0,0 4 0 16,-1 4 0-16,0 4-288 0,1 5-64 0,2 2-16 0,-4 1 0 16,-1 2-96-16,0 3-32 0,2 6 0 0,-1-2 0 0,-1 3 48 0,0 8 16 0,-2 7 0 0,1 4 0 15,-1 4-32-15,0 0 0 0,-1 2 0 0,2 4 0 0,-1 6-96 0,-1 1-32 0,-2 1 0 0,2-4 0 16,0-8-128-16,2-1 128 0,0 1-128 0,0-1 128 0,-1-3-128 0,2-6 160 0,-1-4-160 16,-1-3 160-16,-1-4-160 0,-2-3 0 0,1-2 144 0,-2-2-144 0,-2-2 0 0,1-1 0 0,-1-2 0 15,-3-5 0-15,-2-4-352 0,1-2 16 0,-1-4 0 0,1-3 0 0,-3-5-208 0,0-4-32 0,0-5-16 16,-2-5 0-16,4-1-1232 0,-2-7-240 0,-3-5-48 0,-1-9-8992 0,-2-8-1792 0</inkml:trace>
  <inkml:trace contextRef="#ctx0" brushRef="#br0" timeOffset="57129.42">24949 11472 38703 0,'0'0'3440'0,"0"0"-2752"0,0 0-560 0,0 0-128 0,13-8 2032 0,6-2 368 0,1-1 80 16,8 1 16-16,4-1-2192 0,7 1-432 0,10 0-96 0,4-1-16 0,3 1 64 15,-1-2 16-15,-3 2 0 0,-2 0 0 0,-1 3-672 0,-1 0-128 0,-1 2-16 0,2 2-16 16,0 3-96-16,-2 5-32 0,-3 1 0 0,-3 3 0 0,-5 3 592 0,-4 2 112 16,-5 3 32-16,-5 1 0 0,-4 2 384 0,-3 1 0 0,-2-5 0 0,-7 5 0 0,-6 1 0 0,-2 6 0 15,-5 1 0-15,-7-2 128 0,-8 0-128 0,-8 5 0 0,-9 4 128 0,-7 3-128 0,-7 4 144 0,-2 2-144 16,0-1 192-16,3 0-192 0,1-1 432 0,4-1-32 0,1 0 0 0,5-6 0 0,-1-6 480 0,4-1 80 15,4-2 32-15,8-6 0 0,5-1-416 0,7-2-96 16,5-2-16-16,6-1 0 0,7 0-336 0,7 0-128 16,2 0 0-16,6-1 0 0,6-1 0 0,4-1 0 15,1-2 0-15,1-1 0 0,2 2 0 0,2-6 0 0,3-1 0 0,2-4 0 16,2-3-128-16,6-2 128 0,5-4 0 16,3-3 0-1,6 0-480-15,-4-1 16 0,-3-2 0 0,2-2 0 16,-2-4-2352-16,7-1-448 0,4-3-112 0,6 0-16 0</inkml:trace>
  <inkml:trace contextRef="#ctx0" brushRef="#br0" timeOffset="57845.07">27081 11965 28559 0,'-11'9'2544'15,"1"-1"-2032"-15,0-3-512 0,10-5 0 0,0 0 3792 0,0 0 672 0,0 0 128 0,14 5 16 0,5-4-4048 16,9 5-816-16,6-5-176 0,7 2-16 0,8-1 272 0,7 0 176 0,9-1-192 0,4-1 192 0,0-1-160 15,1-1 160-15,1 0-128 0,3 0 128 0,4 2 0 16,5 0 0-16,3-1 0 0,-6 0 0 0,-5-2 160 0,-1 2-32 0,0-1-128 0,3 2 192 0,2-1 128 16,-4 1 32-16,-2-2 0 0,-6 0 0 0,-6 0-96 0,0 2-32 0,-3 0 0 0,2 0 0 0,1 0-96 0,-1 0 0 15,-2 0-128-15,-7-3 192 0,-6 2-192 0,-6-1 0 0,-3 0 0 0,-3-2 0 0,-8-3 0 16,-5 2 128-16,-3-1-128 0,-2-1 0 0,-5-2 0 0,-5 0 0 0,-2-3 0 0,-4-1 0 16,-6-5 0-16,-2-3 176 0,-3-4-176 0,-6-1 160 0,-5-3 32 0,-3 0 0 0,-2-3 0 15,-4 1 0-15,-5 1-16 0,-3 0 0 0,-3 0 0 0,0 0 0 0,-2-3 112 0,2 3 32 16,4 0 0-16,1 2 0 0,2-2-32 0,2 2 0 0,0 1 0 0,3 2 0 0,3 0-288 15,2 2 128-15,0 0-128 0,4 3 0 0,2 0 0 0,2 3 0 0,3 2 0 0,4 2 0 16,3 1-400-16,4 0 16 0,4 1 0 0,4 1 0 0,3 1-432 0,2 2-80 0,4-3 0 16,1 3-16-16,2-1-2336 0,2 3-464 0,3 2-80 0</inkml:trace>
  <inkml:trace contextRef="#ctx0" brushRef="#br0" timeOffset="58332.65">29581 11849 43711 0,'-14'5'1936'0,"2"-2"400"0,-2-1-1872 0,-2-2-464 0,-2-2 0 0,0 0 0 16,2 0 288-16,-2 0-32 0,1 1-16 0,-1 0 0 0,-2 1-240 0,3 1 144 0,-2 0-144 0,0 2 128 15,-1 1-128-15,-1 2 0 0,0 4-160 0,0 1 160 0,-3 4 0 0,-2 4 0 0,-1 1-128 0,-3 4 128 0,-5 5 0 16,1 1 240-16,-1 0-48 0,-2 1-16 0,3 1 0 0,2 0 0 0,0 2 0 0,4-1 0 15,2 2-176 1,4-1-144-16,1 0 144 0,5-4-208 0,4 0-272 0,4-7-48 0,6-1-16 16,2-2 0-16,2-4-2528 0,9-5-512 0,5-3-112 0</inkml:trace>
  <inkml:trace contextRef="#ctx0" brushRef="#br0" timeOffset="59162.7">30095 10983 27647 0,'-26'14'1216'0,"6"-6"256"0,-6-3-1168 0,3 1-304 0,3-1 0 0,3 0 0 0,4 2 3584 0,3 2 640 0,2 1 144 0,2 5 32 16,0 3-3984-16,2 4-800 0,4 4-144 0,0 8-48 15,2 4 32-15,0 5 0 0,4 2 0 0,-3 8 0 0,0 3 288 0,0 5 48 16,-3 4 16-16,0 4 0 0,0 9 192 0,-2 14 0 16,0 3 0-16,-2 5 0 0,0-1 0 0,-3 6 0 15,-2 3 0-15,0 3 160 0,-3-3-160 0,1-5 0 16,-2-3 144-16,-2 1-144 0,-2-4 128 0,0-5-128 16,2-12 160-16,0-4-160 0,0-7 384 0,0-5-32 0,2-4 0 15,3-8 0-15,0-5-160 0,0-9-48 0,4-6 0 0,1-7 0 16,1-4-416-16,2-8-96 0,2-13-16 0,0 0 0 15,0 0-2000-15,10-18-416 16,1-11-80-16,2-10 0 0,3-12-272 0,1-10-48 16</inkml:trace>
  <inkml:trace contextRef="#ctx0" brushRef="#br0" timeOffset="59605.3">30259 10755 26719 0,'0'16'2368'0,"0"-5"-1888"0,2-2-480 0,1 3 0 0,4 0 3328 0,7 1 560 16,6 1 112-16,7 3 32 0,7 0-3328 0,8 3-704 15,6 1 0-15,11-2-176 0,7 1 176 0,5-2 0 16,0-1 0-16,4 0 0 0,0-4-400 0,6-4 0 15,4 0 0-15,2 0 0 16,-1 0-272-16,-1-1-48 0,-3 0-16 0,2 0 0 0,-4-2 480 16,4 1 112-16,-1-4 16 0,-4 0 0 15,-6 3 464-15,-4 0 112 0,0-2 0 0,2-1 16 0,0-1 128 16,-2 1 32-16,-1 0 0 0,-7 0 0 0,-8 0-304 16,-2 1-64-16,-4-1-16 0,-4 0 0 0,-4 1-240 15,-5-1 144-15,-4-2-144 0,-4 2 128 0,-2-2 80 0,-3 2 16 16,-3-1 0-16,-4 0 0 0,-3-1 320 0,-11-1 64 0,11 1 16 15,-11-1 0-15,12 3-16 0,-12-3 0 0,11 3 0 16,-11-3 0-16,10 3-192 0,-10-3-32 0,9 2-16 0,-9-2 0 16,0 0-176-16,0 0-16 0,9 2-16 0,-9-2 0 15,0 0-160-15,0 0 0 0,0 0 0 0,0 0 128 16,9 7-128-16,-9-7 160 0,0 0-160 0,8 6 160 0,-8-6-160 16,7 8 192-16,-7-8-192 0,8 12 192 0,-2 0-192 15,2-1 0-15,0 2 144 0,0 2-144 0,-1 0 0 16,2 5 0-16,-1 3 0 0,0 1 0 0,0 2 0 0,0 4 0 15,-2 4 0-15,1 5 0 0,-1 0 0 0,-2 4 0 16,-1 0 0-16,1 4-128 0,-3 3 128 16,-1 10 0-16,1 3 0 0,1 8 0 0,-2 3-176 15,1-1 176-15,0 0-208 0,-1 7 80 0,2 1-160 0,-1 5-32 16,0-2 0-16,2 0 0 0,-3-6 16 0,-2 2 0 16,2-1 0-16,-1 1 0 0,-3-2-16 15,2-5-16-15,-2-5 0 0,-3-3 0 0,-2-8 48 0,1 1 16 16,-2-6 0-16,-2-3 0 0,-1-6 128 0,1-4 144 15,1-2-208-15,0-5 80 0,2-2 128 16,-1-3 0-16,1-5 0 0,1-1-128 0,1-3 128 0,3-3 0 16,-2 1 128-16,3-3-128 0,2-1 0 0,0-2 0 0,-1 1 0 15,2-11 0-15,2 8 0 0,-2-8-128 0,0 0 0 16,0 0 0-16,0 0 128 0,0 0-160 0,3 9 160 16,-3-9-160-16,0 0 160 0,0 0 0 0,0 0 0 0,0 0 0 15,0 0 0-15,0 0 0 0,0 0 0 0,0 0 0 16,0 0 0-16,-3 9-128 0,3-9 128 0,-8 10 0 15,-1-7-144-15,-2 1 144 0,-2 0-160 0,-1-2 160 16,-3 1 0-16,-3-2 0 0,-1-1 0 0,-3 0 0 16,-4-1 0-16,-3-2 128 0,-4-2-128 0,-4 0 160 15,-4-3 32-15,-8 0 16 0,-8-4 0 0,-6 2 0 16,-5-4-80-16,-1-1 0 0,1 1-128 0,-2 1 192 16,2 0 80-16,-9 1 16 0,-4-1 0 15,0 0 0-15,-1 3 224 0,3-2 64 0,2 4 0 0,-2-2 0 16,-3-1 64-16,5 2 32 0,6 0 0 0,4-1 0 0,2-3-160 15,7 2-48-15,6-5 0 0,0 2 0 0,3-2-464 16,2 0 0-16,-1-1 0 0,3 0 0 16,4-3-464-16,3-1-96 0,1-1-16 0,4 0 0 15,3-2-1536-15,4 1-304 0,0-2-64 0,1 0-10592 16,-1-2-2128-16</inkml:trace>
  <inkml:trace contextRef="#ctx0" brushRef="#br0" timeOffset="60051.37">31400 11415 23039 0,'-6'7'2048'0,"2"1"-1648"0,-2-3-400 0,5 2 0 0,0 0 4560 16,3-1 832-16,5 3 176 0,-1 3 16 0,5 4-4704 0,1-2-880 0,1 5-320 0,0 0 16 15,-2 2 304-15,2-3-128 0,-2 3 128 0,-2 1 0 0,-2 3-176 0,-4 5 176 0,0 2-160 0,-3 9 160 16,-3-1 0-16,1 7 0 0,-6 1 0 0,0 3 0 0,-1 5 192 0,0-1 144 0,0 0 32 0,1 3 0 16,-2 4 0-16,2 0 0 0,-1 1 0 0,-1 3 0 15,1-1 80-15,0-2 0 0,-1-3 16 0,-1 0 0 0,0 1-240 0,0 2-48 0,1 2-16 16,1-4 0-16,1 0-160 0,-1-3 128 0,-2-3-128 0,2-3 128 0,1-5-128 0,0-3 0 15,1-1-160-15,-1-5 160 0,0-3-256 0,1-2 32 0,1-6 16 0,-2-4 0 0,-1-3-176 16,1-3-48-16,2-1 0 0,-2-9 0 0,-3 0-208 0,2-4-32 0,-1-3-16 0,-2-4 0 0,-3-5-1232 0,0-6-256 16,2-3-64-16,0-6-8768 0,0-3-1744 0</inkml:trace>
  <inkml:trace contextRef="#ctx0" brushRef="#br0" timeOffset="60817.07">30611 11708 13823 0,'0'0'608'0,"0"0"128"0,-2 4-592 0,2-4-144 0,-4 0 0 0,4 0 0 16,0 0 5568-16,0 0 1088 0,11-7 224 0,1 2 32 0,3 0-5696 0,2 1-1216 0,2 0 0 0,1 0-256 0,2 2 256 0,1-4 0 15,2 5 0-15,0-3 0 0,0 2 0 0,-1-1 128 0,5 0 0 0,-2 3-128 0,1-1 512 0,-1 1 0 16,1 0 0-16,0 1 0 0,-2 2-144 0,0 0-48 0,0 0 0 0,-2 1 0 0,-3 2-144 15,-2 0-48-15,0 2 0 0,-4 1 0 0,0 1-128 0,-4 2 160 16,-2-1-160-16,-3 3 160 0,-2-1-160 0,-6 1 0 0,-3 2 144 0,-4 2-144 0,-7 3 176 0,-3-1-48 0,-7 3 0 16,-4 1 0-16,-3 0-128 0,-5 1-224 0,-2 0 48 0,-6 0 16 0,-3-2 160 0,-3-1 0 15,-5 0 0-15,-1-1 0 0,-6-4 128 0,5-1 96 0,6-2 32 0,6-2 0 0,5-3 672 0,8-1 144 0,7-2 16 16,5 0 16-16,5-2-368 0,5-2-80 0,3 1-16 0,9-3 0 0,0 0-640 0,0 0 0 16,14 4 0-16,3 0 0 0,1 0-368 0,6-2 0 0,3 1 0 0,6-1 0 0,2 1 96 15,2 0 16-15,2-1 0 0,0 5 0 0,0-3-64 0,-3 2 0 0,-3 3 0 0,-3 2 0 0,-3 2 160 16,-2 0 32-16,-1 0 0 0,-4 4 0 0,0 1 128 0,-3 2 0 0,-4 2 0 0,-3-1 0 15,-2 1 0-15,-1 0 0 0,-3 1 0 0,-4 1 128 0,-2 1-128 0,-3-1 176 16,-1 0-176-16,-5-1 192 0,-3-1-48 0,-3-1 0 0,-1-5 0 16,-3 1 0-16,-3 0 0 0,-2-5 0 0,-4-1 0 0,-2 0 0 15,-7-2-144-15,-1-1 0 0,-1-2 0 0,0-1 0 0,4-1-432 16,0-4 48-16,2-4 0 0,2-1 0 16,3-4-1392-16,4 0-272 0,3-3-48 15,3 1-10048-15,1-1-2000 0</inkml:trace>
  <inkml:trace contextRef="#ctx0" brushRef="#br0" timeOffset="61024.05">32289 12158 28559 0,'0'0'2544'15,"0"0"-2032"-15,-13 1-512 0,13-1 0 0,-12-4 4448 0,3 2 800 0,9 2 144 0,0 0 48 0,0 0-4528 0,0 0-912 0,0 0-144 0,0 0-48 0,0 0 192 0,0 0 0 16,-14 9-160-16,-3 2 160 0,-5 5 0 0,-4 8 0 0,-7 7 0 0,-2 9 0 0,-7 7 208 0,-2 12 112 0,-6 2 32 0,-2 7 0 0,-4 1 112 0,-1 5 32 0,-1 3 0 0,5 3 0 16,6-1-208-16,8-1-32 0,5-5-16 0,9-3 0 0,7-7-1344 0,10 0-272 0,9-3-48 0,13-4-19872 0</inkml:trace>
  <inkml:trace contextRef="#ctx0" brushRef="#br0" timeOffset="70302.24">14035 11728 15663 0,'-12'-4'688'0,"3"-2"144"0,-3 0-656 0,0-2-176 0,0-2 0 0,5-1 0 16,1 2 3088-16,3 0 592 0,0-1 112 0,3-1 32 0,0 2-3136 0,0 9-688 16,8-9 0-16,0 0 0 0,1 1 0 0,1 0 0 0,1 2 0 15,-1-1 0-15,0 1-176 0,2 2 176 16,-1 1-192-16,0 0 192 0,1 2-192 0,-2 1 192 0,1 0-192 16,-1 3 192-16,-1 1 0 0,1 1-128 0,-3 1 128 0,1 3 0 15,-1 1-176-15,-1 1 32 0,-2 4 0 16,-1-1 0-16,-2 0 144 0,-1 2 0 0,0 2 0 15,-1 3 0-15,-1-3 0 0,0 2 0 16,-1-1 0-16,1-2 0 0,-2-4 0 0,1-1 0 0,3-12 0 16,-4 11 0-16,-1-2 0 0,5-9 0 15,-8 8 0-15,8-8 128 0,-10 3 160 0,1-1 32 0,-1-4 16 16,1 1 0-16,0-5 144 0,0 0 32 0,3 1 0 0,-1-1 0 16,-1-2-32-16,2-1 0 15,-1 1 0-15,5-3 0 0,0 0-32 0,5-2 0 0,2 0 0 16,3-2 0-16,1 1-256 0,3 0-48 15,2-2-16-15,2 3 0 0,1 0-128 0,1 1 0 0,2 3-192 0,-2 3 192 16,0-1-400-16,-2 3 32 0,-2 2 16 16,-1 3 0-16,-1 4-528 0,-2 2-96 0,-2 0-32 15,-1 4 0-15,-2 1 256 0,-1 2 48 0,-4 2 16 16,-2 3 0-16,0-1 416 0,-2 3 80 0,-1 0 0 0,-2 0 16 16,-2-2 176-16,-1 1 0 0,-2 0 0 15,-2-1 0-15,-3-2 320 0,0 0-16 0,0-1 0 16,1-3 0-16,3-2 64 0,0 1 16 0,0-7 0 15,0 1 0-15,1-2 256 0,0-3 48 0,-1-2 16 0,0-1 0 0,2-2-64 16,-2-1 0-16,0-3 0 0,1 2 0 16,0-1-448-16,0-2-192 0,1-4 176 0,1 3-176 0,3-3 0 15,-1 1 0-15,-1 0 0 0,2-3 0 0,5 1 0 0,0 1-128 0,2 0 128 16,2 0 0-16,3 3-160 0,0-2 160 0,0 0-128 16,2 2 128-16,1 1 0 0,1 2-160 0,-1 1 160 15,2 1 0-15,-1 1-160 0,-9 4 160 0,12-3-128 16,-12 3 128-16,13 1-192 0,-3 2 64 0,-10-3 0 0,11 5 0 15,-11-5-192-15,9 9-16 0,-3 1-16 16,-2 0 0-16,-4 0 160 0,0 2 48 16,0-12 0-16,-4 11 0 0,-1 0 144 0,-3 1 0 15,-2-2 0-15,-2 2 0 0,-1-4 0 0,-1 1 176 16,-3-2-48-16,0-1 0 0,-1-5 176 0,-1 5 16 0,0-4 16 16,1 0 0-16,3-4 80 0,2 1 16 15,1-4 0-15,2 2 0 0,1-1 176 0,2 2 32 0,2-5 16 16,5 7 0-16,-4-6-96 0,2-2-32 15,2 0 0-15,2 0 0 0,1-2-528 0,1 2 0 0,-4 8 0 16,5-9-144-16,-1 0-16 0,1 2 0 0,0-1 0 0,-5 8 0 0,0 0-144 0,11-6-16 16,-3 1-16-16,-8 5 0 0,13-2 32 0,-2 2 16 15,-11 0 0-15,12 4 0 16,-1 1-48-16,-1 2-16 0,-1-2 0 0,-1 3 0 16,-2 2 144-16,1 1 16 0,-2-2 16 0,0 0 0 0,-1 0 176 15,0 0 0-15,-4-9-144 0,4 12 144 0,-4-2 0 16,0-10 0-16,0 0 0 0,0 11 0 15,0-11 0-15,-1 9 0 0,1-9 128 0,0 0-128 0,-8 7 288 16,-1-2-32-16,-2 0 0 0,2-2 0 0,0-3 32 16,0-2 0-16,0 0 0 0,1-1 0 0,8 3-32 15,-8-4-16-15,2-1 0 0,6 5 0 0,-3-9 16 0,4-3 0 16,3-1 0-16,4 0 0 0,3-1-256 0,0-3 0 16,4 1 128-16,3 2-128 0,4-1 0 0,0 4 0 15,0-2-192-15,1 1 192 0,-3 1-176 0,0 4 176 16,0 0-160-16,-4 2 160 0,0 0-400 15,-2 2 16-15,-2 0 0 0,-1 3 0 0,-2 0-32 16,0 2 0-16,-9-2 0 0,9 4 0 16,-9-4 160-16,0 0 16 0,0 0 16 0,3 10 0 0,-5-1 224 0,0 0 0 0,-4-1 192 15,1 3-192-15,-1-4 416 0,-1 3-32 16,1 0 0-16,-2-1 0 0,-1-2 0 0,0 0-16 0,0 0 0 16,-1-1 0-16,3 0-96 0,7-6-16 15,-10 4 0-15,10-4 0 0,-9 2-32 0,9-2-16 16,0 0 0-16,0 0 0 0,0 0-48 0,0 0-16 0,-9-2 0 15,9 2 0-15,0 0-144 0,-5-7 0 0,5 7 0 16,0 0 0-16,0-9 0 0,0 9 0 0,3-10 0 16,-1 2 0-16,-2 8 0 0,4-8-176 0,-4 8 176 0,5-7-128 15,-5 7 128-15,0 0 0 0,6-6 0 0,-6 6-128 16,0 0 128-16,0 0 0 0,0 0 0 0,0 0 0 0,0 0 0 16,0 0 0-16,0 0 0 0,0 0 0 15,0 0 0-15,0 0 0 0,0 0 0 0,0 0 128 0,0 0-128 0,0 0 0 16,0 0 0-16,0 0 128 0,0 0-128 0,0 0 0 15,0 0 0-15,0 0 0 0,-8-4 0 0,8 4 128 0,-9-1-128 16,9 1 0-16,-10 0 0 0,1 1 0 16,9-1 0-16,-10 3 0 0,-1-2 0 0,2 0-208 15,0-1 80-15,9 0 128 0,-9 1-272 0,9-1 64 0,-9 3 16 16,1 0 0-16,2-2-64 0,6-1 0 0,0 0 0 0,0 0 0 16,-11 3-16-16,11-3-16 0,0 0 0 0,-8 2 0 15,8-2-16-15,0 0 0 0,-7 0 0 16,7 0 0-16,-10-1 64 0,10 1 16 0,-9-3 0 0,3 1 0 15,-1-2 224-15,7 4 0 0,-6-4 0 16,-1-1 0-16,1 1 0 0,6 4 0 0,0 0 0 16,-5-3 0-16,5 3 0 0,-8-4 0 0,8 4 0 15,0 0 0-15,0 0 0 0,0 0 0 0,0 0 0 0,0 0 0 0,0 0 192 16,0 0-64-16,0 0 0 16,0 0-128-16,0 0 256 0,0 0-48 0,0 0-16 15,0 0 0-15,0 0 112 0,0 0 16 0,0 0 0 0,0 0 0 16,9-6-64-16,0 3 0 0,1-2 0 0,2 2 0 15,0 2-64-15,2 0 0 0,1-1-16 0,1 1 0 0,3-2-176 16,0 2 192-16,1 0-192 0,-1 1 192 0,1-1-192 0,1 1 0 16,2 0 0-16,2-2 0 0,0 1 0 0,1 1 0 15,1 0 0-15,2-1 0 0,2-2 0 16,2 0 0-16,2 2 0 0,4-2 0 0,2 2 0 16,2 0 0-16,1 0 0 0,-4-3 0 0,-3 4 0 0,-1-2 0 15,3 1 0-15,-3 0 0 0,-4-1 0 0,1 2 0 16,1-1 0-1,2 0 0-15,3 1 0 0,2 0 0 0,2 0 0 0,1-1 0 16,0-1 0-16,1 2 0 0,-2-1 0 0,-2-2 0 0,0 1 0 16,-1-1 0-16,2-1 192 0,2 2-64 0,2-2 0 15,2 1 0-15,3-1 0 0,0 2 0 0,-2-2-128 16,0 2 0-16,-4 1 0 0,-2 0 128 0,-1-1-128 16,-3 2 0-16,-1-1 0 0,1 1 128 0,0 0-128 0,2 0 0 15,-1 1 0-15,3 1 0 0,0-1 0 0,0 0 0 16,-4 1 0-16,-1-1 0 0,-1 2 0 0,-2-3 0 15,-1 2 0-15,-2-2 0 0,0 0 0 0,-1 0 0 0,-1 0 0 16,1-1 0-16,-1 0 0 0,0 1 128 16,-1-3-128-16,-2 3 0 0,0 0 128 0,0 0-128 15,-1-1 128-15,-3 1-128 0,-2 0 128 0,-1 0-128 0,-2 1 128 16,0 2-128-16,-2-1 128 0,1-1-128 0,-2 2 0 16,0-3 128-16,-2 1-128 0,1 1 0 15,2-1 0-15,-3 2 0 0,-3-3 0 0,1 1 128 16,-1-1-128-16,0 0 0 0,-10 0 0 0,12 0 0 0,-1 0 128 15,-1-1-128-15,-10 1 0 0,12 0 0 0,-12 0 0 16,11-3 0-16,1 2 0 0,-12 1 0 0,12-3 0 0,-12 3 0 16,13 0 0-16,-1-3 0 0,-12 3-224 0,13-2 80 15,-13 2-1536-15,11-4-304 0,-3 0-64 0,1-1-13328 16</inkml:trace>
  <inkml:trace contextRef="#ctx0" brushRef="#br0" timeOffset="71137.36">17033 11283 18431 0,'-10'0'1632'0,"-2"0"-1312"15,0 0-320-15,-1 0 0 0,1 0 2240 0,3 0 384 0,9 0 80 0,0 0 16 0,0 0-2320 16,0 0-400-16,0 0-192 0,0 0 0 0,0 0 448 0,0 0 96 0,0 0 16 0,13 9 0 0,0-2-144 16,2-1-32-16,0 2 0 0,1 0 0 0,-2 0 192 0,-1-1 48 0,4 4 0 15,-1-1 0-15,0 2-112 0,-1 1-32 0,1 0 0 0,1 1 0 0,0 1 48 0,1 0 16 0,2-2 0 0,-2 0 0 16,0 2 224-16,0-2 32 0,2-1 16 16,-2-1 0-16,2 2-144 0,-3-1-32 0,-2-1 0 0,2-1 0 0,3-1-160 0,-5-2-32 15,-2 0-16-15,1 0 0 0,-1-1-240 0,-2 0 176 0,0-2-176 0,-1-1 160 0,-1 1-160 0,-1 2 160 16,-8-6-160-16,11 6 160 0,-11-6-32 0,9 5 0 0,-9-5 0 0,0 0 0 0,10 6 144 15,-10-6 32-15,9 3 0 0,-9-3 0 0,0 0-48 0,12 4 0 0,-12-4 0 0,0 0 0 16,10 6-128-16,-10-6-128 0,11 2 192 0,-11-2-192 0,0 0 128 0,0 0-128 0,0 0 0 0,0 0 0 16,8 5 0-16,-8-5 0 0,0 0 0 0,0 0 0 0,0 0 128 0,0 0-128 0,0 0 0 15,7 10 0-15,-7-10 0 0,7 9 0 0,-7-9 0 0,6 8 0 0,-6-8 0 0,8 6 0 16,-8-6 0-16,0 0 0 0,11 7 0 0,-11-7 0 0,9 5 0 0,-9-5 0 0,0 0 0 16,10 8 0-16,-10-8 0 0,0 0 0 0,0 0 0 0,11 3 0 0,-11-3 0 0,0 0 0 15,9 6 0-15,-9-6 0 0,0 0 0 0,10 5 0 0,-10-5 0 0,0 0 0 0,0 0 128 16,12 5-128-16,-3-1 0 0,-9-4 0 0,11 4 0 0,-11-4 0 0,0 0 0 0,11 5 0 0,-11-5 0 15,0 0 0-15,0 0 0 0,9 5 0 0,-9-5 0 0,0 0 0 0,0 0 0 0,0 0 0 16,0 0 0-16,0 0 0 0,0 0 0 0,0 0 0 0,0 0 0 0,8 7 0 0,-8-7 0 16,0 0 0-16,0 0 0 0,0 0 0 0,7 6 0 0,-7-6 0 0,8 6 0 0,-8-6 0 0,0 0 0 0,6 6 0 15,-6-6 0-15,0 0 0 0,0 0 0 0,0 0 0 0,0 0 0 0,8 7 0 0,-8-7 0 16,0 0 0-16,0 0 0 0,0 0 0 0,0 0 0 0,6 6 0 0,-6-6 0 0,0 0 0 16,0 0 0-16,0 0 0 0,0 0 0 0,7 7 0 0,-7-7 0 0,0 0 0 0,0 0 0 0,0 0 0 15,0 0 0-15,5 8 0 0,-5-8 0 0,0 0 0 0,0 0 0 0,0 0 0 0,0 0 0 0,0 0 0 16,0 0 0-16,0 0 0 0,0 0 0 0,0 0 0 0,0 0 0 15,0 0 0-15,0 0 0 0,-6 9 0 0,-2-3 128 0,0 1-128 0,0-1 0 0,0 1 0 16,-2-1 0-16,-2 1 0 0,-2-2 0 0,0 2 0 0,-2 2 0 0,-1-2 0 16,-1 0 0-16,-1 2 0 0,0 0 0 0,-2 2 0 0,-1 0 0 0,-3 4 0 0,-1 2 0 0,0 0 0 15,-1 2 0-15,-2 1 0 0,0 1 0 0,-2 2 0 0,-2 1 0 0,-3-1 0 16,-5 0 0-16,0 2 0 0,-2-1 0 0,2 0 0 0,2 1 0 0,4 3 0 0,1 0 0 0,3 2 0 16,1-4 0-16,2 3 0 0,2-2 0 0,2 1 0 0,0-3 0 0,3 2 0 0,0-2 0 0,3-2 0 0,0-1 0 15,2-3-224-15,4-1 64 0,2-5 16 0,1-1-1584 0,4-3-320 0,5-9-64 16</inkml:trace>
  <inkml:trace contextRef="#ctx0" brushRef="#br0" timeOffset="90746.71">13855 12043 2751 0,'0'0'256'16,"0"0"-256"-16,-13-4 0 0,3 0 0 0,10 4 3008 0,-6-6 544 0,6 6 112 0,-3-11 32 0,2 1-3056 0,1 1-640 15,3-3 0-15,2 2-192 0,1-2 192 0,2 0 0 0,3 2 128 0,-1-2-128 0,2 1 0 0,-2 1 128 0,1 0-128 0,-1 0 0 16,0 4 0-16,0 1 0 0,-1 0 0 0,-1 1 0 0,-1 4 240 0,-7 0-32 16,11-4 0-16,-11 4 0 0,9 0 240 0,-1 0 64 0,0-2 0 0,-1 2 0 15,-7 0-48-15,11 2 0 0,-11-2 0 0,0 0 0 0,8 4-32 0,-8-4-16 16,6 6 0-16,-6-6 0 0,7 7-48 0,-7-7-16 0,2 11 0 0,0 1 0 0,-2-12-16 16,-2 11 0-16,1-1 0 0,-2 0 0 0,-1 2-80 0,-1-3 0 0,0 0-16 0,-3-1 0 0,8-8-48 15,-10 7 0-15,-1-2 0 0,1 0 0 0,0-4 128 16,10-1 32-16,-12 0 0 0,1 0 0 0,2-1 208 0,0-1 32 0,-1-1 16 0,2-1 0 0,1-2-144 0,1-2-16 15,-1 1-16-15,2-2 0 0,1-1-240 0,2 1-64 0,0-2 0 0,4 1 0 0,-1-2-128 0,3 0 0 16,0 0 0-16,1 1 128 0,1-2-128 0,2 1 0 0,0-1 0 0,1 1 0 0,0 0 0 16,0 2 0-16,2 1 0 0,-1 0 0 0,2 0 0 0,0 0 0 0,-3 2 0 0,0 3 0 15,0-1-160-15,-9 5 160 0,9-3 0 0,-9 3-144 0,0 0 144 0,0 0 0 0,8 4-144 0,-8-4 144 0,0 0 0 16,7 8-176-16,-7-8 176 0,5 12-128 0,-3 1 128 0,1-3 0 0,-3-10 0 16,0 12 128-16,0-2-128 0,0-10 144 0,3 12-144 0,-3-1 160 0,0-11-160 0,0 10 160 15,0-10-160-15,0 10 160 0,0-10-160 0,0 0 0 0,0 0 0 0,0 0 128 0,0 0-128 0,0 0 160 16,0 0-160-16,0 0 160 0,0 0-32 0,0 0 0 0,0 0 0 0,0 0 0 0,0 0 128 0,0 0 32 15,0 0 0-15,1-10 0 0,2 2-144 0,2-2-16 0,-1-1-128 0,1 2 192 0,0-3-192 16,0 2 0-16,1 0 0 0,-1 0 0 0,1 3 0 0,1 0 0 0,-7 7 0 0,6-9 0 0,1 2 0 16,-7 7 0-16,0 0 0 0,5-6 0 0,-5 6 0 0,0 0 0 0,0 0 0 0,0 0 0 15,0 0 0-15,0 0 0 0,0 0 0 0,0 0 0 0,0 0 0 16,0 0 0-16,0 0 160 0,0 0-32 0,0 0-128 0,0 0 128 16,0 0-128-16,0 0 128 0,-6 12-128 0,-1-2 0 15,2-1 0-15,0 2 128 0,1-1-128 0,-2 0 0 16,6-10 0-16,-6 11 0 0,-1-1 0 15,7-10 0-15,-6 9 0 0,6-9 0 0,0 0 0 0,0 0 0 16,0 0 0-16,0 0 0 0,0 0 0 0,0 0 0 16,0 0 0-16,0 0 0 0,0 0-256 0,0 0 16 0,5-11 16 15,0-1 0 1,2 0-160-16,-1 1-48 0,1 0 0 0,-1 2 0 16,1 1-496-16,-2 0-96 0,0 3-32 0,-5 5-12000 0</inkml:trace>
  <inkml:trace contextRef="#ctx0" brushRef="#br0" timeOffset="93092.27">13827 11724 3679 0,'0'0'320'0,"0"0"-320"0,0 0 0 0,0 0 0 0,12-7 4144 0,-2-2 752 0,2 0 160 15,4-2 16-15,3 1-4544 0,3 0-912 0,2-2-176 0,-1 3-32 0,2 0 400 0,0-2 192 0,-4 5-192 0,0-1 192 16,0 1-224-16,-1 2 80 0,3-2 16 0,0 3 0 0,-2 0 128 0,0 0-128 16,0 2 128-16,-2 0-128 0,1 1 128 0,-1 1 0 0,1 0 128 0,-1 1-128 0,0-2 320 0,-1 4 0 15,0-3 0-15,2 4 0 0,1-2 192 16,1 1 16-16,-1-3 16 0,1 3 0 0,0-2 48 0,1 2 16 0,3 2 0 15,1 0 0-15,-4-3-96 0,2 2 0 0,1 1-16 0,1 0 0 0,2-2-128 0,2-1-32 0,0 0 0 0,3 1 0 16,3 0 48-16,2 1 16 0,3 2 0 0,3-3 0 0,4 1-96 0,-2 1-32 0,-1 1 0 0,0 1 0 16,-2 1-80-16,-1 0-32 0,-2-1 0 0,2 2 0 0,4-2 64 0,2 0 16 0,6 0 0 0,4-1 0 15,1 0 160-15,-2-2 48 0,2-2 0 0,-4 1 0 0,-1-4 128 0,1-3 48 0,3 2 0 0,2-2 0 16,3 0-208-16,-1 0-32 0,-3-1-16 0,-6 1 0 0,-4 0-208 0,-2 2-32 0,-2 0-128 0,-2 0 192 16,0-2-192-16,2 2 128 0,0-2-128 0,-1 2 0 0,1-1 128 0,-7 1-128 0,-5-1 0 15,-3-1 144-15,-2 2-144 0,0-3 128 0,-2 1-128 0,-4-1 128 0,-3 0-128 0,-2-1 192 0,-2 0-192 16,-3 1 192-16,-1 0-192 0,-3 0 0 0,-1 0 144 0,-8 4-144 0,10-2 0 0,-10 2 0 0,0 0 0 0,8-6-128 0,-8 6-1552 15,0 0-304-15,8-5-64 0,-8 5-12608 0</inkml:trace>
  <inkml:trace contextRef="#ctx0" brushRef="#br0" timeOffset="93679.42">16835 11173 6447 0,'0'0'576'0,"0"0"-576"0,0 0 0 15,0 0 0-15,0 0 3744 0,0 0 640 0,0 0 128 0,0 0 32 0,0 0-3840 0,0 0-704 16,0 0-272-16,13 3 16 0,-3-3 256 0,2 1 0 0,0-1 0 0,0 3 0 0,-12-3 288 0,13 1 16 15,0-1 0-15,0 2 0 0,-2-1 208 0,2 1 64 16,0 1 0-16,2 1 0 0,0-1-32 0,0 1 0 16,0-1 0-16,1 1 0 0,0 0-240 0,2 1-48 15,0-1-16-15,3 2 0 0,1-1 32 16,0 0 16-16,-1-1 0 0,1-1 0 16,1 0-16-16,-1-3 0 0,-3 2 0 0,0-1 0 0,-2 3 48 0,-2-4 0 15,1 0 0-15,-2 1 0 0,-1-1-64 16,2 0-16-16,-1 0 0 0,-1 0 0 0,-1 3 16 15,-1-3 16-15,-11 0 0 0,12 1 0 0,-1-1-16 16,-1 1-16-16,-10-1 0 0,13 2 0 0,-1-1-112 16,-2 0 0-16,-10-1-128 0,13 2 192 0,-1-2-48 15,-2 1-16-15,-10-1 0 0,12 1 0 0,-12-1 16 0,12 2 0 16,-12-2 0-16,12 1 0 0,-12-1 96 0,11 1 16 16,-11-1 0-16,13 2 0 0,-2-2-128 15,-11 0-128-15,0 0 176 0,12 3-176 0,-12-3 176 16,10 4-176-16,-10-4 160 0,0 0-160 0,9 4 208 15,-9-4-48-15,8 7-16 0,-8-7 0 0,0 0 48 0,8 8 0 0,-8-8 0 16,0 0 0-16,5 9-16 0,-2 0 0 0,-2 0 0 0,-1-9 0 16,0 0 16-16,-3 9 16 0,-1 3 0 0,-1 1 0 15,1-1 32-15,-5 2 0 0,-3 2 0 0,1 1 0 16,-2-1-32-16,-2 1 0 0,-2 3 0 0,-1 1 0 0,0 1 32 16,-2 1 0-16,-1 1 0 15,1-1 0-15,-1 0-16 0,-2 1 0 0,-1 1 0 16,-1 3 0-16,-1-1 32 0,-3 4 0 0,1 4 0 0,-6 2 0 0,-5-1-96 15,1 3-16-15,1 2 0 0,1 1 0 0,-1 1-144 16,3-2 0-16,4 0 0 0,4-3 128 0,3-2-128 0,3 1 0 16,5-1 0-16,2 1 0 15,1 0-1712-15,7 4-272 0,6-2-48 0,1-1-16 16</inkml:trace>
  <inkml:trace contextRef="#ctx0" brushRef="#br0" timeOffset="99323.66">20835 11894 4607 0,'0'0'400'0,"0"0"-400"0,1-10 0 16,0 0 0-16,2-1 4768 0,-2 1 864 0,-1-1 192 0,3 2 16 0,1 3-5584 0,-4 6-1104 16,4-13-240-16,-2 5-32 0,-2 8 688 0,5-9 144 0,2 2 32 0,-2 1 0 0,-5 6 80 0,7-10 32 15,-2 3 0-15,-5 7 0 0,6-9 144 0,1 1 0 0,-7 8 0 0,4-9 0 0,-4 9 0 16,0 0 192-16,-1-11-32 0,1 11-16 0,-4-9 336 0,0 2 64 0,4 7 16 15,-7-3 0-15,1-4-48 0,6 7-16 0,0 0 0 0,0 0 0 0,0 0 16 0,0 0 16 16,-9-5 0-16,9 5 0 0,0 0-336 0,0 0-64 0,0 0 0 0,0 0-128 0,10 6 0 16,0 2 0-16,0 0-160 0,-1 1 160 0,1 2-240 0,1 2 80 0,0 0 16 0,-2 0 0 15,-2 1-32-15,-1 2 0 0,-2 1 0 0,0 2 0 0,0-2-16 16,-4 3-16-16,-4-3 0 0,-1 2 0 0,-4-2 208 16,-3 0 0-16,-1 1 0 0,-1-3 0 0,-3-2 240 0,-1-2 80 0,-2 1 32 0,1-4 0 15,2-3 272-15,0 2 48 0,0-6 16 0,2-2 0 0,1-3 16 0,2 1 0 16,1-2 0-16,0-3 0 0,2-5-48 0,4 0 0 0,0-1 0 0,1-3 0 0,1-1-384 0,2-2-80 15,1 0 0-15,2 1-16 0,1 1-176 16,1-3-192-16,1 1 32 0,0 1 16 0,2-1-48 0,1 2 0 0,1 1 0 0,1 1 0 16,1 1 192-16,2-1-192 0,0 3 192 0,1 3-192 0,0 0 0 0,2 3-16 15,1 0 0-15,3 2 0 0,-1 1-64 0,1 3-16 0,-1 1 0 0,1 4 0 0,-1-1-80 0,0 3-16 16,-1 0 0-16,-3 2 0 0,1 1 48 0,-3 2 0 0,-1-1 0 0,-4 2 0 0,-3 1 16 0,-1 1 16 16,-2-1 0-16,-2 3 0 0,-2 2 304 0,-1-1 0 0,1-1-128 0,-5-3 128 0,-2-3 0 0,-1 1 192 15,-1-2-16-15,-2 0-16 0,-1-1 224 0,-2-3 32 0,-1-3 16 0,0 0 0 0,0-4-160 16,-2 0-16-16,-2-2-16 0,1 0 0 0,2-1-96 0,0-2-16 0,-1-2 0 0,3 1 0 15,0-1 112-15,3 0 16 0,1-1 0 0,2-1 0 0,1 1 128 0,2-2 16 16,2-1 16-16,2 0 0 0,2 0-224 0,2 0-32 0,3-1-16 0,1-1 0 16,3 0-288-16,1 2-64 0,2 2-16 0,0-1 0 0,1 2-432 0,1 2-96 0,0 2-16 15,0-1 0-15,0 3-512 0,-1 4-128 0,-12 0 0 0,13 5-16 0,0 1-480 0,-2 1-80 16,-5 5-32-16,-3 2 0 0,-1 2 736 0,-3 2 128 16,-2 2 48-16,-1 2 0 0,-1-1 832 0,-3 4 272 0,-2-1-160 0,0 1 160 0,-1-3 384 15,-1-1 144-15,1 0 48 0,-2-4 0 0,0 3 624 0,0-6 128 0,1 0 16 16,-1-2 16-16,0-3-112 0,0-2-32 0,0-2 0 0,2-1 0 0,-2-3-400 0,2 0-96 15,0-2-16-15,1-1 0 0,-5-2-368 0,2 0-80 0,2-2 0 0,-1 1-16 0,0 3-240 16,0-6 0-16,2-1 0 0,1 2 0 0,2-3 0 0,2 1 0 16,0-2 0-16,4-1 0 0,1-1 0 0,3-1 192 0,4-2-48 0,3 0-16 15,5-3 0-15,3 1-128 0,2-2 192 0,0 1-64 16,1 1-128-16,3 2 0 0,0 2 0 0,1 2 0 0,1 4 0 0,0 2 0 16,-2-1 0-16,2 6 0 0,0 1-304 0,0 2 64 0,-1 1 16 0,-3 2 0 15,-2 0-288 1,-1 3-48-16,-1 3-16 0,-3 0 0 0,-5 2 96 0,-1 2 16 0,-1-1 0 0,-3 2 0 0,-3-1 320 0,-4 4 144 31,-2-1-128-31,-1 0 128 0,-1-4 272 0,-3 2 144 0,-3-2 32 0,1 0 0 16,-2-3 336-16,-1 0 80 0,-2-2 16 0,2-1 0 0,0-3 80 0,-1-3 0 15,0 0 16-15,0-2 0 0,2-2-336 0,2-1-64 16,-1-3 0-16,1 0-16 0,2-3-288 0,3-2-48 0,1 1-16 16,1-2 0-1,0-1-208-15,1-1-128 0,3-2 128 0,1-1-208 0,1 0-32 0,2-1 0 0,0 0 0 16,1 1 0-16,1-2 48 15,2 5 0-15,3 1 0 0,-1 0 0 16,0 3 192-16,2 0-192 0,0 7 192 0,-2-3-192 16,-1 2-192-16,-9 4-16 0,11 0-16 0,-1 3 0 15,2 0-96-15,-12-3 0 0,10 7-16 16,-3 3 0-16,-2 0 224 0,-1 3 48 0,-1-2 16 0,-1 3 0 16,-2 4 112-16,-1-1 128 0,-2 0-208 0,0 1 80 0,-4 2 128 15,-1 1 0-15,-1-6 0 0,-1 1 0 0,-2 1 0 0,0-4 192 16,-1-1-64-16,0-5 0 0,0 0 256 0,1 0 48 15,1-2 16-15,0-1 0 0,-1-3 144 0,2-1 48 16,0 0 0-16,10 0 0 0,-13-4-80 0,1 0-16 0,3-2 0 16,1-1 0-16,0-1-144 0,1-1-16 15,2 0-16-15,1 0 0 0,3-2-368 0,1 0 0 0,1-1 0 16,3-1 128-16,1-1-128 0,3-5-240 0,3 1 64 16,2 0 16-16,2 0 0 0,4-2 0 0,-1 3 0 15,4-1 0-15,2 5 160 0,0 1-192 16,1 2 192-16,-1 2-192 0,-4 3-16 0,1 2-16 0,0 0 0 0,-3 3 0 31,-3 3-288-31,-2 0-48 0,0-1-16 0,0 2 0 0,-3 1 96 16,-2 4 16-16,0 1 0 0,-8-10 0 0,6 10 208 0,-2 0 64 15,-1 0 0-15,0 3 0 0,-1-3 192 0,-3 3 128 0,-3-2 0 16,0 0-128-16,-1 1 288 0,0 0-48 0,-2-2-16 0,1 1 0 16,-2-1 144-16,-1-1 16 0,1-2 16 0,-1-1 0 0,-2-1 80 15,1-1 16-15,1-2 0 0,-3 0 0 0,-1 2-144 16,1-1-32-16,3-3 0 0,-1 0 0 0,-1-2-160 15,2 1-32-15,9 1-128 0,-10 0 192 0,1-4-192 16,1 3 0-16,1-2 0 0,7 3 0 0,0 0 0 0,0 0 0 16,-6-4 0-16,6 4 0 0,0 0 128 0,0 0-128 15,-4-7 0-15,4 7 0 0,0 0 0 0,0 0 0 16,0 0 0-16,0 0 0 0,0 0 0 0,0 0 0 16,0 0 0-16,0 0 0 0,0 0 0 0,0 0-160 0,-5-4 160 15,5 4-128-15,-6-6 128 0,6 6-128 16,0 0 128-16,0 0-128 0,0 0 128 0,0 0 0 15,0 0 0-15,0 0-128 0,0 0-48 0,0 0 0 16,0 0 0-16,0 0 0 0,-5-5-640 16,5 5-128-16,0 0-16 0,0 0-16 15,0 0-1952-15,0 0-384 0,0 0-80 0,0 0 0 0</inkml:trace>
  <inkml:trace contextRef="#ctx0" brushRef="#br0" timeOffset="101987.75">26810 12124 21183 0,'0'0'1888'0,"-8"-3"-1504"0,-1-2-384 0,3 0 0 16,3-3 2416-16,3 8 400 0,2-12 96 0,5 2 16 0,3 1-2736 0,3-3-528 15,3 3-112-15,3 0-32 0,2-2 480 0,4 2 0 0,1-3 0 0,0 2 160 0,-1 0-160 16,0 0 0-16,-3 1 0 0,0 1 0 0,0 1 0 0,-1 1 0 0,1 3 0 0,-1 0 0 16,-3 2 0-16,-1 1 0 0,-1 1-144 0,0 4 144 0,-1 4-128 0,2 2 128 0,-3-3-192 15,-2 2 192-15,-1 2 0 0,-2 1 0 0,-1-2 0 0,-2 3 0 16,1 0 0-16,-3 0 0 0,-2 1 0 0,-1 0 0 0,-1-2 128 16,-1 0 0-16,-3 0-128 0,0-1 192 0,0 0 0 0,-1-2 0 0,-1-1 0 0,-2 2 0 15,-1-3 16-15,0-1 0 0,-2 0 0 0,-1 1 0 0,-1-4 64 0,0 0 16 0,-1-4 0 0,-2-2 0 16,1 2-48-16,-1-4-16 0,2-2 0 0,1 1 0 0,0-1 176 0,0 1 48 0,0-3 0 15,2 1 0-15,5-1 400 0,-2-1 96 0,0-2 16 0,3 1 0 0,1 1-208 16,1-2-48-16,-1 2 0 0,3-1 0 0,1-2-384 0,1 1-96 0,1 1-16 0,-1 0 0 16,2-1-208-16,-1 2 0 0,-2 9 0 0,5-8 0 0,-5 8 0 0,0 0 0 0,8-6 0 0,-8 6-160 0,0 0 160 0,12 0-192 0,0 0 192 15,-2 2-192-15,1 5 32 0,-1 2 0 0,-1 1 0 16,2 5 0-16,-2-2-32 0,0 4-16 0,-1-2 0 0,-1 2 0 0,-1 0 0 16,-2-2 0-16,-2 0 0 0,-2 0 0 0,0 0 16 0,-2 0 0 0,-2-1 0 0,-3-1 0 0,-2 1 32 0,-1-3 16 0,-3-3 0 0,-2-1 0 15,0 0 272-15,-1-2 48 0,-1-2 16 0,0-3 0 0,0-3 64 0,0 2 32 0,-1-6 0 16,0 1 0-16,-1-3 288 0,4-3 64 0,2-1 16 0,4-2 0 15,-1 0-32-15,4-2-16 0,2 1 0 0,3-5 0 0,1 3-336 0,4-1-64 0,1-1-16 16,3 0 0-16,2 0-192 0,3 0 0 0,3 1 0 0,1 0 0 0,0 1 0 0,1 1-192 0,1 0 192 0,2 4-160 0,0 3 160 16,1-1-160-16,2 6 160 0,-1 1-160 0,-1 1-32 0,1 3 0 0,-1 4 0 0,0 2 0 15,-1 0-48-15,0 3-16 0,-2 2 0 0,-1 0 0 0,-1 1-32 0,-4 1-16 0,-1-2 0 0,-3 0 0 16,-1 1 144-16,-5 0 32 0,-6-2 0 0,-1 2 0 0,0 0 128 0,-5-2 144 0,-4 1-16 16,0-1-128-16,-4-2 480 0,0 1-16 0,0-3 0 0,2 0 0 0,-2-2 32 0,2-1 0 15,2 0 0-15,0 0 0 0,3-3-208 0,1-3-32 0,9 3-16 0,0 0 0 16,0 0-1072-16,0 0-224 0,0 0-32 0,13-12-18224 15</inkml:trace>
  <inkml:trace contextRef="#ctx0" brushRef="#br0" timeOffset="105205.21">13885 11841 7359 0,'0'0'656'0,"0"0"-528"0,0 0-128 0,0 0 0 0,1-8 3392 0,2-1 640 0,2 0 128 0,0-3 16 15,0-1-2768-15,2-3-544 0,-2 2-112 0,1 1-32 0,2-3-16 0,-1 3-16 16,-3 0 0-16,0 0 0 0,-1 2-240 0,1-2-64 0,0 3 0 0,-4 10 0 0,4-10 192 0,0 1 48 0,0 1 0 0,3 2 0 0,-1-1-304 0,3 0-48 16,3-2-16-16,2 2 0 0,1-3-256 0,0 3 0 0,4 1 0 0,1 0 0 0,-1-1 0 0,0 3 0 15,3 2-192-15,-2 2 192 0,-4 2-448 0,-2 2 16 0,-2 2 0 0,-2 1 0 0,-2 3 48 0,-3 3 0 0,-2 0 0 0,-5 2 0 0,-2 1 176 0,-3 3 32 0,-4 4 16 0,-2-3 0 16,-4 4 160-16,0-1 0 0,0 1 0 0,-1-3 0 0,-1-3 736 0,2-1 80 0,-2-4 16 0,2-3 0 0,-1-2 688 0,1-1 144 0,0-3 16 0,3-2 16 0,2-3-432 0,2 0-96 0,1 1-16 0,1-4 0 15,8 4-800-15,-4-5-160 0,4 5-48 0,6-10 0 0,9 0-2464 0,4 0-496 0,6-2-112 0</inkml:trace>
  <inkml:trace contextRef="#ctx0" brushRef="#br0" timeOffset="106109.5">20886 11932 22335 0,'-17'2'992'0,"6"-2"208"0,-1 0-960 0,2 0-240 0,2 0 0 0,8 0 0 16,0 0 0-16,0 0 144 0,0 0-144 0,0 0 128 0,0 0-128 16,0 0 0-16,0 0 0 0,11-4 0 0,0 0 0 0,4-2 0 15,2 0 160-15,1-1-160 0,0 0 176 0,2-1-176 16,-1-1 160-16,1 2-160 0,-2 1 128 0,0-1-128 15,1 3 0-15,-5 0 0 0,-1 2 0 0,0 0 0 0,-1 2 0 0,-1 2 0 16,0-1 144-16,-1 2-144 16,-10-3 128-16,9 6-128 0,-9-6 304 0,7 8-32 0,-7-8 0 15,4 12 0-15,-2-5 272 0,-2 4 48 0,-3-2 16 0,-3 0 0 16,-3 0 112-16,-1 2 32 0,-2 2 0 0,-4-3 0 16,-2-1 112-16,-3 0 32 0,-2-1 0 15,-2 0 0-15,-4-1 16 0,2-2 16 0,0 0 0 16,4-1 0-16,4-1-304 0,2-3-64 0,3 0-16 15,3 2 0-15,3-2-544 0,8 0 0 0,0 0-160 0,0 0-10992 16,0 0-2208 0</inkml:trace>
  <inkml:trace contextRef="#ctx0" brushRef="#br0" timeOffset="124265.87">31880 12644 3679 0,'0'0'320'0,"0"0"-320"16,0 0 0-16,0 0 0 0,0 0 5280 0,-4-8 992 0,4 8 192 0,0 0 32 16,0-12-5504-16,1 3-992 0,-1 9-416 0,4-9 32 0,0 0 384 0,1 0 0 0,2 1 0 0,-1 2 0 15,2-1 0-15,1 1 0 0,2-1 144 0,0 2-144 0,1-2 704 0,1 1 16 0,3-1 16 16,-3 1 0-16,-3-2-32 0,2 1-16 0,1 2 0 0,0 1 0 0,-1 0-496 15,0 3-192-15,-12 1 128 0,13 0-128 0,-13 0 0 0,13 3 0 0,-2 1 0 16,-11-4 0-16,12 7-160 0,-4 4-16 0,0-1 0 0,-2 1 0 16,-6-11-16-16,5 14 0 0,-1 0 0 0,-1 1 0 0,-2-2 192 0,-2 0 0 0,-2 0 0 15,1-1 0-15,-1-2 0 0,-1 2 0 0,-2-2 0 0,-1 1 0 0,1-2 0 0,-2 0 0 0,-4-3 0 16,0 1 0-16,1-3 0 0,-2 1 192 0,-2-1-64 0,4-1 0 0,-1-3 128 0,0-2 16 0,-1 1 16 16,1 0 0-16,1-2 272 0,0-1 48 0,5 0 16 0,-1-2 0 0,2-1 0 0,2-1 0 15,1-2 0-15,0 0 0 0,2-2-416 0,2 0-80 0,-2-1 0 0,2 0-128 0,2-1 0 16,1 1 0-16,2 1 0 0,1-1 0 0,0 1 0 0,2 2-144 15,-2 2 144-15,0-1-128 0,-8 9 128 0,6-7-160 0,3 3 160 0,-9 4-160 16,12-2-96-16,-12 2-32 0,12 2 0 0,-12-2 0 0,11 7 0 0,-1 1 0 0,-10-8 0 16,6 14 0-16,-1 0 32 0,-2 1 16 0,-3-1 0 0,-3 0 0 0,-1 2 48 0,-2 0 0 15,-2-1 0-15,-1 1 0 0,0-3 192 0,-2 0 0 0,2-3 144 0,-1 1-144 0,-3-3 384 0,0-1-32 16,0 0 0-16,0-2 0 0,1 0 160 0,-1-5 48 0,0 0 0 0,0-2 0 16,1-1-48-16,0-1 0 0,1 0 0 0,0-3 0 0,1 0-112 0,1-1-16 0,2 0-16 0,2-2 0 0,0 2-192 15,2-1-48-15,2 0 0 0,2-3 0 0,2 0-128 0,2 1 0 0,3-1 0 0,2-1 0 0,1-1 0 16,2 2 0-16,1-2 0 0,2 2 0 0,-1 1-128 0,4 1 128 0,-1 1-160 0,0 2 160 15,-1 1-192-15,0 2 192 0,0 1-208 0,0 2 80 16,-2 2-128-16,2 3 0 0,0-1-16 0,-1 2 0 0,0 0 80 16,-2 2 32-16,-2 2 0 0,-1-3 0 0,0 3 160 15,-5 2 0-15,0 1-144 0,-2-1 144 0,-1-3 0 16,-3 3 0-16,-2 0 0 0,-2 0 0 0,-3-2 0 0,-2 1 208 16,-2-1-48-16,-2 2-16 0,-2-5 128 0,0 1 32 15,-2-2 0-15,0 0 0 0,1-2 128 0,0 1 16 16,1-4 16-16,-1 0 0 0,0-3 176 0,1 3 16 15,0-2 16-15,1-2 0 0,1-1-208 0,3-1-32 16,-1 0-16-16,2-1 0 0,1 1-288 0,2-2-128 0,-1 0 128 16,3-1-128-16,2 0 0 0,0 0-192 0,1 0 0 15,1 1 16-15,3-1 16 0,1 1 0 0,1 1 0 16,3-2 0-16,-1 1 160 0,4 2-208 0,1-1 80 0,2 1 128 16,3-2-240-16,1 1 80 0,0 2 16 0,2 1 0 15,0-1-176-15,-1 4-48 0,2-2 0 0,-1 3 0 16,-4 3-192-1,-1-2-32-15,0 4-16 0,-2 1 0 0,-3 0 96 16,-10-6 0-16,9 12 16 0,-4 1 0 0,-4-3 304 0,-2 3 48 16,-3 0 16-16,-1 0 0 0,-4 2 256 0,-2-2 64 15,-2-1 16-15,-1-2 0 0,-2 0 80 0,-1 1 16 0,0-3 0 16,-1-1 0-16,0 0 80 0,1-2 32 0,3 2 0 0,-3-5 0 16,0-2 128-16,2 0 32 0,4-1 0 0,0 0 0 15,1-1 0-15,1-2 16 0,9 4 0 0,-7-5 0 0,7 5-288 16,-5-8-64-16,2-1-16 0,3 9 0 0,3-10-224 15,1-2 0-15,2 2 0 0,2-1 0 0,1 1-224 0,2-3 64 16,-1 1 16-16,3 2 0 0,0 2 0 16,0-3 0-16,0 4 0 0,0 0 0 0,2 2-16 15,0 1 0-15,1 1 0 0,1 3 0 16,1-2-80-16,-1 2-16 0,-4 2 0 0,4 0 0 16,1 3 48-16,-2-3 0 0,-3 2 0 0,0-1 0 15,-1 2 0-15,-2 2 0 0,-2 2 0 0,-8-9 0 0,0 0 208 16,3 13-176-16,-1 1 176 0,-3-2-160 0,-4-4 160 0,-3 2 0 15,-4 1 128-15,-1 0-128 0,-3 0 144 0,0-2-144 16,-1-1 192-16,-2-2-192 0,1-1 256 0,0 1-64 0,0-1-16 16,1-2 0-16,0-3 144 0,1 0 48 0,0-2 0 15,1 1 0-15,-1-2-48 0,3-1 0 0,3 0 0 16,1-1 0-16,-1-1-160 0,4-2-32 0,1 0-128 0,1 0 192 16,1-1-192-16,3 0-256 0,1-1 48 15,2-1 16-15,0-1-64 0,2 1-16 0,3 0 0 16,3 1 0-16,2-3-16 0,2 1 0 0,-1 2 0 0,3-2 0 15,1 3 32-15,1 1 0 0,0 1 0 0,1 2 0 16,-1 1-256 0,1 0-64-16,2 3 0 0,-1 1 0 0,-3 3-240 15,-2 1-48-15,-2 1-16 0,-1 1 0 0,-2 3 64 16,-5 2 16-16,-3 1 0 0,-3 1 0 0,-2 2 480 16,-3 0 80-16,-5 2 32 0,-2 1 0 0,-1-4 416 0,-4 2 96 0,-3-3 16 15,1-1 0-15,-1-1 272 0,1 2 64 0,-2-2 16 0,0-2 0 16,1-3 0-16,2 0 0 0,3-1 0 0,-2-4 0 15,0 1-64-15,2-2-16 0,2-2 0 0,2 1 0 16,-1-3-128-16,1 1-16 0,1-3-16 0,2-1 0 16,0 1-256-16,3-1-48 0,5 7-128 0,-5-10 192 15,1-3-192-15,3 1 0 0,1 0-144 0,2-1 144 0,2-2-192 16,3-2 192-16,2-2-208 0,0 4 80 0,1-3 128 16,2 1-160-16,3 0 160 0,-1 2-160 0,1 0 160 0,-1 3-192 15,-1 2 192-15,0 0-192 0,1 3-64 0,0 0 0 0,-1 1-16 16,-1 2 0-1,1 2-304-15,0 4-48 0,-13-2-16 0,13 4 0 16,-13-4 16-16,11 7 0 0,-11-7 0 0,6 12 0 0,-3 0 336 0,-3 0 64 16,-3 1 16-16,-1 0 0 0,-4 1 208 15,-2 2 160-15,-3 1-32 0,-1 1 0 0,-1-1 192 16,0-3 48-16,-1-1 0 0,-1 0 0 0,-4 0 144 0,2 0 48 16,2-2 0-16,0-3 0 0,0-1 144 0,1-3 16 0,2 0 16 15,1-1 0-15,0-3-304 0,1 0-64 0,0-2-16 0,0 0 0 16,1-1-128-16,0-1-32 0,5-2 0 0,-1-3 0 15,1-2-192-15,2 1 0 0,0-6 0 16,3 2 0-16,1-4 0 0,0 1 0 0,2 0 0 16,2 0-160-16,3 0 160 0,0-1-128 0,3-1 128 0,0 1-128 15,0 0 128-15,2 2-160 0,0 3 160 0,0 0-160 16,-1 0 160-16,2 3-160 0,2 2 160 0,-2 1-160 0,-1 1-80 16,1 2-16-16,1 3 0 0,0 1 0 15,-2 1-128-15,-3 3-48 0,-9-4 0 16,9 8 0-16,-9-8 144 0,7 11 32 0,-3 1 0 15,-2 0 0-15,-2-2 256 0,0 2-128 0,-2 0 128 0,-2-1 0 0,-3 1 0 16,-3 0 0-16,-2 0 128 0,0-1-128 16,2-2 256-16,0 1-32 0,-4-3-16 0,1 0 0 0,2-2 112 0,-1-1 32 15,0-1 0-15,2-1 0 0,1-2 16 0,0-1 0 16,-2-2 0-16,3-1 0 0,0 2-80 0,8 2-16 16,-6-7 0-16,6 7 0 0,-4-10-272 15,4 1 0-15,3-2 0 0,1-2 0 0,2 0 0 16,3-1 0-16,3-2-192 0,2-2 48 0,3 1 16 0,1 1 0 0,3 1 0 0,3 2 0 15,-1-3-208-15,2 2-48 16,0 2 0-16,1 3 0 16,0 2-144-16,0 2-48 0,0 1 0 0,-1 4 0 15,1 0-176-15,-1 4-32 0,-3 1-16 0,-1 3 0 16,-3 1 96-16,-2 2 32 0,-5 2 0 0,0-1 0 16,-1-1 464-16,-3 2 208 0,-3-1-192 0,-2 1 192 0,-2 1 0 15,-1 1 192-15,-3-2 0 0,-2 0 0 0,-4 0 160 0,0 0 32 16,-2-3 16-16,1 1 0 0,-3-2-16 0,0-1-16 0,-2-2 0 15,2-1 0-15,-1-1-16 0,0-1 0 0,2-2 0 0,0-1 0 16,-1-2 96-16,1-1 32 0,0-1 0 16,0 0 0-16,0 0-224 0,1-1-64 0,1-1 0 15,2-2 0-15,0 0-192 0,3 0 176 0,-1 0-176 16,3-1 160-16,0-1-160 0,3-1-144 0,1 0 144 0,3-1-208 16,2 0 0-16,1 2 0 0,2-1 0 0,0 1 0 0,2-1 80 15,2 2 128-15,1 0-208 0,2 3 80 0,0-1-176 16,2 3-16-16,1 2-16 0,2-2 0 15,0 2-224-15,0 4-32 16,1 2-16-16,-1 0 0 0,-3 1-32 0,-2 3 0 0,0 1 0 16,-2 1 0-16,-3-1 128 0,-2 4 32 0,0 0 0 0,-4 2 0 15,-2 0 240-15,-3 1 48 0,-3 0 16 0,-2-1 0 16,-2 0 336-16,-3-1 64 0,0 3 16 0,-4-4 0 16,0 0 240-16,-4-1 48 0,-1-2 16 0,-3 2 0 15,1-4 16-15,-1-1 0 0,-2-1 0 0,0-2 0 0,0 0-48 16,2-1 0-16,1-1 0 0,-2-2 0 15,-2-3 160-15,3 1 32 0,3-4 0 0,2 0 0 0,-2-2-80 0,3-1-16 16,3 0 0-16,1 0 0 0,3-2-272 0,1 1-48 0,-1-2-16 16,5-1 0-16,3 0-272 0,2-1 0 0,1-1-128 0,3 1 128 15,1 0-224-15,2-1 48 0,2 1 16 16,1 2 0-16,1 0-144 0,2 3-16 0,1 0-16 16,2 3 0-16,-1 0-112 15,2 4 0-15,1-3-16 0,2 3 0 16,0 2-32-16,-1 2 0 0,1-1 0 0,-1 3 0 0,-1 2-96 15,1 3-32-15,-4 3 0 0,0 0 0 16,-1 0 80-16,-2 1 16 0,-2 2 0 0,-1 0 0 0,-2 0 192 16,-3 0 32-16,-3-1 16 0,-1 2 0 0,-4-1 288 0,0 0-128 15,-1-1 128-15,-3-1 0 0,-4 1 0 0,-1-3 144 0,0-1 16 16,2-2 0-16,-4 1 160 0,1-2 16 0,-2-2 16 0,1-2 0 16,-1-1 256-16,3-2 48 0,-1-1 16 0,-1 0 0 0,-2-2-128 15,2-1-32-15,0 1 0 0,2-2 0 0,0 0 0 16,3 0 0-16,1-3 0 0,2-1 0 0,1-2-256 15,2 0-64-15,1-2-16 0,3 1 0 0,1-4-176 0,3 2-224 16,2-2 48-16,1 1 16 0,3-2-16 0,0 1 0 16,0 2 0-16,3-1 0 0,4 2-80 0,-1 3-32 15,-2-3 0-15,2 4 0 16,0 2-176-16,-1 2-48 0,4 0 0 0,-2 2 0 16,-2 2-176-16,0 3-32 0,-15-2-16 0,16 7 0 15,-1 1 96-15,-5 2 32 0,-2 1 0 0,-1 0 0 16,-2 0 400-16,-4 2 80 0,-1 0 128 0,-1 1-208 0,-2 2 208 15,-3-3 160-15,-5 1-32 0,-1 2 0 0,1-3 240 16,-4 0 32-16,-2 1 16 0,-1-1 0 0,-1 0 224 0,0-4 64 0,1-1 0 16,-1-2 0-16,-1-3 192 0,2 0 32 0,1-2 16 15,4-1 0-15,-2-1 64 0,4 0 16 16,0-2 0-16,5-1 0 0,1-2-480 0,2-2-96 16,2-5 0-16,3-2-16 0,2 0-432 0,4-3 0 15,4-3 0-15,2-1-176 0,3-2 176 0,3 2-208 16,2 1 80-16,3 3 128 0,1-2-224 0,0 1 80 0,0 2 16 15,1 1 0-15,0 4-416 16,1 3-80-16,-5 1-16 0,1 3 0 0,-3 4-224 16,-3 1-48-16,-4 3-16 0,-3 2 0 0,-11-5 288 15,10 13 64-15,-10-13 16 0,7 17 0 0,-3 0 560 0,-7 1 320 16,-1 0-32-16,-2 2-16 0,-4-1 304 0,-1 1 64 0,-2-1 16 16,-3 1 0-16,-2 1-80 0,-1-3-32 0,-1 0 0 0,0 1 0 15,0-1-176-15,1-1-48 0,-2-3 0 16,0-1 0-16,2-1-96 0,0-2-32 0,1-3 0 0,3-1 0 15,1-3 160-15,1 1 32 0,2-4 0 0,0 0 0 16,2-3 64-16,9 3 0 0,0 0 16 0,0 0 0 16,-8-6-272-16,8 6-48 0,-4-11-16 0,2 2 0 0,1-1-128 15,-1 1-192-15,1-2 32 0,1-1 16 0,0 1-48 16,0-1-16-16,0 2 0 0,0-1 0 0,-1 3 64 0,1-2 16 16,1 1 0-16,-1 0 0 0,0 1 128 0,0-1 0 15,1 0 0-15,-1 9-128 0,3-10 128 0,1 1 0 16,0 0 0-16,1 1-128 0,-5 8 128 0,6-7-128 15,2 1 128-15,1 0-128 0,0-1-32 0,-1 3 0 0,-8 4 0 16,11-4 0-16,0 1-64 0,1 0-16 0,1 0 0 16,2 2 0-16,-1 0-32 0,0 1-16 15,2 0 0-15,2-2 0 0,-1 4-32 0,3 0-16 0,-1 1 0 16,1 0 0-16,-1-1-48 0,0 1-16 0,1-1 0 16,1 2 0-16,-1 0 64 0,-2 0 16 0,-1 1 0 15,-3-2 0-15,1 0 128 0,-4-1 48 0,1-1 0 16,-12-1 0-16,0 0 144 0,12 3 0 15,-12-3 0-15,10 3 0 0,-10-3 0 0,0 0 0 0,0 0 0 16,0 0 0-16,0 0 176 0,0 0-48 0,0 0 0 0,0 0 0 0,0 0 192 16,0 0 48-16,0 0 0 0,0 0 0 0,0 0-112 0,0 0 0 15,0 0-16-15,0 0 0 16,0 0-240-16,0 0 128 0,-9-3-128 0,9 3 0 16,-10-4 128-16,1 2-128 0,-2-1 0 0,1 0 144 15,-2 1-144-15,2-1 0 0,-1 2 0 0,1-2 0 16,-1-1 128-16,0 0-128 0,-1 2 0 0,1-2 128 0,4-1-128 15,0 1 160-15,1 0-160 0,-1 0 160 0,2-1-160 16,5 5 0-16,-1-9 0 0,-1-1 0 0,1 0 0 0,2 0 0 16,3-1 0-16,0-1-176 0,0 1 176 0,0 0-128 15,1 1 128-15,2 1-128 0,-1 0 128 0,2 1 0 16,0-4 0-16,0 3 0 0,1 0 0 0,0 2-128 16,1-2 128-16,1 4 0 15,-2 0 0-15,1-1-128 0,1 3 128 0,-1 1 0 0,1-2-256 16,-4 3 48-16,-7 1 0 0,11 3 0 0,-2-1-64 15,-1 2-16-15,1 1 0 0,-3 2 0 0,-6-7 96 16,7 10 32-16,-2 1 0 0,-2 2 0 0,-2 1-32 16,-1 2 0-16,-3 1 0 0,1 2 0 0,-2-2 192 0,-1 3 0 15,-3-2-144-15,0 2 144 0,-1-1 0 0,0 1 0 0,-2-2 0 16,0-1 0-16,-4-1 128 0,0-1-128 0,-2 1 192 16,0-4-64-16,-1-1 144 0,-1-2 32 15,0-1 0-15,0-1 0 0,1-2 32 0,-1 0 16 0,-2-1 0 16,3-1 0-16,2-5-32 0,-1 1 0 0,-1 0 0 15,1-3 0-15,0-1 48 0,0 1 0 0,1-4 0 16,2 0 0-16,1 0-128 0,0-1-32 0,0 0 0 0,1 0 0 16,2 0-48-16,0-4-16 0,3 0 0 0,0-2 0 15,3 1-144-15,0 2 0 0,2-1 0 0,0-2 0 16,4-2 0-16,-1 2 0 0,0 1 0 0,2 0 0 16,0 1 0-16,-1 0 0 0,2-2 0 0,0 6 0 15,0 0 0-15,1 0 0 0,2 1 0 0,-7 8 0 0,5-8 0 0,-5 8 0 16,0 0 128-16,8-5-128 15,-8 5 160-15,0 0-160 0,0 0 192 0,0 0-192 0,0 0 0 16,0 0 0-16,0 0 0 0,0 0 0 16,-2 14 128-16,0 1-128 0,-2-1 0 0,-3 0 0 15,-2 2 0-15,1 0 0 0,2-1 0 0,-2 0 0 0,-2-2 0 16,0 0 0-16,1 0 128 0,1 0-128 16,-1 0 0-16,0-1 128 0,1-1-128 0,1-3 0 15,-1 0 128-15,8-8-128 0,-9 6 0 0,9-6 0 0,0 0 160 16,-9 4-160-16,9-4 128 0,0 0-128 0,0 0 128 15,0 0-128-15,-10-1 0 0,10 1 128 0,-4-9-128 0,6 0 0 16,3-4 0-16,3 0 0 0,1-3 0 0,3-2-144 16,1-2 144-16,2 1-208 0,2-1-16 0,2-1 0 15,0-2 0-15,-1 2 0 0,1 0-64 0,-2 3-16 16,0 0 0-16,-2 2 0 0,-1 4 16 0,0 1 0 16,-3 3 0-16,1 3 0 0,-2-1 80 0,-10 6 16 15,11-2 0-15,-11 2 0 0,0 0 48 0,12 0 16 0,-12 0 0 0,0 0 0 16,10 8 128-16,-3 1 0 0,-7-9 0 15,1 15 0-15,-2 1 0 0,-3 0 0 0,-3-1 0 16,1 2 0-16,-1 1 0 0,-1 1 0 0,-1-1 128 16,0-1-128-16,-3 0 0 0,2 0 0 0,1-2 0 15,-2 0 128-15,2-4-128 0,1 0 0 0,2-1 128 0,-1-1-128 16,1-1 208-16,6-8-16 0,-9 7-16 0,9-7 0 16,0 0 0-16,0 0 0 0,0 0 0 0,0 0 0 0,-9-3-16 15,9 3 0-15,0 0 0 0,-3-8 0 0,2 1-160 16,3-3 0-16,3 1 0 0,1 0 0 0,-1 0-192 0,0 0 48 15,2 1 0-15,-1 0 0 16,1 0-384-16,-1 2-80 0,-6 6-16 16,9-8-11488-16,-2 2-2304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0T19:48:30.75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16980 10825 11055 0,'0'0'976'0,"-6"-2"-784"0,-4-2-192 16,-2-3 0-16,1 1 5456 0,0-2 1056 0,1-1 208 0,1 2 32 0,1-2-5312 0,0 3-1056 0,0-2-224 16,-1 3-32-16,0 1 0 0,-3 1 16 0,-2 3 0 0,-2 4 0 0,0 3-144 0,-3 6 0 0,-5 6 0 15,-3 10 0-15,-7 3 0 0,-6 11 0 0,-10 8 0 0,-3 9 0 0,-3 8 0 0,-3 9-176 0,-2 8 48 16,-3 1 0-16,0 5 128 0,-6-2 0 0,-7 1 0 0,1 0 0 16,4-4 0-16,5-6 0 0,3-3 160 0,5-9-160 0,7-9 224 0,4-7-48 0,3-4-16 0,6-9 0 0,7-5 208 15,7-10 32-15,5-5 16 0,9-8 0 0,3-5-32 0,8-6-16 0,0 0 0 0,11-10 0 16,6-6-368-16,6-5 0 0,3-10-192 0,4-4 64 0,2-6 128 0,6-4 0 0,1-9-144 0,4-3 144 15,1-4 0-15,3-5 0 0,2-4 0 0,0 1 0 0,2 1 0 0,1 2 0 0,0 0 0 0,-5 4 0 16,-6 3 0-16,-2 2 0 0,-3 1 0 0,-3 5 0 0,-6 5 0 0,-2 6 0 0,-2 3 0 16,-2 6 0-16,-2 4 144 0,-5 6-144 0,-1 1 160 0,-3 5-160 0,0 4 256 0,-5 3-32 0,-5 8-16 0,0 0 0 15,0 0-32-15,0 0-16 0,0 0 0 0,-5 16 0 0,-6 5 16 0,-5 5 0 0,-3 5 0 0,-6 8 0 16,-2 8-176-16,-5 4 0 0,-3 4 0 0,-3 2-176 0,-3 3 176 0,-1 0-128 0,-4-2 128 0,2-2-128 16,2-4 128-16,5-4 0 0,3-4 160 0,6-4-160 0,7-8 176 0,7-6-176 0,4-6 192 15,6-6-192-15,4-14 0 0,4 11 0 0,6-5 0 0,6-3 0 16,5-6-288-16,6-5 32 0,7-4 16 0,6-6 0 15,6-8 240-15,1-4-144 0,0-5 144 0,4-4-128 16,3-5 128-16,6-6 0 0,5-3 0 0,7-5 0 0,5 0 0 16,-4-9 0-16,-4-2 0 0,-1 2 0 15,-1 2 0-15,-2 4 0 0,-4 2 0 0,2 6 0 0,-1-1-160 16,-6 9 160-16,-6 4-192 0,-9 7 192 0,-7 7-160 16,-6 6 160-16,-6 6-128 0,-4 5 128 0,-7 5-160 0,-11 5 160 15,0 0-192-15,0 15 192 0,-6 4-176 0,-4 7 176 16,-6 7-160-16,-5 6 160 0,-5 5 0 0,-9 8 0 0,-7 1 0 15,-3 1 0-15,-3 2 0 0,-2 4-144 16,-2 4 144-16,1-1 0 0,3 2 0 0,-4 0 0 16,-1-1 0-16,1-3 176 0,-4-3-176 0,3-2 160 15,1-3-160-15,5-5 160 0,4-3-160 0,6-7 192 0,5-6-192 16,4-4 192-16,6-5-192 0,5-5 128 0,4-5-128 16,4-2 128-16,9-11-128 0,0 0 0 0,0 0 0 0,0 0 0 15,10-9-320-15,5-6 64 0,4-3 16 16,5-5 0-16,2-5 112 0,6-7 128 0,6-3-208 15,5-5 80-15,5-3 128 0,-1 3 0 0,-1-2-144 16,0 1 144-16,-5-2 0 0,-1 4-144 0,-5 3 144 0,-3 4 0 16,-3 5-256-16,-4 5 64 0,-6 3 16 0,-2 6 0 15,-6 5 176-15,-11 11-192 0,0 0 192 0,0 0-192 16,0 0 192-16,-3 11 0 0,-3 6 0 0,-5 8 128 0,-4 6-128 16,-2 7 128-16,-4 4-128 0,-4 6 128 15,-8 0-128-15,1 7 0 0,-2 2 0 0,-4 5 128 0,-8 0-128 0,-1 0 144 16,-2-2-144-16,1-2 160 0,2 0 96 15,3-5 0-15,4-3 16 0,5-5 0 0,4-4 96 16,5-6 16-16,3-8 0 0,5-5 0 0,5-5-192 0,6-2-16 16,6-15-16-16,0 0 0 0,0 0-160 0,0 0-176 15,0 0 48-15,17-6 0 0,2-3-96 0,4-6-16 16,3-9 0-16,2-3 0 0,5-7 240 0,5-3 0 16,3-2 0-16,5-4-144 0,4-2 144 0,-3-2 0 15,-1-8 0-15,0 1-128 0,-3 1 128 0,-1 0 0 16,-3-1 0-16,-3 5 0 0,-2 3 0 0,-5 4 0 0,-3 6 0 15,-4 4 0-15,-3 6 0 0,-6 5 0 16,-4 6 0-16,-4 2 128 0,-4 2-128 0,-5 2 192 16,-5 3-64-16,-4 2 0 0,-5 4 64 0,-8 5 0 15,-4 3 16-15,-7 8 0 0,-6 4-208 0,-8 9 0 0,-6 4 128 16,-11 4-128-16,-9 4 0 0,-1 7 0 0,-1 3 0 16,-2 2 0-16,0 2 208 0,-4-3 0 0,-3-1 0 15,4-4 0-15,5-1 192 0,4-7 48 0,10-4 0 0,5-4 0 16,7-5-128-16,4-5 0 0,5-6-16 15,6-5 0-15,4-2-304 0,8-4 160 0,6-4-160 0,5-3 128 16,6-1-128-16,5-7-256 0,4-4 64 0,8-2 16 16,6-5-144-16,7-4-48 0,5-5 0 15,7-6 0-15,5-3 112 0,2-3 0 0,3-4 16 0,4-4 0 16,4-5 240-16,4-1-176 0,2-1 176 0,6-2-160 16,4-1 160-16,0 1-160 0,-5 1 160 0,0 2-160 15,-2 0-32-15,-3 3-16 0,-1 5 0 16,0 3 0-16,-1 6-16 0,-6 7 0 0,-3 4 0 0,-8 8 0 15,-7 2-48-15,-6 8-16 0,-6 2 0 0,-7 7 0 0,-12 2 16 16,0 0 0-16,0 14 0 0,-8 7 0 0,-5 2 272 16,-10 10 0-16,-10 5-128 0,-7 7 128 0,-7 6 0 0,-3 4 0 15,-3-2 128-15,-3 6-128 0,0 1 160 0,-2-3-160 16,-2-2 160-16,-2-1-160 0,-3-1 304 16,5-7-48-16,4-2 0 0,2-5 0 0,6-8-48 15,5-1-16-15,4-3 0 0,6-5 0 0,5-8-32 16,7-2-16-16,4-6 0 0,5-1 0 0,12-5 16 0,0 0 0 15,0 0 0-15,3-13 0 0,3-5-320 0,7-5-64 16,7-3-16-16,6-7 0 0,3-3 48 0,7-5 0 16,4-6 0-16,9 2 0 0,5-6 0 0,5 1 16 0,2-2 0 15,2-1 0-15,-2-3 176 0,1 2-208 0,-1-1 80 16,3 4 128-16,1 2-192 0,0 5 192 0,-1 6-160 16,-8 4 160-16,-6-1 0 0,-7 9 0 0,-4 3-128 15,-7 7 128-15,-6 1 0 0,-6 7 0 0,-6 4 0 16,-14 4 0-16,0 0 0 0,0 0 0 0,0 0 128 0,-8 15-128 15,-6 2 256-15,-5 2 0 0,-8 2 0 16,-4 4 0-16,-5 2-96 0,-11 6-32 0,-11 1 0 16,-2 4 0-16,-2 1 0 0,-3 0-128 0,-1 0 192 0,0 3-64 15,-1 1 80-15,-4-2 16 0,-6-2 0 0,3-1 0 16,4-1-32-16,7-2 0 0,3-2 0 0,6-3 0 16,7-3-192-16,2-4 176 0,2-3-176 0,6-4 160 15,6-6-160-15,5-2 0 0,5-3 0 0,6-5 0 16,6 0 0-16,3-8-272 0,5-1 64 0,4-4 16 15,5-4-192-15,4-2-16 16,5-5-16-16,1-1 0 0,2 1 192 0,3-2 32 0,2-4 16 0,1 0 0 16,1-4 176-16,3 1-128 0,0-1 128 15,0-1-128-15,2 1 128 0,-1 1 0 0,-1 1 0 0,3-1-128 16,-2-1 128-16,0 2 0 0,-1 1 0 16,-1 2 0-16,-3 1 0 0,-4 6 0 0,-4 5 0 0,-3 2 0 0,-5 0 0 15,-2 2 0-15,-3 3 0 0,-5 10 128 16,-4-11-128-16,-2 5 128 0,-5 1-128 0,-4 2 128 0,-5 2-128 15,-3 3 0-15,-5 4-128 0,-2 3 128 0,-2 4-256 0,-5 4 16 16,-3 2 16-16,-3 5 0 0,-2 3 224 0,0 6-144 16,-4 5 144-16,-3 2-128 0,-6 3 128 0,0 1 0 15,4-1 0-15,4-1 0 0,4-2 144 0,7 1 16 0,5-3 0 16,4-3 0-16,4-5-16 0,4-1 0 0,5-5 0 16,7 1 0-16,3-1-144 0,5-6-144 0,3-3 144 15,4-1-208 1,4-3-240-16,6-2-64 0,2-3 0 0,5-4 0 0,5-2 128 15,4-5 32-15,6-4 0 0,6-5 0 0,6-3 352 0,5-4-176 16,5-4 176-16,3-1-128 0,-1-4 128 0,3-4 0 16,3-4 0-16,6-1 0 0,5-3 0 0,0-2 0 15,-1-2 0-15,-3-1 0 0,-2-2 0 0,-4 2 0 0,-3 1 0 16,-2 6 0-16,-5 3-176 0,-5 5-48 0,-7 2-16 0,-8 6 0 16,-12 4-80-16,-7 6-32 0,-6 5 0 15,-8 3 0-15,-5 6 352 0,0 0 128 0,-14 2 0 0,-7 6 0 16,-8 5 336-16,-8 6 64 0,-4 3 16 0,-6 6 0 15,-1 5-288-15,-3 7-64 0,-3 3-16 0,0 7 0 0,-4-2-16 16,-3 4 0-16,-4 1 0 0,1-3 0 0,1 1 32 16,5 0 16-16,3-4 0 0,4-1 0 0,5-2 48 15,6-4 0-15,5-3 0 0,9-6 0 0,4-7-128 16,5-2-128-16,2-7 176 0,7-3-176 0,8-12 0 0,0 0-144 16,0 0-16-16,15 0 0 15,3-6-224-15,4-7-64 0,6-2 0 0,5-6 0 16,4-3 272-16,6-9 176 0,5-3-208 0,4-2 80 0,6-1 128 15,2-2 0-15,2-2-144 0,-2-1 144 16,-2 0-128-16,-1 0 128 0,0 5-160 0,-2 0 160 16,-3 1-448-16,-1 5 0 0,-1 3 0 0,-6 4 0 15,-2 3-128-15,-7 6-32 0,-6 3 0 0,-7 6 0 16,-3 3 352-16,-6 2 80 0,-2 3 16 0,-11 0 0 16,0 0 160-16,5 13 0 0,-6 2 0 0,-3 7 128 0,-4 1 192 0,-1 6 32 15,-2 2 16-15,-7 3 0 0,-7 3-48 0,-2 2-16 16,-3 3 0-16,-3 1 0 0,-1 2-128 0,1 0-32 0,-3-5 0 15,5 2 0-15,1-1-16 0,1-3-128 0,3-5 192 16,2-2-64-16,4-6 64 0,3-3 0 0,3-5 0 0,2-4 0 16,3-4 0-16,9-9 0 0,0 0 0 15,0 0 0-15,0 0-32 0,0 0 0 0,0 0 0 0,1-9 0 16,4-1-160-16,3-6 0 0,1-1-160 0,4-3 160 16,2-3-128-16,3-3 128 0,3-4 0 0,1 0-144 15,1-3 144-15,2 2 0 0,1-5 0 0,0 0-128 16,4 1 128-16,0 0 0 0,0 1 0 0,-2-1 0 15,-5 1 0-15,-1 0 0 0,-1 1 0 0,-1 5 0 16,-6 2 0-16,-2 4 0 0,-3 2 0 0,-3 3 0 16,-2 3 0-16,0 3 0 0,-4 11 0 0,0 0 0 0,-1-9 240 15,1 9-32-15,-5-5 0 0,5 5 0 0,-11-4 80 16,-2 4 16-16,-2 1 0 0,-4 5 0 0,-1 3-304 0,-4 2 160 16,-2 4-160-16,-3 3 128 0,-3 2-128 0,-2 2 0 15,1 0 0-15,1 1 0 0,-2-2 0 0,2 1 0 16,4 1 0-16,0 0 0 0,1-5 0 0,4 2 0 15,2-1 0-15,5-3 0 0,2-2 0 0,3-1-176 16,3-2 176-16,5-1-192 16,3-10-1632-16,2 11-336 0,6-3-64 15,4-2-7632-15,5-3-1536 0</inkml:trace>
  <inkml:trace contextRef="#ctx0" brushRef="#br0" timeOffset="4784.91">14246 12018 11967 0,'-15'4'1072'0,"0"0"-864"16,-2 0-208-16,4 1 0 0,2 2 5344 0,5-3 1024 0,1 3 208 0,3 5 32 15,2-1-5312-15,0 4-1056 0,3 4-240 0,2 1 0 0,3 8 0 0,1-1 0 16,3 3 0-16,2 1 144 0,2-1 32 0,-7-11 0 0,3 0 0 0,-1 7 0 0,2 0-48 0,2 3-128 16,2 2 192-16,0 6-64 0,0 1-128 0,14 33 0 0,-6-7 0 0,-3-3 0 15,-3 1 0 1,0-1 128-16,-2-1-128 0,0 3 0 0,-2 0 0 0,1-1 0 0,-2-1 0 0,3-2 0 0,-1 1 0 16,1 0 0-16,1 0 128 0,1 0-128 0,2-3 0 0,2 0 0 0,0 2 0 0,3-2 0 0,3-2 0 15,2 0 0-15,3 2 0 0,2-3 128 0,4-1-128 0,4-1 0 0,1-2 0 0,2-3 0 16,0-2 0-16,3-3 0 0,-2-4 0 0,3-3 0 0,1-2 144 0,2-2-144 0,3-2 160 0,6-2-160 15,3-2 160-15,-2-4-160 0,-4-3 160 0,2-1-160 0,0-3 336 0,2-1-16 16,1-1-16-16,4-2 0 0,4 1 48 0,0 1 16 0,-4-3 0 0,1 0 0 0,2 0-48 0,2 3-16 16,5 1 0-16,-1 1 0 0,0-1-80 0,0 3-16 0,1-1 0 0,3 2 0 0,0 2-64 0,6-1-16 15,8 1 0-15,-2 2 0 0,-2-1-128 0,2-2 192 0,2-1-192 0,3-1 192 0,2 5-64 16,-3-5-128-16,-2 4 192 0,3 0-64 0,3-2-128 0,1 3 160 0,-4 0-160 0,-1-5 160 0,-2 1-160 16,5 0 128-16,4 0-128 0,-2 2 128 0,-8-8-128 0,1 4 128 0,3 2-128 0,-2-4 128 0,1 0-128 15,0 0 128-15,-5-3-128 0,0 1 128 0,1 2 32 0,3-6 0 16,-2 3 0-16,-1-5 0 0,-4-1 32 0,2 0 0 0,1-2 0 0,-1 2 0 0,-3-6-64 0,-2 0-128 0,-2 0 192 0,1 2-64 0,0-3-128 15,2 0 160-15,-4-1-160 0,-3-2 160 0,-1-2-160 0,-3 3 0 16,0 0 144-16,2 2-144 0,2-3 0 0,-4 0 144 16,-4-1-144-16,-4 0 0 0,-1-1 128 0,-2 2-128 0,-1-2 0 0,3 0 0 15,1-1 128-15,-2 1-128 0,-3-5 0 16,-6 3 0-16,-2-2 128 0,2-1-128 0,-2-1 0 0,1-2 0 16,1-1 128-16,-2-3-128 0,0 2 0 0,-5-1 0 15,-5-4 0-15,-1 4 0 0,-1-1 0 0,-2 2 0 16,-2-5 0-16,1 3 0 0,-1-2 0 0,0 1 0 15,1-1 0-15,-2 1 0 0,0 1 0 0,0 0 0 0,-1 0 0 16,-3 0 0-16,-2 0 0 0,-3 0 0 0,-2 0 0 16,1-3 0-16,-1 0 0 0,0-1 0 0,2-1 0 0,-1-1 0 15,-2-1 0-15,1-2 0 0,-1 0-128 0,0 3 128 16,2 2 0-16,-2-1-144 0,0-1 144 0,-3 0-128 16,0 2 128-16,-3-1-128 0,-2 1 128 0,-1 3-128 15,1-1 128-15,-5 2-128 0,-1 1 128 16,-1 0-208-16,-2 2 80 0,1 0 128 0,-2 2-144 0,-1 2 144 15,-2 1 0-15,-1 2 0 0,1-2 0 0,-3 1 0 16,1 1 0-16,-1 1 0 0,-3 9 0 0,1-9 0 16,-1-2 0-16,0 11 0 0,0-10 0 0,0 10 0 15,0-9 0-15,0 9 0 0,-1-9 0 0,1 9 0 0,0 0 0 16,0 0 0-16,0 0 0 0,0 0 0 0,0 0 0 16,0 0 144-16,0 0-144 0,0 0 0 0,0 0 144 15,0 0-144-15,0 0 0 0,0 0 0 0,0 0 0 0,0 0 0 16,0 0 0-16,0 0 0 0,0 0 0 0,0 0 0 15,0 0 0-15,0 0 0 0,0 0 0 0,10 4 0 0,-10-4 0 0,10 5 0 16,-10-5 0-16,9 4 0 16,-9-4 0-16,10 6 0 0,-1-1 0 0,0 1 128 15,-9-6-128-15,9 5 0 0,-9-5 0 0,11 8 0 16,-2-2 0-16,-9-6 144 0,10 8-144 0,1-1 0 16,-2-1 0-16,0-1 0 0,-9-5 0 0,12 7 0 0,-12-7 144 15,14 4-144-15,-2 1 0 0,0-1 144 0,-2-2-144 16,-10-2 128-16,12 4-128 0,-2-1 128 0,-10-3-128 0,0 0 0 15,13 1 0-15,-13-1 0 0,12-1 0 0,-12 1 160 16,0 0-160-16,10 1 160 0,-10-1-160 0,0 0 0 16,0 0 0-16,0 0 0 0,0 0 0 15,12 3 192-15,-12-3-64 0,0 0 0 0,0 0-128 16,0 0 0-16,11-1 0 0,-11 1 0 0,0 0 0 16,0 0 128-16,0 0-128 0,10-2 0 0,-10 2 0 15,0 0 128-15,0 0-128 0,0 0 0 0,0 0 160 0,5-5-160 16,-5 5 192-16,0 0-192 0,-1-9 192 0,-2 2-64 15,-2 1 0-15,-1-2-128 0,-3 2 224 0,-2-2-64 16,-1 0-16-16,-1 0 0 0,-1 0 16 0,0 0 0 16,-3 1 0-16,0-1 0 0,-4 1 32 0,-3-2 0 0,1 1 0 15,-1 2 0-15,-2-1-192 0,-1 1 192 16,1-1-192-16,-5 2 192 0,-3 1-192 0,-3 0 0 16,-2 0 144-16,-3 3-144 0,-2 0 0 0,-2 1 128 0,0 0-128 15,0 1 0-15,0 0 0 0,3 2 0 0,2 1 0 16,-1 0 0-16,-2-2 0 0,-2 2 0 0,-1 0 0 0,1 1 0 15,2 2 0-15,0-1 0 0,3 1 0 16,3-1 0-16,2 2 0 0,2-1 0 0,1-1 0 0,6 1-128 16,4-3 128-16,3 0-160 0,2 1 160 0,2 0-160 15,2 0-240 1,2 2-48-16,2-5-16 0,1 1 0 16,1 0-1936-16,8-3-384 0,0 0-80 0</inkml:trace>
  <inkml:trace contextRef="#ctx0" brushRef="#br0" timeOffset="5425.67">23410 13970 11967 0,'0'0'1072'0,"0"0"-864"0,0 0-208 0,0 0 0 0,1 12 5504 0,4-2 1040 0,4-1 224 16,6 3 32-16,1 2-5760 0,5-1-1040 0,4-1-432 0,2 4 32 0,3-1 640 0,3 2 128 0,1-1 16 0,0 0 16 16,0 2-112-16,-3-3-32 0,-4 4 0 0,1 0 0 0,-5 2 384 0,1 0 80 0,1 0 16 15,-2 1 0-15,-2 3 48 0,2 1 16 0,-1 1 0 0,2 1 0 0,1-1-288 0,-2 0-64 0,1 2-16 16,-1 0 0-16,2-1-176 0,0 0-48 0,-1 0 0 0,1 0 0 0,0-1-32 0,4 1-16 0,-3 2 0 0,-2-3 0 0,0-2-160 16,-1 0 0-16,-2 2 144 0,-1-1-144 0,1 0 0 0,-3-2 128 0,0-2-128 0,-1 0 0 0,-1 0 0 0,-2 0 0 0,0-4 0 0,0-1 0 0,-3-1 0 0,1-2-192 0,0 1 192 0,1-2-192 0,0-3-1280 0,0 1-256 0,1-4-48 0,1-4-16720 15</inkml:trace>
  <inkml:trace contextRef="#ctx0" brushRef="#br0" timeOffset="8202.15">18818 9316 23951 0,'0'0'2128'0,"-9"-9"-1696"0,2-1-432 0,7 10 0 0,-6-6 896 0,6 6 80 0,0 0 32 0,0 0 0 0,8-4-1008 0,1 5 0 16,5 2 0-16,0 3-208 0,2-2 208 0,2 4-192 0,0 1 192 0,3 2-192 0,1-1 320 15,5 3 80-15,0 5 16 0,3-1 0 0,1 3 240 0,3 1 48 0,3 2 16 0,2 3 0 16,2 0-112-16,2 4-32 0,0-2 0 0,2 2 0 0,-1 1-240 15,-2 4-144-15,-3 2 160 0,3 2-160 0,-2 1 176 0,2 2-176 0,2 0 192 16,3 2-192-16,4 2 528 0,5 1 0 0,5 0 0 0,-1 2 0 0,-1 3-80 0,1 3-32 0,2-2 0 16,2 2 0-16,0 1-224 0,3 2-32 0,2-1-16 0,-1 0 0 0,-5-3-144 0,0-1 128 0,-2-1-128 15,1 3 128-15,-4 0-128 0,0 0 0 0,0-3 144 0,-2 4-144 0,0-5 0 0,-2 1 0 16,-7-1 0-16,0 3 128 0,0-1-128 0,0 0 0 0,-3 0 128 0,-1-2-128 0,-1-2 0 0,3-2 144 16,0-4-144-16,-1 0 0 0,-1-4 176 0,-1 1-176 0,-6-7 160 0,-1 1-160 0,-1-3 240 0,2 0-48 15,-3 2-16-15,1-3 0 0,0-2 176 0,0 2 32 0,-1-1 16 0,1 0 0 0,-1-2-96 16,1-2-32-16,2 0 0 0,0-1 0 0,1 4-48 0,-5-5-16 0,-1-2 0 15,-1 1 0-15,2 0-208 0,-2-1 144 0,-2 0-144 0,0 1 128 0,-3-2-128 0,-2 1 192 0,-1-4-192 16,-2 2 192-16,-2-3-192 0,-1 1 0 0,-3 1 0 0,1-1 128 0,-2-1-128 0,0-1 128 0,-2 2-128 0,1-4 128 16,0 2 0-16,0 0-128 0,-1 0 192 0,1-2-64 0,0-2 80 0,-2 1 16 15,1 1 0-15,-1-1 0 0,1-2-96 0,-2 1-128 0,0-1 176 0,1-1-176 0,-1 0 128 0,-1 1-128 16,1-4 0-16,-1 1 0 0,-1-2 0 0,-7-5 0 0,5 6 0 0,-5-6 0 16,6 6-288-16,-6-6-64 0,0 0-16 0,0 0 0 15,0 0-1216-15,0 0-240 0,0 0-48 0,0 0-9280 16,0 0-1856-16</inkml:trace>
  <inkml:trace contextRef="#ctx0" brushRef="#br0" timeOffset="8918.39">22197 9977 33167 0,'0'0'2944'0,"0"0"-2352"0,0 0-464 16,0 0-128-16,-10-3 832 0,2 4 128 0,8-1 48 0,-9 8 0 0,1 3-1008 0,-1 0-208 15,-2 1-48-15,0 4 0 0,-4-1 256 0,-2 5 0 0,-1 1 192 0,-1 2-192 0,-4 2 384 0,-1 2-16 16,-4 5-16-16,0 0 0 0,-4 2 384 0,-2 4 80 0,-1 4 16 0,-3-2 0 0,-2 6-64 0,-3 1-16 16,-1 5 0-16,-3 1 0 0,-4-2-240 15,-1 3-64-15,-2 0 0 0,2-2 0 0,0 1 128 0,2-3 0 0,1 3 16 0,1-3 0 16,1 4-80-16,2-3-32 0,2-2 0 0,0 3 0 0,0-2-288 0,2-2-48 0,-1-1-16 0,3 0 0 16,2 0 0-16,2-1 0 0,0-2 0 0,0 2 0 0,-1-2 0 0,2 2-128 0,1-2 192 0,0 4-64 0,0-4 0 15,1 1-128-15,-3-2 192 0,1 0-64 0,0-3 0 0,0 2 0 0,0-3 0 0,3 0 0 0,1-1-128 16,1 0 160-16,-1 0-160 0,0 1 160 0,0-1-160 0,0-1 0 0,0 1 0 0,-1 1 128 0,0-1-128 15,-1 0 128-15,0-2-128 0,-2 1 128 0,-4 1-128 0,1-2 192 0,1-1-192 16,1 2 192-16,1-1-48 0,0 1 0 0,3-1 0 0,1-2 0 0,0-1 32 0,1-1 0 0,3-4 0 16,2-1 0-16,2-1-176 0,3 0 192 0,-1 0-192 0,3-3 192 0,2-3-192 0,0 0 0 15,2-3 144-15,1 0-144 0,2-1 0 0,1-3 0 0,-1-3 0 0,2-3 0 0,0-1 0 0,3 1 0 16,5-7-192-16,0 0 64 0,-6 6-1280 0,6-6-256 0,0 0-64 0,0 0-20144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0T19:51:35.95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594 1251 10127 0,'0'0'448'0,"0"0"96"0,0 0-544 15,-1-3 0-15,0-1 0 0,1 4 0 0,-1-4 2720 0,1 1 432 0,0 0 96 0,0-1 16 0,0 4-1440 0,0 0-288 16,1-3-48-16,-1 3-16 0,0 0-160 0,0 0-32 0,0 0-16 0,0 0 0 15,0 0 80-15,0 0 0 0,0 0 16 0,0 0 0 0,0 0-224 0,0 0-48 0,6 8-16 0,0 4 0 16,-1-3-432-16,-1 3-96 0,0 1-16 0,1 2 0 0,1 2-272 0,0 3-64 0,0 5-16 0,1 3 0 0,-2 5-176 0,3 15 128 0,0 3-128 0,-1 3 128 0,1-4-128 16,-1 4 160-16,-1 1-160 0,1-3 160 0,-1 0-160 0,1 3 0 0,-5 2 144 15,1 2-144-15,0-6 0 0,-2 3 0 0,0-1 0 0,-1 1-128 0,0-1 128 0,0 0 0 0,-2-1 0 16,-1 0 0-16,-1-2 0 0,0-3 0 0,-1-4 0 0,1-2 128 0,0-4-128 0,1-5 0 0,1-6 0 0,1-3 128 16,-1-3-128-16,2-3 0 0,0-5 0 0,2-2 0 0,-1-3 0 0,1-1 0 0,-2-8 0 0,0 0 0 15,8 5 0-15,-1-1 0 0,-7-4 0 0,9 0 0 0,3-1 0 0,-1-2 176 0,2-1-176 0,2-1 192 0,-1-2-192 16,3 1 128-16,4-2-128 0,0-1 128 0,1-2 0 15,1 1 0-15,1-3 0 0,-1 1 0 16,1 0-128-16,-2-1 0 0,-1 0 144 0,1 0-144 16,-1 0 0-16,-2 0 128 0,0 0-128 0,2 1 0 15,-1-1 0-15,1 0 128 0,-1 0-128 0,-2 2 0 0,0-1 0 16,2 3 0-16,-1 0 0 0,0 0-128 16,-1-1-448-16,-1 4-96 0,0-1-16 0,0 1 0 15,-2-1-2448-15,2-1-480 16,0 2-96-16</inkml:trace>
  <inkml:trace contextRef="#ctx0" brushRef="#br0" timeOffset="409.35">1782 1947 14511 0,'0'0'640'0,"0"0"128"0,0 0-608 0,0 0-160 0,0 0 0 0,0 0 0 0,0 0 2240 0,7 4 400 0,-1 2 96 15,1 2 16-15,-2 1-160 0,1 3-32 0,1 1 0 0,0 3 0 0,-1 2-784 0,-1 3-176 0,0 4-16 0,1 1-16 16,-1 2-672-16,0 4-144 0,0 0-32 0,1 4 0 0,-1 0-400 0,-1 2-64 0,-2-2-32 0,2 1 0 0,-1-2-224 0,-1-1 176 16,1 0-176-16,0-3 160 0,-1-1-160 0,1-2 0 0,-1-5 0 0,0-2 0 0,-2-4-1056 0,0-4-288 15,0-5-64-15,0-8-10496 0,0 0-2080 0</inkml:trace>
  <inkml:trace contextRef="#ctx0" brushRef="#br0" timeOffset="514.54">1634 1388 2751 0,'0'0'256'0,"-3"8"-256"0,3-8 0 0,-3 7 0 0,2 3 5888 0,0-1 1152 0,1 1 208 0,1 2 48 0,3 0-5648 0,1 1-1136 0,2 1-240 0,3 0-32 0,3 2-240 16,3 0-256-16,1-3 48 0,1 0-12896 0</inkml:trace>
  <inkml:trace contextRef="#ctx0" brushRef="#br0" timeOffset="884.09">2579 1929 17279 0,'0'0'768'0,"-8"4"144"0,-1-2-720 0,-3 2-192 0,-2 0 0 15,-2 3 0-15,-1-1 2416 0,-2 1 448 0,-2 2 80 16,-1 1 32-16,-2 3-672 0,1 0-128 0,-2 2-16 0,0 0-16 15,-1 0-1024-15,1-1-208 0,0-1-32 0,3-1-16 16,1-2-544-16,3 1-128 0,3-1 0 0,2-1-16 0,1-2-176 16,4-1 0-16,1-3 0 0,7-3 0 15,0 0-400-15,0 0-64 16,0 0-16-16,15-3 0 0,2-1-96 0,4-1 0 0,2 0-16 16,3 0 0-16,3 1 400 0,2-1 192 15,3 3-192-15,2 2 192 0,5 2-160 0,-1 3 160 0,1 3 0 16,-3 2-144-16,-2 2-192 0,-2 2-48 0,-1 2 0 0,-3 3 0 15,-4 0 144-15,-2 1 32 0,-1 1 0 0,-5 1 0 0,-3 2 208 16,-3 1 0-16,-3 1 0 0,-3 1 0 0,-5 2 304 0,-4 1 48 16,-5 2 16-16,-2 1 0 0,-4 1 96 0,-5-4 32 15,-1 1 0-15,-7-2 0 0,-3-3-240 0,-5-5-64 16,-5-3 0-16,-2-5 0 0,0-3 0 0,1-4 0 16,0-6 0-16,2-6 0 0,1-4-192 15,3-6 0-15,1-4 0 0,3-7 0 16,1-4-1040-16,4-4-304 0,2-4-64 0</inkml:trace>
  <inkml:trace contextRef="#ctx0" brushRef="#br0" timeOffset="1334.59">2684 856 13823 0,'0'0'1216'0,"0"0"-960"0,0 0-256 0,0 0 0 0,0 6 3328 0,0 5 640 0,0-1 112 0,2 3 16 0,0 3-1376 0,2 5-288 0,1 4-48 0,2 2-16 0,1 4-880 15,0 6-176-15,-2 4-32 0,5 4-16 0,2 3-624 0,1 4-112 0,-1 5-16 0,1 7-16 0,1 4-304 16,-1 4-64-16,0 2-128 0,1 3 192 0,0 3-192 16,1 0 176-16,-2 6-176 0,1-1 160 0,-1-1-160 0,2-9 0 0,-1-3 0 0,1-4 128 0,-4-4-128 0,-1-6 0 0,0-4 0 0,-1-5 0 0,-3-6-304 0,-3-5-32 15,-2-3-16-15,-3-7 0 0,-3-5-1184 0,-3-5-224 0,-2-5-48 0,-2-5-16 0,-4-5-1632 0,0-6-336 0</inkml:trace>
  <inkml:trace contextRef="#ctx0" brushRef="#br0" timeOffset="1440.06">2617 1926 11967 0,'15'3'528'0,"-7"-2"112"15,0 0-512-15,2 1-128 0,5-1 0 0,0 2 0 0,2-2 5376 0,4 2 1056 0,1-1 208 0,3 1 32 0,0 1-4208 16,1-2-848-16,1-2-160 0,1-1-48 0,-1 0-928 0,2-5-192 0,1 0-32 0,1-3-16 0,2-3-240 16,0-2 0-16,1-3 0 0,-1-4-12496 0,-3-3-2400 0</inkml:trace>
  <inkml:trace contextRef="#ctx0" brushRef="#br0" timeOffset="1634.46">3274 1122 15663 0,'0'0'1392'0,"0"0"-1120"0,9 4-272 0,2 1 0 0,1 1 3024 0,-3 2 560 16,3 3 96-16,0 2 32 0,0 2-1024 0,1 5-192 15,1 2-32-15,2 5-16 0,-2 3-1104 0,2 7-240 16,-1 3-32-16,1 7-16 0,-2 5-560 0,3 5-112 16,-1 0-32-16,1 3 0 0,-2 1-192 0,1 3-32 15,0 2-128-15,-2 4 192 0,-1 0-192 0,0 2 176 0,-4-5-176 16,0 1 160-16,-1-1-160 0,0-6 128 16,-4 0-128-16,-2-6 128 0,1-4-336 0,-3-4-80 0,0-4-16 15,-3-11 0 1,0-4-2128-16,-1-10-448 0,-2-5-64 0,0-8-32 15,-2-10-224-15,-2-9-32 0,-2-11-16 0</inkml:trace>
  <inkml:trace contextRef="#ctx0" brushRef="#br0" timeOffset="1996.95">3559 1098 22223 0,'-2'-21'976'0,"0"11"224"0,1-3-960 0,0 4-240 0,1 9 0 15,0 0 0-15,0 0 2816 0,0 0 528 0,0 0 112 0,0 0 0 0,-3 19-1280 16,4 5-256-16,5-1-48 0,-1 1-16 0,4 5-928 15,3 6-192-15,1 5-32 0,5 6-16 0,3 5-352 0,1 5-64 16,3 2-16-16,1 4 0 0,-3-1-256 16,5 1 0-16,2 1 128 0,-2 1-128 15,1 1 0-15,1-1 0 0,-1-1 0 16,-1-2 0-16,1-4 0 0,0-5 0 0,-1-5 0 0,2-2 0 16,-1-6 0-16,-2-3 0 0,-1-3 0 15,1-3 0-15,-1-7 0 0,-4-2 0 0,-3-3 0 16,-2-3 0-16,-1-4 0 0,-2-1 0 0,-1-5 0 0,-1-3 0 0,-3 0 0 0,-1-5 0 15,-1-3-160-15,-4-6 160 0,0-4 0 0,-2-5 0 0,-1-5 0 0,-1-6 128 0,-3-6 0 16,-1-6 0 0,0-7 0-16,-2-5 0 0,-1-7 128 0,-1-1 0 15,-3-2 16-15,-1-5 0 0,2 0-16 0,-2-1-16 16,0-1 0-16,2 5 0 0,1 2-80 0,2 6-16 0,0 4 0 16,0-16 0-16,4 12-144 0,2 9 0 15,1 7 0-15,3 3 0 0,3 3 0 0,2 3-272 0,1 3 32 0,1 4-13776 16,3 4-2752-16</inkml:trace>
  <inkml:trace contextRef="#ctx0" brushRef="#br0" timeOffset="2467.67">4709 2539 23039 0,'-3'-11'2048'0,"-2"-2"-1648"0,-1-5-400 0,-1-3 0 0,3-3 2528 0,2-1 416 0,0-5 96 0,2 0 16 0,2-3-1840 16,2 1-352-16,2-2-80 0,2 0-16 0,2-1-432 0,3 2-80 0,3 2-32 0,1 2 0 0,1 2-224 0,0 2 0 0,-1 3 0 0,2 4 0 0,-1 4 192 0,0 7-64 0,-1 0-128 0,1 7 192 0,2 7-64 0,-1 2-128 0,-2 4 176 0,0 4-176 15,0 4 208-15,0 1-64 0,-1 0-16 0,0 0 0 0,-2 4-128 0,-1-1 0 16,-1 1 144-16,-2 3-144 0,-1-2 256 0,-1 3 0 0,-1 0-16 0,-4 1 0 0,-1 1 208 15,-4 2 32-15,0 2 16 0,-3 2 0 0,-4 0-96 0,-3-1-16 0,-3 0 0 0,-1-1 0 0,-3 0-128 0,-2-5-16 0,-3-2-16 0,-2-5 0 0,-1-3-32 0,1-5-16 0,0-6 0 0,0-4 0 0,-2-6-48 0,2-7-128 32,-1-6 192-32,4-7-64 0,-1-6-128 0,4-6 0 0,0-7-192 15,4-4 192-15,5-2-1216 16,3 2-112-16,5-2-16 0,6 2-16 16,5 0-2160-16,5 1-448 0</inkml:trace>
  <inkml:trace contextRef="#ctx0" brushRef="#br0" timeOffset="2935.86">5524 1896 20447 0,'0'0'896'0,"0"0"192"0,0 0-864 0,0 8-224 16,-1 1 0-16,-2-2 0 0,3-7 2240 0,-5 7 384 0,-2 3 96 0,1-1 16 0,-5-1-432 16,0 1-96-16,-4 1-16 0,0 3 0 15,-4-2-656-15,0 2-144 0,-5 1-32 0,-2 2 0 0,-2 1-560 16,-2 2-112-16,-3 2-32 0,0 4 0 0,3-2-368 15,2 1-80-15,0 3-16 0,4 2 0 0,0 1-192 0,4 1 0 16,4 3 0-16,3 1 0 0,3 2 0 0,8 2 0 16,4 2-192-16,6 1 192 0,5 0-320 15,7-6 64-15,7-2 0 0,7-6 0 16,6-6-416-16,6-8-80 0,2-9-16 0,3-7 0 16,1-9 64-16,1-6 0 0,-1-10 0 0,0-7 0 15,1-6 384-15,-1-5 96 0,-1-3 16 0,-4-3 0 0,-4-5 208 16,-4-1 0-16,-5-2 0 0,-4-1 160 0,-4-2 160 15,-4-1 16-15,-3-1 16 0,-6-1 0 0,-4-1 128 0,-4-4 32 16,-4-1 0-16,-3-5 0 0,-2-3-32 0,-7-34 0 0,-2 14 0 16,3 33 0-16,-2-3 32 0,0 2 0 0,-1 3 0 15,-1 7 0-15,-2 11 128 0,2 9 16 0,1 5 16 16,-5-3 0-16,2 12-112 0,3 10-32 0,0 6 0 16,1 12 0-16,-1 8-144 0,2 12-16 0,-1 14-16 15,1 11 0-15,2 10-352 0,4-11 0 0,1 10 0 0,2 7 128 16,-1 7-128-16,2 11 0 0,-1 7 0 0,5 6 0 15,1 2-288-15,2 2 32 0,2 2 0 0,3-2 0 16,2-6-1104 0,1-4-224-16,2-9-32 0,2-5-16 0,1-10-704 15,2-7-144-15,0-9-16 0,0-8-9168 0,-1-8-1840 16</inkml:trace>
  <inkml:trace contextRef="#ctx0" brushRef="#br0" timeOffset="3354.6">6332 2313 14735 0,'-1'15'1312'0,"1"-15"-1056"0,2 6-256 16,-2-6 0-16,0 0 3664 0,7 4 688 0,1-4 128 0,2-4 16 0,1-4-2432 0,0-3-480 0,2-5-112 0,0-5 0 0,1-4-512 16,-1-1-112-16,0-2-16 0,-2-4 0 0,1 0-368 0,-2-2-80 0,0 0 0 0,-3 0-16 15,0 1-112-15,-2 1 0 0,-1-1-16 0,-1 1 0 0,-3-1 16 0,-3 3 0 0,-1 1 0 0,-1 5 0 16,-3 4 0-16,-1 7 16 0,-3 3 0 0,-1 7 0 0,-2 8 48 0,-4 10 0 0,0 4 0 0,-1 11 0 0,-1 7-320 15,2 6-256-15,1 5 64 0,1 4 0 0,0 3-80 0,5 0-16 0,4-1 0 0,3 1 0 0,2-1 160 0,5-2 128 0,1-3-192 16,5-1 192-16,3-2-192 0,3-4 64 0,3-6 128 0,4-3-208 0,2-6 208 0,2-3-176 0,1-6 176 0,2-4-160 16,-1-7 160-16,3-5-128 0,1-4 128 0,1-5-128 0,-1-8-224 0,1-4-32 0,2-5-16 0,4-5-11648 0,3 0-2336 15</inkml:trace>
  <inkml:trace contextRef="#ctx0" brushRef="#br0" timeOffset="3627.59">7778 1943 11231 0,'0'0'496'0,"0"0"96"0,0 0-464 0,6-2-128 0,1-1 0 0,-7 3 0 0,7-5 1648 16,-2-1 304-16,1 1 64 0,-1 0 16 0,-1-1-144 0,0-1-32 15,-1 0 0-15,0 1 0 0,-3-2-144 0,0 2-48 16,-2-5 0-16,1 3 0 0,-2 2 64 0,-1 1 16 16,-1-1 0-16,-3 5 0 0,-2-1-64 0,-2 5-16 15,-2 4 0-15,-2 3 0 0,-2 5-624 0,-3 4-128 0,-4 9-16 16,1 2-16-16,-1 6-464 0,1 5-96 15,2 2 0-15,1 2-16 0,3-2-304 0,2 3 128 0,5-1-128 16,0 0 0-16,5-3 0 0,3-2 0 0,4 0 0 16,5 1 0-16,1-6 0 0,5-1 0 0,4-3-144 15,3-5 144-15,5-5-208 0,2-3 32 0,1-6 16 16,2-4 0-16,1-5-32 0,1-6 0 0,2-4 0 16,1-3 0-16,2-4-1584 15,2-5-320-15,0-1-64 0,-2-5-10256 16,-2-4-2048-16</inkml:trace>
  <inkml:trace contextRef="#ctx0" brushRef="#br0" timeOffset="4074.26">8525 1830 22975 0,'-16'6'1024'0,"10"-2"192"0,-3-4-960 0,0 0-256 0,1 0 0 0,0 1 0 0,-1 1 1648 16,1 2 272-16,0-3 64 0,0 3 16 15,1 1-592-15,-1 2-112 0,1 0-16 16,2 3-16-16,0 0-32 0,0 3 0 0,-1 3 0 0,1 3 0 0,0 6 0 0,0 5 0 16,-1 5 0-16,3 4 0 0,-1 4-384 0,1 4-80 15,2 3 0-15,1-1-16 0,1 1-432 0,3-1-64 16,1 1-32 0,6 16 0-16,0-10-224 0,6-9 0 0,4-6 0 0,3-12 0 15,-1-9 0-15,3-4 0 0,3-6-160 0,0-6 160 0,-2-4 0 0,0-9-128 16,2-5 128-16,-2-6 0 0,1-6 0 0,-2-2 0 15,-3-4 0-15,-1-2 0 0,-2-1 0 0,1-3 0 0,-2 1 128 16,1-1-128-16,-3-4 0 0,0 0 144 16,0-3-144-16,0-1 0 0,-2-1 160 0,2 3-160 0,0 1 128 15,0 6-128-15,-4 7 0 0,0 8 128 0,-2 1-128 16,-2 8 0-16,-4 4 144 0,-5 9-144 0,0 0 160 0,8 7-160 16,-3 3 384-16,-1 8 0 0,0 7-16 0,0 8 0 15,-4 3-48-15,2 7-16 0,1 0 0 0,1 3 0 16,-1 2-176-16,0 0-128 0,3 1 144 0,-1-1-144 15,0-4 0-15,0 0 0 0,2-2-128 0,-1-3 128 16,1-3-400-16,1-8 16 0,0-4 16 16,-2-11 0-16,2-2-1360 15,0-1-256-15,0-5-64 0,1-3-16 0,-2-2-2096 16,1-7-400-16</inkml:trace>
  <inkml:trace contextRef="#ctx0" brushRef="#br0" timeOffset="4502.54">9440 1973 8287 0,'0'0'736'0,"0"0"-592"0,0 0-144 16,0 0 0-16,-8 0 5280 0,8 0 1024 0,0 0 208 0,0 0 32 0,0 0-4032 0,0 0-800 0,0 0-176 0,7 11-16 15,1 0-704-15,1 2-144 0,1 3-32 0,3 4 0 0,3 2 416 0,-2 4 80 0,-1 1 16 0,0 6 0 0,-1 3-48 16,-1 3 0-16,-2 2 0 0,0-1 0 0,0 2-448 0,0 0-80 0,-2-1-32 0,-2-2 0 0,-1 3-336 15,0 0-64-15,0-6-16 0,-2-2 0 0,1-5-128 0,-1-4 0 0,0-3 144 0,-1-5-144 16,0-4 0-16,-1-13 0 0,0 0 0 0,0 0 0 0,0 0-192 0,0 0-16 0,-9-13 0 0,-1-7 0 16,-2-6-112-16,2-6-32 0,-1-5 0 0,1-3 0 0,-2-5 96 0,0-3 32 0,0-3 0 0,2-3 0 15,2-4 80-15,3-1 16 0,2 1 0 0,5 2 0 0,3 2 128 0,1 6 0 0,2 8-144 0,1 3 144 16,2 5 0-16,-1 7 0 0,1 4 0 0,2 4 0 0,1 3 0 0,-1 3 0 0,0 5 0 0,1 4 128 0,2 4-128 0,-2 3 0 16,2 1 144-16,-2 5-144 0,1 1 0 0,-1 2 0 0,-1 2 0 0,-2-3 0 0,0 1-1728 0,1 3-384 15,1 1-64-15,4 10-16576 0</inkml:trace>
  <inkml:trace contextRef="#ctx0" brushRef="#br0" timeOffset="4870.04">10013 1866 18431 0,'0'0'1632'0,"0"0"-1312"15,0 0-320-15,0 0 0 0,10 8 3264 0,2 1 592 16,-1 0 112-16,2 2 32 0,-1 0-1136 0,1 2-240 15,3 3-32-15,-2 5-16 0,2 4-816 16,1 5-160-16,-2 4-48 0,2 3 0 0,0 4-752 16,-1 2-160-16,-2 1-16 0,2 2-16 0,-2 1-304 0,1-3-64 15,-4-2-16-15,1-2 0 0,0-1-224 0,0-2 128 16,-1-3-128-16,0-2 0 0,-2-6 0 0,-1-5 0 0,-3-4 0 16,0-4 0-16,0-4 0 0,-5-9-160 15,0 0 32-15,0 0 0 0,0 0-64 0,-6-11-16 0,-1-8 0 16,-2-4 0-16,-3-7 208 0,3-3-192 0,2-3 192 15,0-7-192-15,0-4 192 0,4-3 0 0,0 0-160 0,3-1 160 16,1 1 0-16,3 2 0 0,3 1 0 0,3 5 0 16,2 1 0-16,2 3 0 0,2 4 0 0,0 4 0 15,-2 5 0-15,3 3 0 0,2 0 0 0,2 3 0 16,0 3 0-16,0 0 0 0,0 4 0 16,1 0 0-16,0 2 0 0,3 1-192 0,0-2 0 15,1 4-14288-15,-2-5-2864 0</inkml:trace>
  <inkml:trace contextRef="#ctx0" brushRef="#br0" timeOffset="5103.38">10894 1632 6447 0,'0'0'576'0,"0"0"-576"15,0 0 0-15,0 0 0 0,0 0 5536 0,0 0 992 16,0 0 208-16,12 3 48 0,2 0-3904 0,5 0-768 0,5-5-144 15,3 1-48-15,3-4-448 16,6-4-80-16,0 0-32 0,4-3 0 0,3-2-752 0,-1-3-160 16,0 0-16-16,1-2-16 0,0 0-272 0,-1 1-144 0,-3-1 160 15,-1 0-160-15,-1 2 128 0,1 2-128 16,-4 5 0-16,-9 4 0 16,2-1-3136-16,2 3-704 0</inkml:trace>
  <inkml:trace contextRef="#ctx0" brushRef="#br0" timeOffset="5292.79">11311 2218 20271 0,'-10'24'896'0,"7"-13"192"0,3-11-880 0,4 11-208 0,-4-11 0 16,10 8 0-16,2-3 4928 0,4-1 928 0,3-4 192 0,6-3 32 0,4-3-4544 15,2-3-928-15,0-5-176 0,2-1-48 0,0-3-256 16,2-3-128-16,3-3 128 0,-11 6-128 15,4-4-944-15,4-3-272 16,1-2-48-16,11-12-16928 0</inkml:trace>
  <inkml:trace contextRef="#ctx0" brushRef="#br0" timeOffset="5670.53">12504 1437 33231 0,'-13'-14'1472'15,"2"4"304"-15,0-7-1424 0,-2-2-352 0,-2 0 0 0,0 1 0 0,-4-2 1392 0,0-4 208 16,-3 1 32-16,-3 0 16 0,-1 0-544 0,0 1-96 16,1 0-32-16,-2 1 0 0,-1 0-432 0,2 2-96 15,1-1 0-15,3 1-16 0,1 0-192 0,2 1-48 0,-1 4 0 16,3 3 0-16,3 0-48 0,2 4-16 0,2 3 0 16,2 3 0-16,8 1 48 0,0 0 0 0,-5 12 0 15,4 6 0-15,2 1-48 0,4 10 0 0,2 5 0 16,3 5 0-16,3 5 16 0,4 5 0 0,1 2 0 15,4 5 0-15,2 4 32 0,2 5 0 0,0 3 0 16,1 1 0-16,-2 2 0 0,-1 2 0 0,-5 0 0 16,1 3 0-16,-1 2-48 0,-3 0-128 0,-2-1 192 15,-2-2-64-15,-3-5-128 0,-4 2 160 0,-3 1-160 16,-2-5 160-16,1-7-160 0,-2-6 0 0,-1-10 0 16,0-4 128-16,-3-6-384 0,-2-9-64 0,-2-5-32 15,1-11 0-15,-2-1-512 0,-3-5-96 16,-2-5-32-16,-3-6 0 0,-5-6-1744 15,-5-5-336-15,-1-7-80 0</inkml:trace>
  <inkml:trace contextRef="#ctx0" brushRef="#br0" timeOffset="5867.78">11928 1881 36623 0,'0'0'1616'0,"10"5"352"0,1 0-1584 0,2 1-384 0,2 1 0 0,4 2 0 0,3-2 1488 0,2-1 224 15,5-1 32-15,5 1 16 0,3-4-976 0,3 0-192 16,3-2-32-16,1-2-16 0,-1-2-400 0,2-1-144 15,0-3 0-15,1-1 144 0,0-4-144 0,-2 0 0 16,0 0 0-16,3-1 0 16,1-3-2176-16,1 1-400 0,-1 0-96 0</inkml:trace>
  <inkml:trace contextRef="#ctx0" brushRef="#br0" timeOffset="6217.43">12877 1755 16575 0,'0'0'1472'0,"0"0"-1168"0,0 0-304 0,8 7 0 0,-1 1 4288 16,1 1 816-16,0 3 144 0,0 1 48 0,0 2-2480 15,1 2-480-15,0 1-96 0,0 5-32 0,0 3-1072 16,2 4-224-16,0 2-32 0,2 3-16 0,-1 3-496 15,0 3-112-15,0-3 0 0,-2 1-16 0,-1 0-240 0,0-3 144 16,-1 1-144-16,-1-6 128 0,-2-2-128 0,-1-3 0 16,-2-4 0-16,0-4 128 0,-2-3-128 0,0-4 0 15,-4-3 0-15,4-8 0 0,-7 5 0 16,-1-5 0-16,-2-6 0 0,-3-3-176 0,-1-4-64 16,-2-4-16-16,-1-5 0 0,0-3 0 15,-1-4 64-15,0-2 16 0,-2-2 0 16,3-3 0-16,1-6 48 0,3-2 0 0,2-3 0 0,3 0 0 0,-1 1 128 15,4 2-208-15,3 1 80 0,6-15 128 0,3 9-192 0,4 7 192 16,4 4-160-16,2 7 160 0,1 1-192 16,4 4 48-16,2 4 16 0,-4 9 0 15,6 0-3648-15,3 2-704 0</inkml:trace>
  <inkml:trace contextRef="#ctx0" brushRef="#br0" timeOffset="6643.04">13653 2418 13823 0,'-8'5'1216'0,"-1"0"-960"0,-2 0-256 0,-2-2 0 0,-3 1 3248 15,-2 0 592-15,3-3 128 0,-2-4 32 16,0-3-784-16,0-2-144 0,0-2-48 0,0-5 0 16,-1-3-1232-16,1-4-240 0,1-3-48 0,0-2-16 0,1-6-640 15,3-1-128-15,3-2-16 16,2-1-16-16,2-1-368 0,2 2-64 0,5-1 0 0,0 2-16 15,2 3-240-15,4-1 0 0,4 2 0 0,4 1 0 16,0-1 0-16,12-11 0 0,1 7 0 0,1 5 0 0,-2 6 0 16,3 5-128-16,-1 3 128 0,2 4-208 0,-1 3 64 0,0 5 16 15,-2 4 0-15,0 4 0 0,-1 4 0 16,-7 1 0-16,-1 5 0 0,-1 6 0 0,1 2 128 0,-3 5 0 16,-3 5 0-16,-1 3 0 0,-1 1 0 0,-4 6 0 15,-2 1 0-15,-2 5 0 0,-4 2 0 0,-2 0 176 16,-2-1-176-16,-3 1 192 0,-3-1-192 0,-2-1 128 15,-1-3-128-15,-4-2 128 0,-4-2-128 16,-1-1 160-16,-1-4-160 0,-2-3 160 0,-3-5-160 16,1-3 0-16,0-5 0 0,-3-6-176 0,-2-5 176 0,1-2-160 15,0-7 160-15,-1-6-160 0,1-5 160 0,3-6-208 16,0-7 80-16,3-4 128 0,2-8-240 0,2-4 80 16,3-4 16-16,3-6 0 0,5-5-176 0,6-1-48 15,4-2 0-15,7-1 0 16,4 0-2320-16,8 2-448 0,4 2-112 0,14-22-13328 15</inkml:trace>
  <inkml:trace contextRef="#ctx0" brushRef="#br0" timeOffset="7044.06">14068 1646 13823 0,'7'22'1216'0,"-2"-2"-960"0,2-1-256 0,0 6 0 0,3 1 3728 0,-3 3 704 0,0 1 144 0,-1 2 32 16,1 2-2160-16,0 3-416 0,-1 2-96 0,1 1-16 0,-2-2-448 15,0 1-80-15,-1 0-32 0,0-1 0 0,-2 4-288 16,1-3-64-16,-2 1-16 0,1-1 0 15,-2-2-288-15,0-2-64 0,0-4-16 0,0-1 0 16,0-2-304-16,0-2-64 0,0-7-16 0,-2-2 0 0,1-4-240 16,0-2 128-16,-1-5-128 0,2-6 0 0,0 0 0 15,-6-6 0-15,-1-3 0 0,1-6 0 16,-2-7 0-16,0-3 0 0,-1-3-144 0,3-5 144 0,0-5-176 0,2-7 176 16,3-4-192-16,4-1 192 0,-1-5-144 0,5 0 144 15,1-1 0-15,2 3-144 0,2 2 144 0,1 2 0 16,1 3-144-16,8-13 144 0,2 9 0 0,-1 9 0 15,-1 5 0-15,2 6 0 0,1 7-144 0,-1 3 144 16,1 6 0-16,0 4 0 0,0 7 0 0,1 3 0 0,-1 1 0 16,-2 7 0-16,1 4 0 0,-2 6 128 15,1 6-128-15,-7-5 192 0,1 6 0 0,0 5-16 16,1 5 0-16,0 2 0 0,-1-1-176 0,-1 7 192 16,-2 5-192-16,2 2 192 0,-1 2-192 0,1 0 0 15,-3 0 144-15,-1 1-144 0,-2-1 0 0,-2-4 0 0,-1-4 0 16,-3-3-128-16,-2-5-960 15,-1-2-176-15,-2-5-32 0,-1-3-16 16,-4-9-1424-16,0-4-272 0,-2-7-64 0,-1-6-8272 16,-2-9-1648-16</inkml:trace>
  <inkml:trace contextRef="#ctx0" brushRef="#br0" timeOffset="7512.28">15027 737 20671 0,'13'-17'912'0,"-5"7"192"15,-2-2-880-15,1 3-224 0,-7 9 0 0,0 0 0 0,0 0 2096 0,10 0 368 0,-10 0 80 16,12 12 16-16,-2 3-368 0,1 6-64 0,-2 3-16 0,0 4 0 0,1 4-384 0,2 9-64 0,1 4-32 16,1 9 0-16,1 6-720 0,-1 4-144 0,0 0-16 0,1 4-16 0,0-2-288 0,0 6-48 0,-1 4-16 15,-4-20 0-15,2 5-128 0,1 6-16 0,0-1-16 0,0 4 0 0,0 3-48 0,0 0-16 0,3 1 0 0,0-3 0 0,2-4-160 0,-1-6-176 16,0-6 48-16,0-6 0 0,-4-10-416 0,-3-5-80 0,-2-6-16 0,-1-6 0 0,-2-7 80 0,-1-5 16 0,-4-10 0 0,0 0 0 15,-2-8-608-15,-1-5-128 0,-1-7-32 0,-3-5 0 0,-2-5-2176 0,-3-3-432 0,-3-4-96 16,-2-1-16-16</inkml:trace>
  <inkml:trace contextRef="#ctx0" brushRef="#br0" timeOffset="7607.05">15156 1583 13823 0,'0'0'1216'0,"0"0"-960"0,0 0-256 0,8 12 0 16,-1-3 4944-16,4 2 944 0,1-4 192 0,2 1 48 0,2 1-3280 0,3-1-656 0,5-1-128 0,0-2-16 15,4-2-896-15,2-3-192 0,1-4-16 0,3-2-16 0,0-1-528 0,4-5-96 0,1-1-32 0,2-2 0 0,-2 0-272 0,2-2 160 0,1-4-160 16,-3 1 128-16,-3 0-128 0,2 1 0 0,0 1 0 0,0 0 0 0,1-2-2336 15,-3-1-496-15</inkml:trace>
  <inkml:trace contextRef="#ctx0" brushRef="#br0" timeOffset="7792.67">16259 1453 13823 0,'-2'10'1216'0,"2"-10"-960"0,4 11-256 16,-4-11 0-16,4 12 6352 0,-4-12 1232 0,4 9 240 16,-4-9 48-16,0 0-5248 0,7 9-1072 0,-7-9-208 15,6 8-32-15,-6-8-880 0,9 5-176 0,-9-5-48 16,12 5 0-16,-2-5-208 0,1 0-208 0,1 0 32 0,1-3-13840 15,0 2-2784 1</inkml:trace>
  <inkml:trace contextRef="#ctx0" brushRef="#br0" timeOffset="8018.43">16462 2213 36975 0,'-6'18'1632'0,"2"-9"352"0,-2 3-1600 0,0 4-384 0,-2-3 0 0,-1 4 0 0,-2 4 2576 16,0 1 432-16,-2 0 96 0,0 1 16 0,0 2-1392 0,-2 3-288 15,-2 3-48-15,0 1-16 0,-1 5-784 0,-1-1-144 16,-1 1-48-16,0-1 0 0,1 1-272 0,2-2-128 16,1-2 128-16,2-5-128 15,2-2-448-15,3-5-192 16,4-4-16-16,2-5-16 15,3-5-3312-15,0-7-672 0</inkml:trace>
  <inkml:trace contextRef="#ctx0" brushRef="#br0" timeOffset="10862.29">966 4182 10127 0,'0'0'896'0,"0"0"-704"0,0 0-192 0,0 0 0 0,0 0 2880 0,-3-6 560 0,1 1 96 0,2 5 32 0,0 0-1136 16,0 0-208-16,0 0-48 0,0 0-16 0,0 0-624 0,0 0-128 0,0 0-32 0,0 0 0 0,0 0-368 0,0 0-80 0,6-1-16 0,-6 1 0 0,0 0-80 0,0 0-32 0,6 10 0 0,-3 6 0 0,-1 4-192 0,-1 6-32 0,0 6-16 16,-1 7 0-16,-1 8-304 0,0 7-64 0,-2 3-16 0,2 7 0 0,-3 0-176 0,1 2 0 0,1 1 0 0,0-3 128 0,5-4-128 0,-2-8 0 0,1-5 0 0,2-7 0 0,2-6 0 0,2-7 0 15,1-6 0-15,3-5 0 0,1-7 0 0,1-6 0 16,0-7 0-16,2-8 0 0,-2-8-176 0,5-8 176 16,0-7-128-16,1-10 128 0,-2-2 0 0,0-4 0 0,1-2 0 15,-2-4 0 1,-1 1 0-16,0 1 0 0,-3 0 128 0,0 3-128 0,-1 2 0 0,-3 6 128 0,0 5-128 0,-2 6 0 15,-2 6 128-15,0 5-128 16,0 5 128-16,-1 1-128 0,0 6 0 16,-4 10 128-16,0 0-128 0,8 6 0 0,-1 10 128 0,2 9-128 15,0 10 128-15,3 5-128 0,1 7 0 0,1 5 0 16,3 6 0-16,1 2 0 0,2 2 0 0,2 0 0 16,1-2 0-16,1-4 0 0,-1-6 0 0,2-5 0 15,0-7 0-15,1-7 0 0,1-6 0 0,1-4 0 16,-2-5 0-16,0-5 0 0,0-6 0 15,-1-5 224-15,-2-4-32 0,-1-2 0 0,-1-6 144 0,-1-5 32 16,-3-5 0-16,-2-6 0 0,1-3 80 0,-2-4 32 16,-1-5 0-16,-2-3 0 0,-4-6-128 0,0 0-32 15,-2-3 0-15,-1-3 0 0,-3-1-160 0,-1-4-32 16,-3-1-128-16,-3-3 192 0,1-2-192 0,-1 4 144 16,-1 1-144-16,1 5 128 0,-1 5-128 0,2 5 0 15,1 4 0-15,1 5 0 0,2 3-2208 16,-2 4-480-16,3 4-80 0</inkml:trace>
  <inkml:trace contextRef="#ctx0" brushRef="#br0" timeOffset="11541.72">2362 3033 11967 0,'0'0'528'0,"0"0"112"0,0 0-512 0,0 0-128 16,0 0 0-16,0 0 0 0,7 5 4224 0,-2 2 832 0,0 2 144 0,0 3 48 0,1 2-2448 15,-1 3-496-15,0 2-80 0,2 5-32 0,-1 5-896 0,1 5-176 0,1 2-32 0,1 7-16 0,1 1-416 16,2 9-80-16,2 3 0 0,0 6-16 0,2 7-176 0,0 8-48 0,1 3 0 0,-2 7 0 0,1 6-128 15,0 4-16-15,-1 6-16 0,-2 0 0 0,-1 0-176 0,-3-4 160 0,-2-1-160 0,-2-7 160 0,-1-6-160 16,0-7 0-16,0-6 144 0,-4-7-144 0,-2-10 0 0,1-7 128 0,0-7-128 0,-2-7 0 0,-1-8 0 0,0-5 0 0,2-8 0 16,0-7 128-16,2-6-128 0,-5-5 0 0,0-7 0 0,0-6 128 15,0-7-128-15,1-7 0 0,0-5 0 0,2-9 0 0,4-4 0 0,0-6 0 0,1-6 0 0,3 1 0 0,4 1 0 0,0-3 0 16,2 1 0-16,1 1 0 0,2 2 0 0,2 0 144 0,2 6-144 0,8-19 0 0,-1 11 176 0,-1 11-176 0,0 9 160 16,-1 7-160-16,2 6 192 0,1 6-48 15,-3 8-16-15,1 2 0 0,0 7-128 0,1 4 192 16,3 3-192-16,-2 7 192 0,-1 7-16 0,0 9 0 0,0 9 0 15,-6-6 0-15,-1 9 16 0,2 4 0 16,-1 6 0-16,1 4 0 0,-2 1-192 0,1 2 128 0,-2-2-128 16,5 22 128-16,-3-5-128 15,-4-6 0-15,-3-6 0 0,-3-3 0 0,-2-5 0 0,-2-3 128 16,0-6-128-16,-2-4 0 0,-2-6 0 0,-1-7 0 16,-1-5-144-16,-1-9 144 15,-1 1-544-15,2-10 0 0,0 0 0 0,-6-4 0 16,0-7-1184-16,1-4-224 15,-1-10-48-15,1-5-16 0,0-7-2176 0,0-3-432 16</inkml:trace>
  <inkml:trace contextRef="#ctx0" brushRef="#br0" timeOffset="11746.18">3774 4028 11055 0,'0'0'976'0,"5"8"-784"0,3 1-192 0,-2 2 0 16,-3 5 3840-16,3 2 704 0,0 3 160 0,1 4 32 0,-2 2-1824 0,1 3-352 15,2 4-80-15,0 5-16 0,0 2-576 0,5 20-112 0,1-2-32 0,-2-1 0 0,-2 0-720 0,0 2-160 16,-1 1-32-16,0 2 0 0,-1-2-304 16,-1-2-64-16,0-3-16 15,-1-7 0-15,-3-5-256 0,0-6-64 0,-1-6-128 0,-2-5 192 16,-1-5-192-16,0-2 0 0,-1-7 0 0,2-13 0 16,0 0-1072-16,-6-2-256 0,-2-5-48 15,0-8-16-15,-1-7-1056 16,-1-9-224-16,-3-10-32 0,-3-7-8480 0,-1-7-1680 0</inkml:trace>
  <inkml:trace contextRef="#ctx0" brushRef="#br0" timeOffset="12035.12">3633 3465 15663 0,'-7'-15'688'0,"4"10"144"0,-1-2-656 0,0 1-176 0,0 1 0 0,0 1 0 0,4 4 4928 0,-6-1 944 0,-1 1 192 16,2 1 32-16,5-1-3680 0,0 0-752 15,-6 4-128-15,0 0-48 0,6-4-1040 0,0 0-224 0,0 0-32 0,0 0-16 16,0 0-176-16,11 1-176 15,1-4 48-15,1-1 0 16,1-2-2640-16,4-2-528 0,3-5-96 0</inkml:trace>
  <inkml:trace contextRef="#ctx0" brushRef="#br0" timeOffset="12202.18">4151 2977 12895 0,'0'0'1152'0,"0"0"-928"0,0 0-224 0,0 0 0 0,0 0 2480 0,0 0 448 0,0 0 80 15,0 0 32-15,0 0-800 0,0 0-176 16,7 12-16-16,-4 6-16 0,0 2-336 0,0 4-64 0,-1 6-16 16,2-4 0-16,0 10 112 0,1 3 0 0,2 9 16 0,1 5 0 15,2 7-400-15,1 8-64 0,-2 8-32 0,2 7 0 16,2 3-480-16,0 4-80 0,0 3-32 16,1 5 0-16,-1 6-384 0,1-1-80 0,-1 0 0 0,0 0-16 15,0 0-176-15,0-2 0 0,0-7 144 0,4 26-144 16,-4-26 0-16,-2-20 0 0,-1-15 0 0,-1-11 0 0,-1-9 0 15,0-6-160-15,-2-11 16 0,-1-11 0 16,-1-5-400-16,-4-6-80 0,0 0-16 0,6-13 0 16,-4-10-1536-16,-1-7-320 0,-1-6-64 0,-1-8-16256 15</inkml:trace>
  <inkml:trace contextRef="#ctx0" brushRef="#br0" timeOffset="12583.67">4864 4428 28095 0,'7'34'1248'0,"-2"-20"256"0,0 3-1200 0,3 1-304 0,2-2 0 0,2 0 0 0,1-3 1888 0,8 2 320 15,-3-4 64-15,1-6 16 0,-3-4-800 0,3-3-144 0,-2-3-48 16,0-3 0-16,0-5-592 0,-3 1-128 0,-1-4-32 16,-1-1 0-16,-3-2-96 0,-3-1 0 15,1-1-16-15,-2-1 0 0,-1 0-160 0,-1 0-16 16,-3-3-16-16,-2 2 0 0,-2-1-96 0,0 1-16 0,-1-2 0 15,-1 1 0-15,-2 2-128 0,-1 0 160 0,-3 3-160 0,-1 2 160 16,-1 4-160-16,-2 5 160 0,-2 3-160 16,3 7 160-16,-2 7-160 0,-2 4 0 0,-3 6 0 15,-2 7 0-15,-1 6-960 16,2 7-64-16,1 3 0 0,0 5-16 16,-2 4-304-16,5 0-48 0,0 0-16 0,5-2 0 0,4-1 848 0,4-2 176 15,5-2 16-15,5-2 16 0,4-4 352 0,5-2 256 16,4-3-32-16,4-3-16 0,2-4 304 0,16 7 64 15,2-13 16-15,-1-7 0 0,-1-7-160 0,0-5-48 0,2-4 0 0,2-4 0 16,2-4-176-16,1-3-32 0,1-3-16 16,0-4 0-16,-3-2-160 0,2-7 192 0,1-3-192 0,0-2 192 0,-3-3-192 0,0-4 0 15,-1-2 0-15,3-2-12288 16,4-2-2384-16</inkml:trace>
  <inkml:trace contextRef="#ctx0" brushRef="#br0" timeOffset="13064.52">6504 3467 5519 0,'0'0'496'0,"0"0"-496"0,0 0 0 0,0 0 0 0,0 0 3536 0,0 0 624 0,0 0 112 0,0 0 16 0,0 0-560 15,-6 1-112-15,-2 3-32 0,-1 3 0 0,-2 2-1072 0,0 5-208 0,-4 6-64 0,0 5 0 0,-5 6-800 16,1 5-160-16,-1 6-48 0,0 6 0 0,2 5-480 0,3 3-112 0,1 1 0 0,4 6-16 0,1 2-192 16,4 3-48-16,2-1 0 0,4 1 0 0,5-1-144 0,3-5-48 15,1-3 0-15,5-6 0 0,3-3-192 0,4-4 144 0,4-5-144 0,1-4 128 0,2-5-128 0,2-4 0 0,2-6 0 0,1-6 0 0,-4-5 0 0,1-3 0 0,0-4-176 0,-2-8 176 0,-3-4-2240 0,2-5-352 0,-2-4-80 0</inkml:trace>
  <inkml:trace contextRef="#ctx0" brushRef="#br0" timeOffset="18149.72">7418 5377 8287 0,'0'0'736'0,"0"0"-592"0,0 0-144 0,0 0 0 0,0 0 2144 0,0 0 400 15,0 0 80-15,-1-6 0 0,1-1-1136 0,0 7-224 0,1-6-48 0,-1 6-16 0,3-7 656 0,-3 7 144 0,0 0 32 0,0 0 0 0,0 0 0 0,0 0 0 16,-3-6 0-16,1 0 0 0,-4 4-624 0,1-4-128 0,-1 5-32 0,-2-3 0 0,-3 2-560 0,0 2-112 0,-1-3-32 15,-1 3 0-15,-3 3-336 0,-1 1-64 0,0-1-16 0,-1 4 0 0,-2 2-128 0,0 4 128 0,-1 0-128 0,-1 2 128 0,-3 3-128 0,-1 1 160 0,1 2-160 16,2 1 160-16,0 2-32 0,1 1-128 0,-1-1 192 0,1 4-64 0,1 2-128 16,0 1 0-16,3 0 0 0,1 2 0 0,2 1 0 0,2-3 0 0,3 0 0 0,3 1 0 0,3-1 0 0,4 0 0 0,4-1 0 0,3-1 0 15,2-2 0-15,3-1 128 0,3-1 0 0,4-1 0 0,0-4 480 0,2 0 96 0,2-3 0 0,14 3 16 16,-2-7-128-16,-2-4-16 0,-1-3-16 0,2-1 0 0,1-3-256 0,1 0-48 0,-2-2-16 0,1 0 0 0,0-1-240 0,-1 0 128 0,-3-1-128 16,0 2 0-16,-1-5 0 0,-2 1 0 0,-3 0 0 15,-8 2 0 1,1-3-1280-16,1-1-160 0,2 0-32 31,-1-2 0-31,-2-1-2096 0,0-2-416 0</inkml:trace>
  <inkml:trace contextRef="#ctx0" brushRef="#br0" timeOffset="18811.81">8243 5384 21471 0,'0'0'464'0,"0"0"112"16,0 0 0-16,0 0 48 0,0 0-496 0,0 0-128 0,0 0 0 0,0 0 0 0,-9 5 2688 0,3 3 512 15,-2-1 96-15,-1 5 32 0,-2 0-896 0,1 4-192 0,0-1-16 0,-1 4-16 0,2 1-944 0,0 3-192 0,0 1-48 16,1 4 0-16,0-1-608 0,3 4-128 0,0 3-32 0,1 3 0 0,1 2-256 0,3 1 0 0,3 3 0 15,2 2 0-15,3 3 0 0,2-4 0 0,2-1 0 16,9 11-144-16,-2-11 832 0,1-9 160 0,-2-7 48 0,-5-14 0 0,3-1-1600 0,1-4-304 0,1-3-64 0,9-4-16 0,-2-4 832 16,-1-7 256-16,-2-3 0 0,0-4-160 0,3-5 160 0,-3-2 0 0,-1-4 0 0,-2-1 0 0,2-2 0 15,-3-2 0-15,1-1 0 0,-1 0 0 0,0-2 0 0,-2-2 0 0,-3 0 0 0,0 0 128 0,-1 1-128 0,-2 3 0 16,-1 1 0-16,-1 6 0 0,-1-2 0 0,0 4 0 0,1 3 128 0,-1 3-128 0,-1 0 0 0,-1 5 0 0,-1 4 0 16,-4 10 128-16,0 0-128 0,0 0 0 0,11-4 0 0,-11 4 128 0,10 10 0 0,-2 6 0 0,-3 2 0 0,0 7 0 0,-1 1 32 15,2 6 16-15,-1 5 0 0,0 3 0 0,0 3-176 0,0 4 160 0,-1 3-160 0,2-1 160 0,0 2-160 0,1-1 0 0,-2-3 0 16,1-4 0-16,0-3 0 0,-1-6 0 0,0-4 0 0,2-7 0 0,-1-4 0 15,1-6-256-15,0-5 48 0,-7-8 0 16,0 0-1248-16,0 0-240 0,7-4-48 0,-2-5-16 16,0-4-816-16,-1-6-176 0,0-2-16 0</inkml:trace>
  <inkml:trace contextRef="#ctx0" brushRef="#br0" timeOffset="19452.45">9174 5446 13823 0,'0'0'608'0,"0"0"128"0,0 0-592 0,0 0-144 16,0 0 0-16,0 0 0 0,0 0 4720 0,-1 11 912 0,1-11 176 0,1 11 32 0,-1 0-3520 0,3 1-704 15,-2 1-144-15,3 2-16 0,0 0-624 0,1 3-128 0,2 1-32 0,-1 4 0 0,2 0-304 0,1 4-64 0,2 5-16 16,0 3 0-16,2 3-288 0,0 2 0 0,0 2 0 0,-1 2 0 0,-1 2 0 0,-2-1 0 16,0 0 0-16,-3-2 0 0,-2-2 0 0,0 0 0 0,0-3 0 15,-1-3 0-15,-2-3 0 0,-2-2-192 0,-2-6 48 0,-1-5 16 0,-1-7-112 0,0-3-16 0,-3-3 0 16,8-6 0-16,-10-2-80 0,-1-7-32 0,-1-7 0 0,-1-4 0 0,0-6 112 0,3-6 0 16,-1-2 16-16,4-2 0 0,0-2 240 0,2-4 0 0,0-5 0 0,2-1 0 0,2 0 192 0,1 0 96 15,0-2 16-15,2 3 0 0,4 0 192 0,0 2 32 0,3 3 16 0,3 5 0 0,1 4-96 0,1 3-32 0,1 1 0 0,0 4 0 16,2 4-256-16,0 2-160 0,0 4 192 0,1 6-192 0,1-1 160 0,0 5-160 0,1 2 128 15,2 4-128-15,-1 3 0 0,1 3-256 0,0 2 48 0,-5 0 0 0,3 1-2672 0,-1 2-544 0,1 1-96 0</inkml:trace>
  <inkml:trace contextRef="#ctx0" brushRef="#br0" timeOffset="19876.72">9907 5484 27935 0,'0'0'1232'0,"0"0"256"0,3 12-1184 16,-3-12-304-16,2 9 0 0,2 3 0 0,0 1 1920 0,3 1 336 15,-1 0 64-15,2 5 16 0,0 3-736 0,1 1-128 0,1 5-48 16,1 4 0-16,0 2-528 0,1 4-96 15,-1 2-32-15,0 3 0 0,0 2-160 0,0 3-32 16,-3 0-16-16,1 2 0 0,1-2-192 0,-4-1-48 0,-2-3 0 16,-1-1 0-16,-6-2-176 0,0-4-144 15,-2-3 192-15,0-5-192 0,-3-3 128 0,-1-5-128 0,1-5 0 16,-2-5 0-16,-1-3 0 0,1-4 0 0,-1-9 0 0,2-6-144 16,0-6-96-16,0-6-16 0,-1-6 0 0,0-7 0 15,1-7 112-15,4-2 16 0,0-4 0 0,1-5 0 16,1-4 128-16,2-1 0 0,1 0 0 15,3 1 0-15,1 0 0 0,2 4 0 0,3 0 0 0,2 7 0 16,0 2 368-16,2 4 0 0,1 5 0 0,1 1 0 0,1 3 16 16,2 2 0-16,3 4 0 0,0 3 0 15,0 1-208-15,-1 3-48 0,3 5 0 0,-2 2 0 0,-1 2-128 0,0 2 0 16,-1 3 0-16,1 3 128 16,-2 8-256-16,4 0-64 0,3 2-16 0,-8 1 0 15,0 4-1584-15,1 0-304 0,2 3-64 16,1 1-16-16,0 1-2128 0,1 0-432 0</inkml:trace>
  <inkml:trace contextRef="#ctx0" brushRef="#br0" timeOffset="20310.79">11036 6239 22111 0,'0'0'1968'0,"0"0"-1584"0,0 0-384 0,-7 6 0 16,-2-2 4480-16,9-4 800 0,-9 2 160 0,9-2 48 0,-10-2-3520 0,10 2-704 0,-11-4-144 0,4 0-32 0,0-1-816 15,7 5-272-15,-5-8 160 0,2 2-160 0,2-3-1280 0,1 0-352 0,0-2-64 0,2-7-17056 0</inkml:trace>
  <inkml:trace contextRef="#ctx0" brushRef="#br0" timeOffset="20657.43">11285 5352 18431 0,'0'0'1632'15,"0"0"-1312"-15,-3 11-320 0,3-11 0 0,0 0 4304 0,-1 12 800 0,0-2 144 0,1 2 48 0,2 1-2896 0,2 4-576 16,0 2-112-16,1 5-32 0,2 2-784 0,1 4-176 0,-2 2-16 0,2 6-16 0,1 4-432 0,0 5-96 0,2 0-16 0,-2 4 0 0,-1-1-144 0,2 4 0 0,2-3 144 0,-2 1-144 0,-2-1 0 0,-1-3 0 0,-1-4 0 16,-1-3 128-16,-3-5-128 0,0-3 0 0,0-5 0 0,-1-5 128 0,-1-8-304 0,-1-4-48 0,1-11-16 0,-6 2 0 15,0-3-176-15,-2-6-32 0,-1-8-16 0,-4-13 0 0,1-4 192 0,0-3 32 0,2-3 16 0,1-6 0 0,1-6 224 0,2-2 0 16,-1-4 0-16,4-3 0 0,2-1 0 0,2 0 0 16,2 3 0-16,2-3 0 0,3 4 0 0,2 1 0 0,4 3 0 15,1 6 0-15,3 5 0 0,2 5 0 0,0 5 0 0,0 5 0 16,3 3 0-16,0 6 128 0,2 4 16 0,1 5 0 0,0 4 128 15,1 5 32-15,1 4 0 0,-1 7 0 0,2 6 80 16,-2 4 0-16,-1 3 16 0,0 5 0 16,-1 4-96-16,-1 5-32 0,-6 0 0 0,-1 4 0 15,-3 0-112-15,-1 4-32 0,-1 4 0 0,-3 3 0 0,-1 0-128 16,-2 2 0-16,-1 0 0 0,-2-1 0 0,-4-1 0 0,1-6-192 16,-2-4 0-16,1-15 16 15,-1 1-272 1,-1-4-48-16,0 0-16 0,-1-4 0 0,-1-4-1408 0,0-1-304 0,1-4-48 15,0-6-16-15,4-7-576 16,0 0-112-16,-5-9-32 0,-2-11-10560 0</inkml:trace>
  <inkml:trace contextRef="#ctx0" brushRef="#br0" timeOffset="21237.24">11999 5807 6447 0,'3'13'272'0,"0"-2"80"0,-3-11-352 0,6 13 0 0,2-7 0 16,1 1 0-16,2-2 5472 0,0 0 1024 0,1-3 208 0,2-2 32 0,2-2-3856 0,2-4-768 0,2-2-144 16,-1-1-48-16,1-4-640 0,-2-5-144 0,2-5-32 0,-1 4 0 0,1-1-288 0,-2 1-64 0,-1-2-16 15,-3 1 0-15,1 1-272 0,-2-2-48 0,-2 0-16 0,0 3 0 0,-3-2-176 0,-2 1-32 16,1-2-16-16,-3 1 0 0,-3-2-176 0,0 1 192 0,-1-2-192 0,0 3 192 0,-2-1-192 0,-1 3 0 0,-2 1 144 0,0 4-144 0,-1 3 128 15,1-1-128-15,5 11 160 0,-9-4-160 0,-3 4 160 0,1 8-160 0,-2 3 160 16,3 3-160-16,-1 7-288 0,-2 6-160 0,-2 7-16 0,1 5-16 0,-2 3-224 0,3 5-64 0,2 6 0 0,0 1 0 0,2 2 128 16,4 0 0-16,1-1 16 0,1 18 0 0,3-12 384 0,4-9 80 0,3-8 16 15,3-6 0-15,3-5 144 0,3-5 0 0,2-3 160 0,2-5-160 0,-2-5 144 0,3-7-144 0,-2-3 128 16,1-3-128-16,-1-4 0 0,1-7 0 0,-3-2 0 0,-5-1 0 0,1-5-1104 0,-2-3-304 0,2-3-64 16,7-12-15152-16</inkml:trace>
  <inkml:trace contextRef="#ctx0" brushRef="#br0" timeOffset="21494.18">13268 5328 29311 0,'0'0'1296'0,"0"0"272"0,0 0-1248 0,0 0-320 0,-1 9 0 0,-2 0 0 0,0 3 2032 0,-3 3 336 16,-2 1 80-16,0 5 16 0,-1 1-480 0,-3 4-80 0,1 1-32 15,-2 2 0-15,-2 1-560 0,-2 3-112 16,-1 2-32-16,0 5 0 0,-3 5-448 0,-1 0-80 0,-4 1-32 16,-2 1 0-16,0 0-304 0,-2-2-64 0,-3 0-16 15,0-2 0-15,0-2-224 0,-1-3 0 0,-1-1 0 16,3-6 0-16,2-8 0 0,2-2-320 0,-1-4 64 15,11-9 0-15,-2-1-1504 0,1-5-288 16,-2-3-64-16,1-3-16 0,1-9-1648 0,-1-5-336 0,0-3-64 16</inkml:trace>
  <inkml:trace contextRef="#ctx0" brushRef="#br0" timeOffset="21696.24">12586 5549 36159 0,'0'0'1600'0,"8"8"336"0,-2 1-1552 0,2 2-384 0,0-1 0 0,3 3 0 0,0 1 1600 16,2 2 256-16,2 2 32 0,2 1 16 0,0 0-688 0,2 2-144 16,5 1-32-16,-1 2 0 0,-1-1-368 15,0-1-80-15,2 0-16 0,-1 2 0 0,1-1-224 16,-2 2-48-16,-3 0-16 0,0 0 0 0,-1-1-288 0,0 1 160 16,0 1-160-16,-5-8 128 0,2 3-128 0,-1 2 0 15,1-1 0-15,-1 0 0 0,2-1 0 0,0 1 0 0,0-1 0 0,0-2 0 16,1-2-368-16,0-1 0 0,0-3 0 15,-2-4 0-15,1-4-1040 16,0-2-192-16,-1-4-64 0,2-5 0 16,0-4-816-16,0-4-160 0,0-5-48 0,3-11-13584 0</inkml:trace>
  <inkml:trace contextRef="#ctx0" brushRef="#br0" timeOffset="22218.78">13190 4832 5519 0,'0'0'496'0,"0"-6"-496"0,0-1 0 0,0 1 0 0,0-1 4000 0,0 7 704 16,0-6 144-16,0 6 16 0,0 0-1472 0,0 0-320 0,0 0-48 0,0 0-16 0,0 0-624 0,0 0-128 15,0 0-16-15,6 10-16 0,1-1-784 0,1 7-160 0,1 3-16 0,0 5-16 0,1 4-512 0,5 5-96 0,0 4-32 0,3 0 0 16,1 5-288-16,-1 5-64 0,3 3-16 0,0 3 0 0,1 3-96 16,1 3-16-16,1 1 0 0,-2 0 0 0,-1-2-128 15,0 4 0-15,0 0 144 0,-2 1-144 0,1-2 0 0,-2 0 144 0,-2-1-144 0,-1-4 0 0,0-5 0 0,-1-1 0 0,-1-2 0 16,-1-4 0-16,-2 2 0 0,-1-7-144 0,-1-2-16 0,-1-4 0 0,-2-5-480 0,-1-2-112 0,1-4-16 16,-3-4 0-16,0-2-496 0,-2-3-96 0,-2-5-32 0,2-8 0 0,0 0-1520 0,-3-7-304 15,-3-3-64-15,1-6-7168 0,-1-5-1440 0</inkml:trace>
  <inkml:trace contextRef="#ctx0" brushRef="#br0" timeOffset="22393.11">13278 5506 35823 0,'-1'15'1584'0,"1"-15"336"0,0 0-1536 0,9 6-384 16,2-1 0-16,2 0 0 0,2 2 1344 0,5 0 208 0,3-2 48 0,3 1 0 0,3-4-512 0,2-1-112 0,3-2-16 0,4-1 0 0,1-3-512 0,2-1-128 0,3-2 0 0,2-3-16 16,3-2-304-16,1-2 0 0,-1 0 0 0,-1-3 0 0,-2 0-2256 15,-3-1-512-15</inkml:trace>
  <inkml:trace contextRef="#ctx0" brushRef="#br0" timeOffset="22563.99">14514 5813 34847 0,'0'18'1536'0,"2"-12"320"0,2 2-1472 0,-2-1-384 0,-2-7 0 0,4 7 0 0,1 1 1904 16,-1 0 304-16,0 0 64 0,1-2 16 0,-5-6-1312 15,8 4-256-15,-8-4-48 0,9 2-16 0,-1-2-528 16,0-4-128-16,1-3 0 0,0-2 0 15,0-1-2048-15,2-3-400 0,-1-2-80 16</inkml:trace>
  <inkml:trace contextRef="#ctx0" brushRef="#br0" timeOffset="23112.71">15366 5429 23087 0,'-15'5'1024'0,"7"1"208"0,-2-5-976 0,-4 4-256 0,-3-3 0 15,-3 3 0-15,-2-1 1744 0,-1 1 304 0,-2 1 64 16,0 2 16-16,-1 1-592 0,-1 2-128 0,-2 0-32 16,-1 4 0-16,-1 0-784 0,1 4-144 0,1 2-48 15,4 2 0-15,2 4-400 0,3 2-176 0,3 1 16 0,7 3 0 32,5 1-352-32,5-1-80 0,6 0-16 0,7 0 0 0,5-1 176 15,7 1 48-15,5-3 0 0,4-4 0 0,0-3 160 0,2-7 32 16,4-2 16-16,0-7 0 0,0-6 176 0,2-6 176 15,0-5-48-15,0-5 0 0,-2-3 112 0,-1-4 16 0,0-6 0 0,-4-2 0 16,-1-2 192-16,-4-3 32 0,-2-3 16 0,-4-3 0 16,-5 2 192-16,-2-2 32 0,-3-4 16 0,-4 0 0 0,-3-4 32 0,-3 0 0 15,-3-3 0-15,-1-3 0 0,-1-2-96 0,-4-2-16 16,-2-1 0-16,-1 0 0 0,-1-3-176 16,-1 3-32-16,-2 3-16 0,3 2 0 0,1 7-112 15,1 5 0-15,1 8-16 0,2 6 0 0,-1 7 16 0,1 1 0 16,1 7 0-16,1 6 0 0,-2 1 112 0,4 7 16 15,-4 10 16-15,0 7 0 0,3 7-128 0,-2 9-16 16,2 6-16-16,-1 7 0 0,2 4-304 0,0 8 0 16,0 4 0-16,0 6 0 0,0 4-240 0,2 4 48 15,0 0 16-15,0 3 0 16,2-5-320-16,1 2-64 0,3-1-16 0,2-2 0 16,0-4-1600-16,2-2-336 0,0-5-64 0,-2-4-16 15,3-6-944-15,0-8-192 0,0-5-48 0</inkml:trace>
  <inkml:trace contextRef="#ctx0" brushRef="#br0" timeOffset="23683.8">16411 5510 18431 0,'0'0'816'0,"-5"4"160"15,-2-1-784-15,1-3-192 0,-2-2 0 0,-1 1 0 0,-1 1 2816 0,-2 0 512 0,0-1 96 0,-1 1 32 16,-1 0-2192-16,-1 0-432 0,0 0-96 0,-1 2-16 0,0 2 0 0,-1 3 0 0,1-1 0 0,-3 2 0 16,-2 4 176-16,-1 1 48 0,-1 2 0 0,1 5 0 0,-2 5-112 0,2 2-32 0,0 2 0 0,1 2 0 0,3 3-416 15,2 3-96-15,2-1-16 0,3 3 0 0,4 3-272 16,3 1 0-16,2-1 0 0,5-3 0 0,3 0 0 0,7-5 0 0,4-2 0 0,4-2 0 0,4-2 0 0,4-5-176 0,-1-3 176 15,4-5-160-15,0-4 160 0,2-5 0 0,1-6 0 0,1-4 0 0,-1-5 0 0,0-4 0 0,0-4 0 16,0-2-128-16,1-5 128 0,-3-2 176 0,0-4-48 0,1-1 0 0,-3-3-128 0,-1-1 0 0,-2-3 0 16,-1 0 128-16,-5-2 0 0,-1-2-128 0,-3-1 192 0,-1 0-64 0,-2 3 144 0,-2 2 32 0,-3 3 0 0,-2 3 0 15,-2 6 256-15,0 4 48 0,-3 3 16 0,0 4 0 0,-2 6 112 0,-1 9 32 0,0 0 0 0,0 0 0 0,-4 8-192 16,1 6-16-16,-1 6-16 0,-2 5 0 0,1 5-416 0,1 5-128 0,0 3 0 0,1 3 0 0,-1-2 0 16,1 3-224-16,0 0 16 0,1-3 0 0,-1 1-240 0,3-3-64 0,0-3 0 0,0-4 0 0,1-4-160 0,1 0-32 15,-1-8-16-15,2 0 0 0,1-5-1264 0,1-5-256 0,0-1-64 0,-5-7 0 0,0 0 512 0,8-7 80 16,0-3 32-16,1-3 0 0,-1-4-1616 15,-2-4-320-15</inkml:trace>
  <inkml:trace contextRef="#ctx0" brushRef="#br0" timeOffset="24000.94">16976 4556 28223 0,'0'0'1248'0,"0"0"256"15,2 9-1200-15,1 0-304 0,0 1 0 0,-1 3 0 0,1 4 2240 0,1 0 400 16,0 4 80-16,-1 3 16 0,0 2-912 0,2 5-176 16,-1 3-48-16,1 5 0 0,1 4-784 0,0 4-176 15,1 3-16-15,2 4-16 0,1 5-336 0,2 5-64 16,-3 1-16-16,2 4 0 0,-1-2-192 0,0 0 0 15,1 0 128-15,1 1-128 0,-2-4 0 0,0-2 0 16,1-2 0-16,-1-4 0 0,1-5 0 0,-2-3 128 16,0-5-128-16,-1-5 0 0,0-4 0 0,-1-4 0 15,0-5 0-15,-1-2 0 16,0-4-432-16,-1-4-80 0,0-2 0 0,0-4-16 0,-5-9-1712 16,0 0-352-16,0 0-64 0,8-4-16 15,-1-6-560-15,-2-4-112 0,-1-5-32 0,-2-3 0 0</inkml:trace>
  <inkml:trace contextRef="#ctx0" brushRef="#br0" timeOffset="24275.07">16918 5401 5519 0,'-2'11'496'16,"0"1"-496"-16,1-2 0 0,1 0 0 0,0-10 7968 0,4 9 1504 15,1-3 288-15,3 2 64 0,3-1-7072 0,3-1-1424 16,3-1-288-16,1 1-48 0,4-4-560 0,3 1-112 15,1-3-32-15,5 0 0 0,2-4-288 16,0 1 0-16,-1-3 0 0,1 1 0 0,-1-2-256 0,1-1-128 16,-1 0 0-16,1-1-12864 15,0-4-2560-15</inkml:trace>
  <inkml:trace contextRef="#ctx0" brushRef="#br0" timeOffset="24713.94">18182 5197 8287 0,'-33'8'368'0,"19"-3"80"0,-3 0-448 0,-4 2 0 0,-1 1 0 15,-3 0 0-15,1 1 5440 0,1 1 992 0,0 3 208 0,-2 4 32 16,0-1-4560-16,2 5-928 0,2 1-176 0,2 5-48 16,2 1-448-16,3 3-80 0,1 3-32 0,3 2 0 0,1 2-144 0,2 1-48 15,3 2 0-15,4 0 0 0,0 2 240 0,5-2 32 16,3-2 16-16,3-3 0 0,0-2 224 0,6-4 48 16,4-4 16-16,1-4 0 0,2-5-192 0,2-4-32 15,3-5-16-15,1-5 0 0,1-6-256 0,1-5-48 16,4-5-16-16,0-4 0 0,1-5 32 15,0 0 16-15,-1-4 0 0,-2-3 0 0,-3-2-80 0,0-1-32 16,-1-1 0-16,-1 2 0 0,-3 3 0 0,-3 0 0 16,-1 4 0-16,-1 3 0 0,-1 2 112 0,-3 3 32 15,-3 2 0-15,-1 2 0 0,-1 4 80 0,-2 4 32 16,-1 4 0-16,-1 2 0 0,-1 1 48 0,-2 5 16 16,2 4 0-16,-4 4 0 0,0 3-128 0,-2 5-32 15,-1 3 0-15,0 3 0 0,0 3-192 0,0 2-128 16,0-1 128-16,0 0-128 0,0 1 0 0,0-4 0 15,2 0 0-15,-1-1 0 16,2 0-352-16,-2-5-96 0,0-3 0 0,2-2-16 16,-1-7-1072-16,1-3-192 0,0-3-64 0,-3-7 0 15,0 0-1312-15,0 0-272 0,4-8-48 0,-2-8-13152 16</inkml:trace>
  <inkml:trace contextRef="#ctx0" brushRef="#br0" timeOffset="44649.18">19414 4535 12895 0,'0'0'576'0,"0"0"112"0,0 0-560 0,0-7-128 0,-2 0 0 0,1-1 0 0,1 0 2848 0,0 1 544 16,0 1 96-16,0-1 32 0,0 7-1888 0,0 0-368 0,1-6-80 0,-1 6-16 0,0 0 240 0,0 0 64 0,0 0 0 15,0 0 0-15,0 0 112 0,0 0 16 0,4-3 16 0,-4 3 0 0,0 0-80 0,0 0-32 0,5 4 0 16,1 1 0-16,-1 2-448 0,0 2-96 0,2 7 0 0,-2 6-16 0,0 5-480 0,0 6-80 0,2 3-32 0,-2 0 0 0,-1-3-352 0,1 3 144 16,2 0-144-16,0 2 0 0,1 1 128 0,1-2-128 0,-1 0 0 0,0 2 0 0,0 1 0 0,0 0 0 15,0 0 0-15,1 2 0 0,-2 1 0 0,1-4 0 0,0 2 0 0,0-5 0 0,0-3 0 0,0-2 0 0,-2-4 0 16,1-2 0-16,-1-7 0 0,1 1 0 0,-3-6 0 0,0-4 0 0,-1-3-192 0,-3-6-64 0,0 0 0 16,0 0 0-16,7-5-448 0,-3-3-80 0,0-1-32 0,-2-5 0 0,1 0-2960 0,0-1-608 0</inkml:trace>
  <inkml:trace contextRef="#ctx0" brushRef="#br0" timeOffset="44928.84">19622 6266 25967 0,'0'0'1152'0,"0"0"240"0,-2-5-1120 16,2 5-272-16,-3-6 0 0,2-1 0 0,1 7 2032 15,0-7 336-15,0 7 80 0,0 0 16 16,2-6 96-16,1-1 32 0,0 1 0 0,-3 6 0 0,0 0-1088 0,0 0-224 16,0 0-32-16,5-5-16 0,-5 5-720 0,5-6-128 15,-5 6-48-15,5-3 0 0,3 0-336 0,-8 3 0 16,7-4 0-16,0-1 0 15,1 1-2480-15,1-3-560 0,2-2-112 16</inkml:trace>
  <inkml:trace contextRef="#ctx0" brushRef="#br0" timeOffset="45463.01">20262 5132 22111 0,'-13'14'976'0,"11"-7"208"0,0-1-944 0,2-6-240 0,0 0 0 0,0 0 0 0,0 0 3712 0,13 7 688 0,1-1 144 16,2 0 16-16,3-4-2240 0,4 1-448 0,2-3-80 0,4-3-32 0,2-2-752 0,0-1-160 0,2-1-16 15,-1 0-16-15,2 0-544 0,1 0-96 0,3-2-32 0,0 2 0 0,-3 1-144 0,3 1 0 0,0 0 0 0,0 1 0 0,0 0 0 0,-3 1 0 0,0 1-192 0,-2 2 192 16,-2 0-2032-16,-3 2-272 0,-1-2-64 0,-4 3-10432 0,-1-1-2096 0</inkml:trace>
  <inkml:trace contextRef="#ctx0" brushRef="#br0" timeOffset="45712.13">20038 5869 24879 0,'5'9'2208'0,"2"0"-1760"16,3-1-448-16,2 0 0 0,1-1 3328 0,4 0 576 15,3-3 112-15,4 1 16 0,4 0-1888 0,3 0-384 0,4-1-80 16,2-1-16-16,2 1-432 0,1-4-80 0,2 0-32 0,0 0 0 16,1-4-608-16,-2 0-128 15,1-1-32-15,0 0 0 0,0-1-352 0,-2 0 128 16,0-5-128-16,0 2 0 0,-1-1 0 0,1 1 0 15,-2 0 0-15,-3-1-128 16,-2 0-1376-16,-2 0-272 0,-4-2-48 0,-2 0-12064 16,-3-1-2432-16</inkml:trace>
  <inkml:trace contextRef="#ctx0" brushRef="#br0" timeOffset="52422.07">21620 5158 6207 0,'0'0'272'0,"0"0"64"16,0 0-336-16,0 0 0 0,0 0 0 0,0 0 0 0,0 0 512 0,0 0 16 0,0 0 16 15,0 0 0-15,0 0-160 0,0 0-16 0,0 0-16 0,0 0 0 0,0 0 112 16,0 0 32-16,0 0 0 0,0 0 0 0,0 0-96 0,0 0-16 0,0 0 0 0,0 0 0 0,0 0 0 0,0 0-16 0,-3-5 0 0,3 5 0 0,0 0 144 0,0 0 48 16,0 0 0-16,0 0 0 0,0 0-32 0,0 0 0 0,-4-5 0 0,4 5 0 0,0 0 176 0,0 0 48 0,0 0 0 0,0 0 0 0,0 0 400 0,0 0 64 15,0 0 32-15,0 0 0 0,0 0 192 0,0 0 32 0,0 0 16 0,0 0 0 0,0 0-96 0,0 0-32 0,0 0 0 0,0 0 0 0,0 0-512 0,0 0-96 0,8 6-32 0,0 1 0 0,-1 1-144 0,4 1-48 0,-1 1 0 0,2 3 0 16,0 1-304-16,1 3-64 0,3 2-16 15,-1 0 0-15,1 5 48 16,2-1 0-16,2 3 0 0,0 4 0 16,3 3-16-16,0 3 0 0,3 5 0 0,0 2 0 15,0 1-176-15,0 4 160 0,0 3-160 0,1 1 160 0,-3 0-160 0,-2 1 128 0,-1-3-128 16,-1-1 128-16,-3-4-128 0,-3-3 0 16,-1-5 0-16,-1-6 0 0,-2-5 0 0,1-3 0 15,-1-6 0-15,-1-4 0 0,-1-5 0 0,-1-4 0 0,1-5 0 16,-2-6 0-16,-1-3 0 0,0-6 0 0,1-2 0 15,-1-7 0-15,0-6 0 0,-1-3 128 0,-1-3-128 16,-1-2 128-16,1-2 48 0,-1-2 0 0,1-4 0 16,1-2 0-16,-3 0 96 0,2-2 32 0,-2-1 0 0,2 1 0 15,-1 0-80-15,2-4-16 0,0 2 0 0,1 0 0 0,1-1-208 16,0 2 128-16,2 1-128 0,1 3 0 16,0 4 0-16,2 2 0 15,-1 4 0-15,2 4 0 0,0 4 0 0,1 4-208 0,-2 4 16 0,2 5 0 16,2 7-1632-16,-2 0-320 0,-2 5-64 0,1 4-9600 0,1 3-1920 15</inkml:trace>
  <inkml:trace contextRef="#ctx0" brushRef="#br0" timeOffset="53013.46">23213 5248 4607 0,'0'0'400'0,"0"0"-400"16,0 0 0-16,0 0 0 0,0 0 2688 0,0 0 448 0,0 0 80 0,0 0 32 0,0 0-816 0,0 0-176 0,0 0-16 0,0 0-16 15,0 0-368-15,-9 4-64 0,-1 1 0 0,-4 2-16 0,-3 1-528 0,-4 1-96 0,-3 4-32 0,-3-2 0 0,-1 5-608 0,-1 2-112 0,-1 4-16 0,0 3-16 0,1 3-192 0,3 4-48 16,0 1 0-16,3 1 0 0,2 1-128 0,4 1 160 0,1 2-160 0,6 0 160 0,2 0-160 16,4 0 0-16,4-3 0 0,3-3 128 0,3-2 0 0,6-2-128 0,5-2 192 0,4-5-64 0,2-3 32 0,5-4 0 15,2-3 0-15,2-5 0 0,3-3 32 0,1-3 16 0,0-5 0 0,-2-3 0 0,-1-4-32 16,-1-2-16-16,0-2 0 0,-1-2 0 0,-4-6 0 0,2 0 0 0,0-5 0 0,-2-1 0 0,2-3-32 0,-3 1-128 15,-3-1 192-15,1-1-64 0,-2 0 64 0,-1 2 16 0,-2-1 0 0,-1 3 0 0,-3 0 160 0,-2 4 16 0,-3 3 16 16,2 2 0-16,-4 5 32 0,-2 1 0 0,0 3 0 0,-1 4 0 0,-5 8-128 0,0 0-32 16,0 0 0-16,4 9 0 0,-2 5-16 0,0 5-16 0,-2 4 0 0,0 5 0 0,0 4-240 0,0 2 144 0,0 1-144 0,0 2 128 0,1 1-128 15,0-1 0-15,1 4 0 0,-1-5 0 0,0-3-144 0,2-3-16 0,1-4 0 0,2-3 0 16,1-3-992-16,2-3-208 0,-1-4-48 0,-1-3 0 16,3-3-1280-16,-1-3-272 0,0-6-48 0</inkml:trace>
  <inkml:trace contextRef="#ctx0" brushRef="#br0" timeOffset="53283.26">23932 4275 10127 0,'0'0'448'0,"0"0"96"0,6 11-544 0,0 1 0 0,2 3 0 0,0 1 0 16,1 2 5216-16,0 4 928 0,3 4 192 16,1 2 48-16,1 0-3600 0,2 6-720 0,2 3-144 0,0 3-16 15,2 7-688-15,2 4-144 0,1 4-32 0,1 1 0 0,-1 5-480 16,1 3-112-16,-5-1 0 0,0 3-16 0,-2 2-288 0,0 1-144 16,-1 0 160-16,0 2-160 0,-2-2 128 15,-1 0-128-15,2-3 0 0,-3 2 0 0,-2 0 0 0,-1-6-336 16,0-2 48-16,0-4 16 15,1-2-752-15,-1-9-160 0,-3-3-32 0,2-7 0 16,0-7-1536-16,0-6-320 0,-2-5-64 16,1-4-6912-16,-2-5-1360 0</inkml:trace>
  <inkml:trace contextRef="#ctx0" brushRef="#br0" timeOffset="53817.8">24758 5257 11055 0,'0'0'976'0,"-3"8"-784"0,-1 0-192 0,0 0 0 16,0 1 3424-16,-1 1 640 0,-1 2 128 0,0 1 32 16,1 3-1696-16,0 3-336 0,-2-1-64 0,1 7-16 15,-1-1-688-15,2 3-144 0,-1 2-16 0,0 2-16 16,1 4-624-16,1 2-128 0,2 1-32 0,0 1 0 15,2 0-320-15,3 0-144 0,1-3 128 0,4 0-128 16,2-4 0-16,2-3 0 0,1-3 0 0,3-3 0 0,0-4 0 0,1-4-176 16,-1-3 176-16,2-4-128 0,1-3 128 0,1-5 0 15,3-4 0-15,-1-4 0 16,-1-5 144-16,1-2 64 0,0-4 16 0,0-3 0 16,-1 1 112-16,1-3 32 0,0-1 0 0,-1-4 0 15,-1 2 0-15,-2-2 0 0,-1 0 0 0,-1 3 0 0,-1-1-80 0,1 2-16 16,-2 0 0-16,-1 3 0 0,0-1-16 0,0 3 0 0,-2 3 0 0,-1 0 0 0,1 4-96 15,-2 2-32 1,0 3 0-16,-1-1 0 0,-2 2 64 0,1 2 0 16,-1 2 0-16,1 2 0 0,-7 1 16 0,8 3 16 15,-2 2 0-15,1 3 0 0,-2 2 128 0,0 3 32 16,0 3 0-16,-1 3 0 0,0 1-144 0,0 2-32 0,-1 3 0 0,-1 0 0 16,1 5-208-16,-1 1 144 0,1 1-144 15,0 0 128-15,-1-1-128 0,1-1 0 0,-1-1 0 16,2-1 0-16,0 0 0 0,0-4 0 0,1-3 0 0,1-1 0 31,-2-7-352-31,-1 0-48 0,3 0-16 0,0-5 0 16,-6-8-1344-16,9 2-272 0,0-3-48 0,1-4-16 15,-1-6-1104-15,1-2-208 0,1-4-48 0</inkml:trace>
  <inkml:trace contextRef="#ctx0" brushRef="#br0" timeOffset="54365.87">25894 5587 11055 0,'0'0'976'0,"2"7"-784"0,-2-7-192 0,5 6 0 16,1-1 3392-16,4 2 624 0,-4-5 128 0,3 0 16 0,3-4-1536 0,0 0-320 0,1-3-64 0,0-1-16 0,0-1-720 0,1-3-144 0,1 0-16 0,0-2-16 0,1-1-560 16,-1 0-96-16,0-1-32 0,4-8 0 0,-2 2-272 0,-2 1-64 0,-2 0-16 0,0 1 0 0,-2 0-80 15,1 0-16-15,-5-1 0 0,-1 2 0 0,1 2-64 0,-3-4 0 0,-4 4-128 0,1-1 192 0,-4-1-48 0,-2 4-16 16,-5 0 0-16,-3 1 0 0,-3 5 0 0,-2 3 0 0,-4 4 0 0,-3 2 0 0,-4 6-128 0,-1 5 0 0,-2 4 0 0,-1 5 0 16,0 6-384-16,10-5-16 0,-4 6 0 0,-1 5 0 0,-1 2 48 0,2 2 16 0,1 2 0 0,3 5 0 15,2-2 336-15,5 0 0 0,2 0 0 0,6 0 0 0,5 0 144 0,8 0 160 0,3-3 16 0,5-1 16 0,3-2 144 16,4-3 32-16,4-2 0 0,2-4 0 0,2-3 32 0,3-5 16 0,3-3 0 0,-1-5 0 15,0-4-176-15,4-4-16 0,2-5-16 0,0-2 0 0,0-6-176 0,0-2-48 0,-1-4 0 0,-1-4 0 0,-1-3-128 0,-3-1 0 0,-3-2 0 16,-2-1 0-16,-1-1-1184 0,-4-2-224 0,-2-1-32 0,-2-1-11952 0,-3-1-2400 0</inkml:trace>
  <inkml:trace contextRef="#ctx0" brushRef="#br0" timeOffset="54763.95">26456 4219 27407 0,'8'19'1216'0,"-1"-8"256"15,-1 2-1184-15,5 0-288 0,7 2 0 0,1 2 0 0,0 2 2368 0,2 3 400 0,2 2 96 16,4 1 16-16,5-1-960 0,2 3-176 0,2 0-32 16,1 3-16-16,-1 1-720 0,1 3-144 15,-5 1-16-15,-2 2-16 0,-1 1-336 0,-10-8-64 16,0 4-16-16,-1 3 0 0,-1 5-96 0,0 1-32 0,-2 0 0 15,0 3 0-15,-2 2-64 0,-3 1 0 16,-3 5-16-16,-1 20 0 0,0-7-48 0,-5-20-128 0,-4 4 192 16,-1 1-64-16,-4 0-128 0,-1 0 160 0,0 0-160 15,-1 0 160-15,-1-2-160 0,1-2 0 0,0-4 0 0,-1-3 128 0,2-5-128 16,2-3 0-16,0-3-160 0,-1-7 160 16,0-2-432-16,0-4 16 0,2-4 0 15,-2-2 0-15,3-2-1392 16,-1-4-288-16,6-5-48 0,-7-1-10992 0,0-3-2208 0</inkml:trace>
  <inkml:trace contextRef="#ctx0" brushRef="#br0" timeOffset="55881.61">27915 4458 24703 0,'0'0'1088'0,"0"0"240"0,0 0-1072 0,0 0-256 16,9 5 0-16,-9-5 0 0,0 0 1184 0,0 0 176 0,12 3 48 0,-3-1 0 0,-9-2-176 0,0 0-16 0,0 0-16 0,0 0 0 16,0 0-368-16,0 0-80 0,0 0-16 0,0 0 0 0,0 0 32 0,-6 13 16 0,-6 0 0 0,-5 4 0 0,-4 0-208 15,-2 4-32-15,-3 4-16 0,-3 4 0 0,-2 2-16 0,-3 6-16 0,1 4 0 0,1 5 0 16,-1 2-112-16,3 6 0 0,-1 2-16 0,3 1 0 0,4-1-176 0,1 3-48 0,0-1 0 0,3 0 0 16,3-4 32-16,7-3 0 0,6-2 0 0,5-4 0 0,5-2-176 0,5-4 0 15,5-5 144-15,2-5-144 0,3-6 0 0,6-4 0 0,6-4 0 0,2-6 0 0,0-2 0 0,5-4 0 0,0-5 0 0,4-3 128 16,2-4-128-16,-2-3 0 0,-1-4 0 0,-4 1 0 0,-2 1 0 0,-7-1 144 0,-5 5-144 0,-2-5 0 0,-5 1 128 0,-5 4-128 15,-5 2 0-15,-8 8 0 0,0 0 208 0,0 0-64 0,0 0-16 0,-9-3 0 0,-5 6 96 0,-6 5 16 0,-5 3 0 16,-5 8 0-16,-6 4-240 0,-6 8 128 0,-5 7-128 0,-2 9 0 0,-3 5 0 0,-2 7 0 0,3 6 0 16,4 3 0-16,2 1-176 0,2 1 176 0,1 1-160 0,4-2 160 0,3-1 0 15,8-6 256-15,7-3-16 0,14-7-16 0,9-5 320 16,10-9 64-16,8-3 16 0,9-9 0 0,7-2-432 16,10-9-192-16,6 0 160 0,10-9-160 0,6-5 0 15,8-6 0-15,5-4 0 0,3-9 0 0,-3-3 0 0,5-6 0 16,4-6-144-16,5-4 144 15,-1 0-2160-15,-3-2-336 0,-8-2-64 16</inkml:trace>
  <inkml:trace contextRef="#ctx0" brushRef="#br0" timeOffset="61360.03">6614 6351 19455 0,'0'0'864'15,"0"0"176"-15,0 0-832 0,0 0-208 0,0 0 0 0,0 0 0 16,0 0 192-16,5-7-16 0,0 1 0 0,0-3 0 0,2 1-176 0,1 1 0 16,2-3 0-16,1 4 0 0,-1-2 176 0,2 0-48 0,-1-1-128 0,1 2 192 0,0 2 144 0,0 2 32 0,-2-3 0 0,1 2 0 0,-1 0 16 0,0 1 16 0,-10 3 0 15,10-1 0-15,-10 1 240 0,9 0 64 0,-9 0 0 0,9 1 0 0,-9-1 0 16,9 6 0-16,-9-6 0 0,9 6 0 0,-9-6 144 0,8 9 48 0,0 0 0 0,0-2 0 0,-3 1-128 0,1 2-32 16,1 2 0-16,1-3 0 0,1 0-288 0,-1 3-48 0,-3-2-16 15,1 3 0-15,3 0-144 0,-1 2-48 16,-1-1 0-16,1 2 0 0,-2-1-192 0,1 4 144 0,-3-1-144 0,1 1 128 0,-3 2-128 0,0 3 128 15,-4-1-128-15,1 2 128 0,-2 0-128 0,1 1 160 0,-2 0-160 0,-1-1 160 0,-3-3-160 16,3 1 0-16,-3-2 144 0,3 0-144 0,-1-5 0 0,1-1 144 0,0 0-144 0,2-2 0 0,-1-2 144 16,1-1-144-16,3-10 0 0,0 0 144 0,0 0-144 0,-6 9 160 0,6-9-160 0,0 0 160 0,0 0-160 15,0 0 192-15,0 0-192 0,0 0 192 0,0 0-192 16,0 10 0-16,0-10 0 0,0 0 0 0,0 0 0 0,7 9 0 16,-7-9 0-16,9 8 0 0,-9-8 0 0,13 4 128 15,0-1-128-15,1-2 128 16,-2-1 32-16,1 1 0 0,1-2 0 0,1 0 0 15,-1 1 16-15,3-3 0 0,1 0 0 0,1 2 0 0,-1-3-176 0,1 2 192 16,4-2-192-16,-1 1 192 0,-1 0-192 0,3 1 128 0,2-2-128 16,2 3 128-16,1-3-128 0,1 1 0 15,1-1 0-15,3 2 0 0,1-4 0 0,4 4 0 0,1-2 0 16,0 0 0-16,-3-1 0 0,1 2 0 0,1-2 0 16,2 0 0-16,0-3 0 0,4 0 0 0,2 0 0 0,2 0 0 15,2 1 0-15,1-3 0 16,0 1 0-16,-2 2 0 0,-3-1 0 0,1 0 0 0,0 0 0 15,2 0 0-15,-1 2 0 0,2-2 0 0,1 4 0 0,2-3 0 16,1 0 0-16,-3-1 128 0,-4 0-128 0,-1 0 0 16,0 0 0-16,0 2 0 0,0 1 0 0,0-2 0 15,3 2 0-15,0 0 0 0,0 2 0 0,-2-1 0 16,0-1 0-16,-4 1 0 0,-5 0 0 0,2 0 0 16,-5 0 0-16,2 0 0 0,0-1 0 0,0 0 0 0,0 1 0 0,-1 1 0 15,1 2 0-15,1 0 0 0,0 0 0 0,2-3 0 16,-1 2 0-16,-2 1 0 0,-4 0 0 0,1-1 0 15,0 1 0 1,-2 0 0-16,-2-1 0 0,2 1 0 0,-1 2 128 16,1 1-128-16,0-1 0 0,1-1 0 0,-1 0 0 0,1 1 0 15,2 1 0-15,-3 2 0 0,1-3 0 0,-1-1 0 0,-6 0 0 16,-1 0 0-16,0 3 0 0,1-3 0 0,0 1 0 16,0 1 0-16,-6 1 0 0,3 0 0 0,0-2 0 0,1 2 0 15,-1-3 0-15,0 2 0 0,1-1 0 0,1 1 0 16,3-2 0-16,0 1 0 0,-3-1 0 0,2 0 0 15,4 0 0-15,-1-1 0 0,-2-2 0 0,-2 1 0 16,0-2 0-16,2-2 0 0,1 3 0 0,1-4 0 16,1 2 0-16,0-2 0 0,1-1 0 0,-1 2 0 0,1 2 0 15,2-2 0-15,0 0 0 16,1 1 0-16,-1 1 0 0,-1 0 0 0,1 3 0 0,-3-2 0 0,-3-1 0 0,0 2 0 16,1 1 0-16,-1 1 0 0,-2 0 0 0,2 0 0 0,-1 0 0 15,1 0 0-15,0 0 0 0,-2 0 0 0,2 0 0 16,-1 0 0-1,0 2 0-15,2-1 0 0,-3 2 0 0,2-3 0 0,-1 1 0 0,-1 2 0 0,-4 1 0 16,-1-2 0-16,-1 0 0 16,0 0 0-16,0 1 0 0,1 1 0 15,0-1 0-15,0 0 0 0,2 1 0 0,-1 2 0 0,2-6 0 16,0 2 0-16,-1 2 0 0,3-3 0 0,-3 2 0 0,4-2 0 16,0-2 0-16,1 1 0 0,-2 0 0 0,1 1 0 15,1 1 0-15,-3-1 0 0,-4-1 0 0,1 0 0 16,-1 0 0-16,1 0 0 0,-1-3 0 0,0 3 0 15,-1 0-128-15,1 0 128 0,0 0 0 0,2 0 0 0,-2 2 0 16,0 0 0-16,-1 1 0 0,1-1 0 0,1-3-160 0,2 1 160 0,0 0 0 16,1 0-144-16,1 1 144 0,1 1 0 15,-2 0 0-15,1-2 0 0,-2 0 0 0,-3 0 0 16,-1-1 0-16,0 1 0 0,0 1 0 16,0 1 0-16,-2-2 0 0,1 0 0 0,-1-2 0 15,1 2 0-15,-1 0 0 0,1 0 0 0,-2 0 0 0,0 0 0 0,1-1 0 16,-1 1-128-16,-1 3 128 0,1 1 0 15,0-3 0-15,2 1 0 0,-1-2 0 0,2 3 0 0,1-3 0 0,-1 1 0 0,0 2 0 0,0 0 0 32,1-2 0-32,-2 1 0 0,-2 1 0 0,-1 0 0 0,-1-3 0 15,1 1 0-15,-3 0 0 0,0 2 0 16,1-2 0-16,-1 1 0 0,2-1 0 0,-2 0 0 0,2 0 0 16,-2 2-128-16,-1-2 128 0,0 1 0 15,0-1-144-15,1 2 144 0,-1-1-144 16,2 2 144-16,-2 0-192 0,0 0 192 0,0-1-160 15,0-3 160-15,-1 1-128 0,1 1 128 0,-2 1 0 0,2 1 0 16,0 0 0-16,2-2-128 0,-1 1 128 0,2-3 0 16,-1 0 0-16,1 0 0 0,0 1 0 0,1 1 0 0,-3-2 0 15,0 0 0-15,-1 0 0 0,2 0 0 0,-2 0 0 16,-2 0 0-16,1 1 0 0,-3 2 0 0,-1-3 0 0,0 0 0 16,-8 0 0-16,12 0 0 0,-3 1 0 15,1 0 0-15,-10-1 0 0,12 4 0 0,-2-4 0 16,-10 0 0-16,12 1 0 0,-1 2 0 0,-1 0-144 0,0-1 144 15,0 1 0-15,-10-3 0 0,0 0 0 0,11 2 0 16,-11-2-144-16,12 4 144 0,-12-4 0 0,10 6 0 16,-10-6 0-16,0 0 0 0,0 0 0 0,0 0 0 0,0 0 0 0,10 6 0 15,-10-6 0-15,0 0 0 0,0 0 0 0,0 0 0 16,0 0 0-16,0 0 0 0,0 0 0 16,0 0 0-16,0 0 0 0,0 0 0 0,0 0 192 15,7-5-16-15,-7 5 0 0,6-11 0 0,-2 0 144 16,-2-1 48-16,-2 0 0 0,-1-1 0 0,-2-2-80 15,1-4-16-15,-2 2 0 0,-1 0 0 0,-1 0 0 16,1 1 0-16,0-3 0 0,0 1 0 0,-2 0-112 16,1 1-32-16,-1 0 0 0,2 3 0 0,-3-2-128 0,0 3 0 15,2 2 144-15,1 1-144 0,-1 0 0 0,2 0 0 0,4 10 0 16,-5-9 0 0,5 9-1312-16,0 0-176 0,-5-8-48 0,5 8-16128 0</inkml:trace>
  <inkml:trace contextRef="#ctx0" brushRef="#br0" timeOffset="69828.23">4992 7934 911 0,'0'0'0'15,"0"0"0"-15,0 0 0 0,0 0 0 0,0 0 0 0,0 0 0 0,0 0 3744 0,0 0 672 0,0 0 128 16,0 0 16-16,5-7-2656 0,-5 7-544 0,4-5-96 0,-4 5-32 0,0 0-64 15,0 0-16-15,0 0 0 0,0 0 0 0,0 0 928 0,0 0 176 0,0 0 48 0,0 0 0 0,0 0-464 16,0 0-96-16,0 0-16 0,0 0 0 0,-8 0-672 0,0 0-144 0,-1 1-16 16,-1 3-16-16,-2 0-432 0,-1 3-64 0,-1 0-32 0,-1 0 0 0,1 1-160 0,-2 2-48 0,1 2 0 15,-3 1 0-15,-2 1-144 0,0 2 128 0,0 1-128 0,-1 2 128 16,1 2-128-16,2 3 160 0,-3 1-160 0,1 1 160 0,1 1-160 0,2 2 128 0,1 1-128 0,2 4 128 0,1-1-128 0,1 4 0 16,2-1 0-16,2 1 0 0,0-1 0 0,3 1 0 0,1-2 0 0,1 3 0 15,2 0 0-15,2-2 0 0,3 0 0 0,2-1 0 0,-1-1 0 0,3-2 0 16,3 1 0-16,2-1 0 0,3 1 208 0,1-2-32 0,0-1-16 0,2-4 0 15,4 0 32-15,-1-1 0 0,1-3 0 0,1-1 0 0,-1-1-64 0,1-1-128 0,0-6 192 16,1-1-64-16,0 0-128 0,-2-6 0 0,1 1 0 0,1-3 128 16,-2-2-128-16,2-2 0 0,1 0 0 0,0-1 0 0,1-3 0 0,2-2 0 0,1-2 0 0,0-3 0 31,0 0-464-31,1-4-32 0,2 0 0 0,-2-4 0 16,-1 0-1728-16,0-1-336 0,1 1-80 15,-1-5-15216-15</inkml:trace>
  <inkml:trace contextRef="#ctx0" brushRef="#br0" timeOffset="70665.39">5996 8015 13823 0,'0'0'1216'0,"0"0"-960"0,0 0-256 0,0 0 0 0,-4 7 3024 0,0 0 560 0,4-7 128 0,-4 4 0 0,0 2-2016 0,0 1-416 15,2-1-64-15,-1 3-32 0,-1-1-224 0,0 1-64 0,0 2 0 0,0 4 0 0,-1 1-64 0,1 2-32 0,0 2 0 0,0 3 0 16,1 3-160-16,0 7-16 0,0 4-16 0,1 2 0 0,-1 4-288 0,3 5-48 0,0 1-16 0,0 5 0 0,1 2-256 16,2-3 160-16,1 1-160 0,1 3 128 0,2 1-128 0,0-6 0 0,4-4 0 0,2-5 0 15,1-4 176-15,3-5-48 0,1-5-128 0,3-3 192 0,-1-9 128 0,2-4 32 0,3-4 0 0,1-5 0 16,0-9-80-16,1-3-16 0,3-5 0 0,2-4 0 0,-2-4-48 15,1-4-16-15,1-5 0 0,0-1 0 0,-4-3-192 0,0 0 176 0,-2 0-176 0,0-2 160 0,0-1-160 0,-1-3 128 0,-2 1-128 0,-2 2 128 0,-4-2-128 0,0 3 0 16,0-1 0-16,-1 2 128 0,-3 2-128 0,0 2 0 0,-2 1 0 16,1 3 128-16,-1-3-128 0,-1 4 0 0,-3-1 0 0,-1 4 0 0,1 2 0 0,-1 3 128 0,2 1-128 0,-2 3 0 15,-2 2 0-15,2 4 0 0,-4 2 128 0,-2 6-128 0,0 0 0 0,0 0 0 0,0 0 144 16,0 0-144-16,2 6 160 0,-2 6-32 0,0 3-128 0,1 5 192 16,0 3-32-16,0 5-16 0,1 3 0 0,0 3 0 0,1 1-16 0,1 6-128 0,-2-1 192 0,4 3-64 0,0 0-128 0,1-1 0 0,-2-2 144 15,1-1-144-15,1-1 0 0,-1-1 0 0,0-2 0 0,-1-1 128 16,0 0-128-16,-1-2 0 0,0-6 0 0,0-2 0 0,-2-3 0 0,1-3 0 0,0-1 0 0,1-3 0 15,0-2 0-15,-2-2 0 0,-1-2-128 0,-1-8 128 16,0 0-560-16,0 0-16 0,0 0-16 0,0 0 0 16,7-4-1472-16,-2-2-304 0,0-5-48 0,2-2-9344 0,-1-4-1872 15</inkml:trace>
  <inkml:trace contextRef="#ctx0" brushRef="#br0" timeOffset="71408.62">7515 8094 5519 0,'0'0'496'0,"0"0"-496"0,0 0 0 16,1 8 0-16,-1 1 4272 0,0 0 752 0,1 5 160 0,-1 0 16 0,0-14-2032 0,-1 9-416 0,2 2-64 0,1 5-32 0,-1 0-800 15,1 5-176-15,1-1-16 0,-2 6-16 0,1 7-624 0,0 0-112 0,1 3-16 16,-1 3-16-16,2 2-288 0,0 2-48 0,0 1-16 0,1 2 0 0,1-2-96 0,-1 2-32 16,0-1 0-16,0 1 0 0,-1-1-176 0,0-1-32 15,0-3-16-15,0-4 0 0,-1-1-176 0,-1-3 192 0,1-2-192 0,-1-2 192 0,0-6-192 16,-1-1 128-16,0-1-128 0,1-5 128 0,-2-3-128 0,1-1 0 0,-1-2 0 0,0-2 128 0,0-8-128 16,0 0 0-16,0 0 0 0,0 0 128 0,0 0-128 0,-7-7 128 0,1-2-128 0,-1-4 128 0,0-4-128 0,0-2 0 15,0-3 0-15,1-3 0 0,1-1 0 0,1-7 0 0,0-1 0 0,1-2 0 0,1-6 0 0,0-1-144 16,2-1 144-16,2 1 0 0,0-6 0 0,2 3-128 0,0-1 128 0,0 2 0 0,1 4 0 0,2 0 0 0,-1-2 0 0,1 3 0 15,-1 2 0-15,2 3 0 0,0 2 0 0,-2 4 0 0,4 5 0 0,-1 1 0 0,1 3 0 16,1 3 0-16,-1 1 0 0,2 3 0 0,0 3 0 0,1 3 0 0,0 1 0 0,2 0 0 0,2 2 0 0,1 3 0 0,1 1 0 16,-1 4-128-16,0-1 128 0,2 1 0 0,1-1 0 0,1 1 0 0,-3 2 0 0,1-3 0 0,-1 1 0 0,1 0 0 0,0 0 0 15,-1-1 0-15,-1-2-352 0,-1-1-64 0,-1-1-16 0,0-2 0 0,-2-1-2240 0,0-2-448 0,1-2-80 0</inkml:trace>
  <inkml:trace contextRef="#ctx0" brushRef="#br0" timeOffset="71955.75">8559 7988 21135 0,'0'0'928'0,"0"0"208"15,0 0-912-15,0 0-224 0,-1 7 0 0,-1 1 0 0,2 0 1904 0,2 2 336 0,-1 0 64 0,2 1 0 0,-1 3-672 0,2 5-144 16,1 3-16-16,0 4-16 0,2 2-624 0,-1 5-128 0,2 4-32 0,1 13 0 0,1 1-256 0,-3-1-48 15,3 1-16-15,-1-2 0 0,-2 2 32 0,0 1 16 0,0-2 0 0,-2 1 0 16,-1-2-144-16,0 1-16 0,-2-3-16 0,-1-4 0 0,-1-4-224 0,-1-4 176 0,0-4-176 0,0-3 160 16,-2-6-160-16,0-4 0 0,-1-2 0 0,1-5 0 0,-3-4 128 0,1-3-128 0,-1-4 0 15,-1-5 128-15,2-5 32 0,-2-4 0 0,2-5 0 0,0-6 0 0,1-8 128 0,0-3 32 0,1-5 0 0,2-4 0 0,-1-4 112 16,0-3 16-16,2-3 16 0,2-2 0 0,0-3 48 0,3 0 0 16,2 1 0-16,2 3 0 0,1 6-192 0,2 0-16 0,3 2-16 0,0 5 0 0,-2 12-32 0,2 1-16 0,-1 2 0 0,0 1 0 0,1 2-112 15,-1 0 0-15,2 4-128 0,0 2 192 16,3 2-192-16,-1 3 0 0,0 2 128 0,3 1-128 0,5 1 0 0,-1 3 0 0,-2 3 0 0,2 3 0 0,0 1 0 0,0 3-192 0,-1 1 16 0,3 0 0 15,-3 1-1040-15,1 0-192 0,-1 0-64 0,-1 2 0 0,2 1-2240 0,-3 1-448 0</inkml:trace>
  <inkml:trace contextRef="#ctx0" brushRef="#br0" timeOffset="77327.52">9825 8221 27647 0,'0'0'2448'0,"0"0"-1952"0,0 0-496 0,0 0 0 16,0 0 2432-16,0 0 400 0,6-3 80 0,3 0 16 0,3 1-1456 0,0-2-272 0,1-1-64 0,3-2-16 16,3-3-608-16,3 1-128 0,2-1-32 0,6 3 0 0,2-4-208 0,5 2-144 0,-1 0 192 0,3 1-192 0,-1 2 0 0,0-1 0 15,1 2 0-15,-1 0 0 0,-1-1 0 0,-1 2 0 0,-1 1 0 0,2-3 0 16,-5 1 0-16,1 0 0 0,0 1 0 15,-2-3 0-15,-1 1-544 0,-3-2-64 0,-1 0-16 0,0 0 0 0,-4-1-2608 0,-1 2-528 16,-2-3-96-16,-5 4-32 0</inkml:trace>
  <inkml:trace contextRef="#ctx0" brushRef="#br0" timeOffset="77730">9799 8566 34495 0,'4'16'1536'0,"-4"-16"304"0,0 0-1472 0,5 6-368 0,1-2 0 16,2 1 0-16,0-1 1312 0,1 0 192 0,0-1 32 0,3 1 16 0,1-4-128 0,3 1-16 15,2 0-16-15,2-1 0 0,0-1-496 0,3 0-80 0,1-3-32 0,4 0 0 0,-1 0-464 0,2 0-80 0,2-1-32 0,-1 0 0 0,0-2-208 16,0 1 0-16,1-1 128 0,1-1-128 0,-1-2-192 0,0 1-64 0,-1-3-32 0,0 0 0 15,1-1-2480-15,1-1-496 0,-1-2-112 0</inkml:trace>
  <inkml:trace contextRef="#ctx0" brushRef="#br0" timeOffset="78933.41">11589 8061 26367 0,'-11'10'1168'0,"6"-6"240"0,-1 2-1120 15,-2-3-288-15,-3 1 0 0,0 1 0 0,-2 1 1728 0,-2 2 304 0,0 3 48 0,-2-2 16 0,-2 2-592 0,0 2-112 0,-1 3-32 0,1 1 0 16,-1 3-112-16,1 0-32 0,-2 4 0 0,1 2 0 0,-2 1-160 0,0 3-32 0,0 3-16 0,2 1 0 0,3 1-352 0,0 0-64 0,2 2-16 0,0 3 0 0,2-1-304 16,4 2-64-16,1-4-16 0,4 1 0 0,4 0-192 0,4-1 144 0,4-2-144 0,4-1 128 0,3-2 128 0,8-2 0 0,0 0 16 15,4-2 0-15,2-1 208 0,4-2 32 0,3-4 16 0,1-2 0 0,-1-2-112 0,2-1-32 0,1-6 0 0,2-2 0 16,-1-4-224-16,0-1-160 0,1-3 192 0,-2-3-192 0,-3-1 128 0,1-1-128 0,-6-4 0 0,-1 0 0 0,-2-1 0 16,-1-1-304-16,0 0 64 0,-2-3 16 0,-4 0-1440 0,-1-1-272 0,-1 1-64 0,-1-2-12704 0,-1-2-2528 0</inkml:trace>
  <inkml:trace contextRef="#ctx0" brushRef="#br0" timeOffset="79466.96">12559 8088 911 0,'-6'5'0'0,"1"3"0"16,-1-1 0-16,-2 3 0 0,-4 0 6240 0,0 3 1168 16,2 0 224-16,1 0 48 0,-3 1-4608 0,2 3-912 15,1 2-192-15,0 1-48 0,1 3-560 0,-1 1-112 16,1 5-32-16,0 1 0 0,3 3-512 0,-2 2-96 0,2 3-32 16,2 2 0-16,1 4-256 0,0 2-48 0,1 1-16 15,2 1 0-15,3-1-64 0,0 0-32 0,1-1 0 0,3-3 0 16,3-3-160-16,2-1 0 0,2-6 144 0,4-4-144 15,0-3 192-15,3-7-48 0,1-3 0 16,0-8 0-16,3-4 0 0,0-6 0 0,2-3 0 16,0-4 0-16,1-4 48 0,-2-5 0 0,1-3 0 0,-1-7 0 15,0 1 80-15,-1-4 32 0,-1-2 0 16,-3-1 0-16,-1-1 32 0,-4-1 16 0,-1-2 0 0,-3 1 0 16,-1-2-176-16,-2 1-48 0,1 0 0 0,-2 1 0 0,-2-1-128 15,1 1 0-15,1 3 144 0,1 2-144 0,-1 2 0 16,0 5 144-16,-1-1-144 0,-1 5 0 0,0 3 208 15,-2 4-64-15,-1 3-16 0,0 3 0 0,0 2 32 16,-4 6 0-16,0 0 0 0,0 0 0 0,6 5 96 16,1 4 0-16,-1 5 16 0,0 3 0 0,-1 4-64 0,0 4-16 15,-1 2 0-15,1 5 0 0,0 2-192 0,1 2 176 16,-1 1-176-16,0 2 160 0,0 2-160 0,2 1 0 16,-1-1 0-16,1-2 128 0,1-3-128 15,-1 1 0-15,1-6 0 0,0-1 0 0,0-3 0 16,0-2 0-16,-2-3 0 0,1-2 0 15,-1-3-400-15,1-3-16 0,-1-2 0 0,4-3 0 0,-4-4-464 0,1-2-80 0,0-4-32 0,1-3 0 32,1-5-1184-32,2-3-224 0,-1-4-48 0,1-3-16 15,-1-4-1424-15,0-3-272 0</inkml:trace>
  <inkml:trace contextRef="#ctx0" brushRef="#br0" timeOffset="80183.42">13916 8223 2751 0,'0'0'256'16,"-3"-2"-256"-16,-1-5 0 0,4 7 0 0,0 0 2448 0,-4-4 448 0,1-1 96 0,3 5 16 0,0 0-976 0,0 0-192 0,0 0-48 16,0 0 0-16,0 0 160 0,0 0 32 0,0 0 0 0,0 0 0 0,0 0 336 0,0 0 80 0,0 0 16 0,0 0 0 15,2 8-432-15,-1 2-64 0,1 3-32 0,-1 3 0 0,0 2-608 0,1 3-112 0,-1 5-16 0,0 3-16 16,2 5-560-16,-1 2-128 0,1 1 0 0,1 3-16 0,1 2-240 16,2 1-64-16,-2 0 0 0,1-2 0 0,0 1-128 0,0-4 0 0,-1 0 0 0,1-3 0 0,-1-4 0 15,0-2 0-15,-1-3 0 0,-1-2 0 0,-1-5 0 0,-1-2 0 0,-1-4 0 0,-1-2 0 0,1-11 0 0,0 0-144 0,0 0 144 16,0 0-208-16,0 0-48 0,-2-10 0 0,-1-3 0 0,0-5 0 0,2-4 256 0,0-4-176 0,-1-7 176 0,2-3-160 15,0-3 160-15,0-4 0 0,0-4 0 0,3-3-128 0,0-2 128 0,1-1 0 0,2-1 0 0,2 1 0 0,1 0 0 16,0 4 176-16,2 2-48 0,0 4 0 0,2 3 144 0,2 3 32 0,-1 3 0 0,2 5 0 16,1 2 32-16,-3 5 16 0,-1 2 0 0,-1 6 0 0,-1 5-112 0,1 1-32 0,-1 3 0 0,-1 2 0 0,1 5-80 15,-1 3-128-15,-1 1 176 0,3 3-176 0,-2 4 0 0,2-1-256 0,-2 3 32 0,2-1 0 0,-1-1-1536 0,-1 1-304 0,2 1-64 0,3 4-18032 0</inkml:trace>
  <inkml:trace contextRef="#ctx0" brushRef="#br0" timeOffset="80813.92">14731 8068 5519 0,'0'0'240'0,"-2"4"64"0,0 2-304 0,0 2 0 15,0 0 0-15,-1 2 0 0,1 1 6432 0,-1 2 1232 0,2 3 240 0,-1 1 48 0,1 1-4928 16,1 3-976-16,1 2-208 0,1 5-48 0,-1 1-784 0,2 7-176 0,1 4-16 0,-1-1-16 0,3 4-432 0,0 0-96 0,1 2-16 0,1-1 0 16,-1 0-96-16,1-1-32 0,0-1 0 0,0 0 0 0,-3-3-128 0,0-1 0 0,0-4 0 0,-1-3 128 15,0-4-128-15,0-3 0 0,-1-5 0 0,-1-2 0 0,0-5 0 0,-1-3 128 16,-1-9-128-16,0 0 0 0,0 0 0 0,0 0 128 0,-6-8-128 0,0-6 0 0,1-7 224 0,0-4-32 0,0-5-16 15,-1-2 0-15,3-5 208 0,-1-6 32 0,0-4 16 0,1-6 0 0,2-3 80 0,1-4 32 0,1-2 0 0,3 1 0 0,3 2 96 16,3 2 0-16,2 2 16 0,1 5 0 0,2 1-160 0,2 6-48 0,2 5 0 0,-1 3 0 0,0 4-192 0,3 4-32 0,-3 3-16 16,2 5 0-16,-1 3-80 0,2 4-128 0,-3 3 176 0,1 4-176 0,-2 2 128 0,0 5-128 0,0 3 0 0,-1 1 0 15,0 2-144-15,1 3-144 0,1 2-32 0,-1 1 0 0,-1 2-1744 0,1 2-368 0,1 1-64 0,8 9-18768 0</inkml:trace>
  <inkml:trace contextRef="#ctx0" brushRef="#br0" timeOffset="81196.42">15827 8793 20271 0,'0'0'1792'0,"4"6"-1424"0,-4-6-368 0,0 0 0 15,0 0 4928-15,0 0 896 0,0 0 192 0,0 0 48 0,0 0-4016 0,0 0-784 0,0 0-176 0,0 0-16 0,0 0-688 16,0 0-144-16,0 0-32 0,0 0 0 16,0 0-1088-16,0 0-208 0,0 0-64 0,3-6-11968 15,-1-6-2416-15</inkml:trace>
  <inkml:trace contextRef="#ctx0" brushRef="#br0" timeOffset="82264.19">16368 7882 4607 0,'0'0'400'0,"0"0"-400"0,0 0 0 0,0 0 0 0,0 0 3456 0,0 0 624 0,0 0 112 16,0 0 32-16,0 0-1808 0,0 0-368 0,0 0-64 0,0 0 0 0,0 0-96 0,0 0-16 0,0 0 0 0,0 0 0 0,8 3-256 15,1 0-48-15,-1 4-16 0,1 0 0 0,0 3-320 0,2 0-64 0,-1 2-16 0,2 2 0 0,0 3-416 0,-1 3-96 0,1 2 0 16,2 2-16-16,-1 6-368 0,0 0-80 0,-1 4-16 15,0 3 0-15,-3 1-160 0,0 2 0 0,-1 4 144 0,-2 2-144 0,0 0 0 0,-2 1 128 0,1 0-128 16,-1-2 0-16,0 1 0 0,0-3 0 0,-2-3 0 0,1-2 128 0,-1-4-128 0,1-3 0 0,1-6 0 0,0-4 128 16,-2-6-128-16,1-1 0 0,-2-5 0 0,-1-2-128 0,0-7-48 0,0 0 0 0,0 0 0 0,0 0 0 0,0 0-32 15,0 0-16-15,-2-7 0 0,-1-4 0 0,0-4 224 0,2-1 0 0,1-2 0 0,1-4-144 0,2-5 144 0,1-1 0 16,0-5 0-16,2-3 0 0,2-5 176 0,3-2 16 0,0-5 0 0,2-3 0 0,2-1 64 0,0 0 32 0,1 0 0 16,2 1 0-16,2 0 48 0,-1 0 16 0,1 3 0 0,0 4 0 0,-1 4-96 0,1 4 0 15,-1-1-16-15,1 6 0 0,-1 3-240 0,0 4 176 0,0 6-176 0,1 3 160 0,-3 5-160 0,0 4 128 16,0 3-128-16,-1 6 128 0,0 3-128 0,1 3 0 15,-3 4 144-15,1 5-144 0,-2 2 0 0,1 3 0 16,2 2 0-16,-3 4 128 0,-1 2-128 0,-1 3 0 16,1 3 0-16,0 0 0 0,-2 3 0 0,1 0-192 0,-1 3 64 0,-1 0 0 31,-1 0-272-31,0 0-48 0,0-3-16 0,-1-2 0 0,1-3-288 16,0-3-48-16,0-4-16 0,-3-3 0 0,2-5-1024 0,-1-3-208 0,2-3-32 15,-1-4-16-15,-1-2-816 16,-1-2-160-16,-5-6-48 0,9 0-5968 0,-1-4-1184 15</inkml:trace>
  <inkml:trace contextRef="#ctx0" brushRef="#br0" timeOffset="82733.32">17847 8343 11967 0,'1'9'1072'0,"0"0"-864"0,0-1-208 0,2 0 0 0,-2 1 3184 0,2-2 592 16,-3-7 112-16,4 6 16 15,-4-6-1888-15,0 0-384 0,9 4-80 0,0-3-16 0,0-2-128 16,2-3-16-16,-1-2-16 0,-1-4 0 0,0-1-176 0,1-2-48 16,-1-2 0-16,0 1 0 0,0-2-400 0,0 2-96 15,-1-4-16-15,-2 1 0 0,0 0-320 0,-2 0-64 16,-2 0 0-16,1 0-16 0,-3-1-112 0,0 0-128 0,-2 1 176 16,-1-8-176-16,-4 0 160 0,-1 6-160 15,0-2 128-15,-2 2-128 0,-2 1 128 0,-1 2-128 0,0 5 0 16,-1 3 128-16,-4 3-128 0,-1 2 0 0,0 2 0 0,-1 7 0 15,2 6-256-15,4 1-96 0,-2 4-16 0,-1 5 0 32,-3 6-144-32,2 3-16 0,1 3-16 0,3 5 0 0,-2 1 224 0,2 5 64 15,1 2 0-15,1 2 0 0,2 3 0 0,1 6 16 16,1-2 0-16,4 1 0 0,1 2 240 0,5 1 0 0,1-4-160 0,5 1 160 16,3-1 0-16,2-4 0 0,4-5 0 15,4-6 128-15,-1-6-128 0,3-4 0 0,0-5 144 0,2-4-144 16,-2-2 0-16,3-8 128 0,2-7-128 15,-1-4 0-15,0-5 0 0,0-4 0 0,0-5 0 16,2-4 0-16,-1-5-464 16,1-1-112-16,0-6-32 0,-1-2-10848 0,2-2-2160 0</inkml:trace>
  <inkml:trace contextRef="#ctx0" brushRef="#br0" timeOffset="83264.82">18960 8115 4607 0,'0'0'192'0,"0"0"64"0,0 0-256 0,0 0 0 0,6 4 0 0,-6-4 0 0,0 0 5152 0,0 0 992 0,0 0 192 15,0 0 32-15,0 0-3184 0,0 0-640 0,0 0-128 0,-2 8-32 0,-2 1-608 0,-1 0-128 0,-2 0-32 16,-2 1 0-16,-1 1-416 0,-1 2-96 0,-3 1-16 0,-4 5 0 0,-5 1-352 0,-1 6-80 0,-5 4-16 0,-4 6 0 16,-2 3-288-16,-1 2-64 0,-2 5-16 0,0 1 0 0,-1 3-144 15,0 2-128-15,0-1 144 0,2-2-144 0,3-1 0 0,4-2 0 0,3-4 0 0,4-6 0 0,0-3-128 16,5-6 128-16,2-6-192 0,3-3 192 0,4-7-528 0,3-2 0 0,1-3 0 0,5-6 0 0,0 0-1664 15,4-14-336-15,1-4-64 0,3-10-16 0,2-4-928 0,-1-6-192 0</inkml:trace>
  <inkml:trace contextRef="#ctx0" brushRef="#br0" timeOffset="83525.46">18479 8075 25679 0,'0'0'1136'16,"0"0"240"-16,0 0-1104 0,0 0-272 0,-1 7 0 0,-1 4 0 0,0 2 2352 0,2 2 400 0,0 2 96 0,2 2 16 15,2 0-752-15,3 3-128 0,1 2-48 0,1 2 0 0,2 3-704 0,4 3-144 0,3 2-16 0,0 3-16 0,2-5-368 0,2 3-80 0,3 1-16 16,2-3 0-16,0 0-192 0,3 0-32 0,3-3-16 0,-3-2 0 0,-1 0-160 0,-2-5-48 0,0-3 0 0,1-2 0 0,1-2-144 15,-2-3 0-15,-1 0 0 0,-1-5 0 0,0-3 0 0,-1-1-192 0,0-4 32 0,-1-2 16 0,-1-4-1344 16,1-3-272-16,-1-7-48 0,0-4-16 0,1-3-2112 0,-2-4-416 0</inkml:trace>
  <inkml:trace contextRef="#ctx0" brushRef="#br0" timeOffset="84096.03">19335 7271 22975 0,'0'0'1024'0,"11"6"192"0,3 3-960 0,-2 0-256 0,-2 4 0 0,-2-1 0 0,0 3 3456 16,-1 2 656-16,0 4 128 0,2 3 32 0,-1 0-1520 0,0 4-288 0,0 4-64 0,0-2-16 0,0 4-1200 0,1 0-240 0,-1 1-48 15,2 3-16-15,0 1-384 0,1 2-80 0,-2 2-16 0,0 2 0 0,0 2-192 0,0 3-32 16,-1 1-16-16,0 2 0 0,0 2-160 0,-2 1 0 0,1 3 0 0,1-2 0 0,-2 3 0 0,2-1 0 0,-1-2 128 16,0 0-128-16,1 1 0 0,0-5 0 0,-1-1 0 0,-1-4 0 0,1-2-192 0,-1-4 16 15,2-4 16-15,0-4 0 0,0-3-208 0,-2-5-32 0,1-4-16 0,-1-2 0 0,-1-5-112 16,1-6-32-16,-1-1 0 0,0-4 0 0,-5-4-320 0,0 0-64 0,6-10-16 0,0-1 0 0,-4-7-880 0,-2-3-176 0,-2-4-32 0,-4-3-9920 16,0-6-1984-16</inkml:trace>
  <inkml:trace contextRef="#ctx0" brushRef="#br0" timeOffset="84417.37">19232 8148 11967 0,'2'13'1072'0,"0"1"-864"0,4-2-208 0,1 1 0 0,5-2 6528 0,4 1 1280 16,3-1 240-16,3-2 48 0,5 0-5552 0,1-1-1120 0,1-3-208 0,1 0-64 0,4-2-368 0,1-2-80 15,0-1 0-15,2-3-16 0,-1-2-432 0,2-1-96 0,0-2-16 0,1-1 0 0,-1 0-144 16,0-4 0-16,-2 1 0 0,12-6 0 0,-9-5-320 0,-2 3-112 0,-3-1-16 16,-2-2 0-16,-2 0-3136 0,-1-4-624 0</inkml:trace>
  <inkml:trace contextRef="#ctx0" brushRef="#br0" timeOffset="84497.38">20496 7769 12895 0,'0'0'1152'0,"-3"10"-928"0,3-10-224 0,0 0 0 0,0 0 4784 0,3 7 912 15,-3-7 176-15,5 7 32 0,-5-7-4000 0,9 3-816 0,2 0-144 0,-1-3-48 0,0-2-512 0,2-1-96 0,2 2-32 0,1-4 0 0,-1-1-256 16,2 1 0-16,-1 0-128 0,8 0 128 0,-3 1-2368 0,0 0-384 0,-3 1-80 0</inkml:trace>
  <inkml:trace contextRef="#ctx0" brushRef="#br0" timeOffset="84543.45">20961 8582 16575 0,'-5'7'1472'0,"-2"1"-1168"0,1 0-304 0,-1 1 0 0,0 2 6368 0,-4-1 1216 15,-2 3 240-15,-3 3 48 0,0 2-4816 0,-4 4-976 0,-2 0-192 0,-2 4-32 0,-2 3-960 0,0 4-176 16,-3 3-32-16,1 1-16 0,-2 2-448 16,0 1-96-16,2 3 0 0,-7 16-128 15,7-6-368-15,5-4-176 0,5-5-32 16,9-1-16-16,10-3-2304 0,8-2-464 0</inkml:trace>
  <inkml:trace contextRef="#ctx0" brushRef="#br0" timeOffset="86031.26">812 9300 22111 0,'0'0'1968'0,"0"0"-1584"0,-8-3-384 0,8 3 0 0,0 0 3280 0,0 0 576 0,0 0 112 16,0 0 32-16,7-9-2464 0,3 1-512 0,5 2-80 0,3-1-32 0,3 0-208 0,4 1-32 0,2 0-16 0,2 2 0 0,-1 1-336 0,2-1-80 0,0 3-16 15,-1 0 0-15,-4 1-224 0,-2 1 0 0,1 2 0 0,2 1 0 0,-3 2 0 0,-1 1 0 0,-3 0 0 0,-1 4 0 0,-2 3 0 0,-2-1 0 0,-1-1 0 0,-1 2 0 0,-3-2 208 16,-3 2-48-16,1 1-16 0,-3 0 0 0,-2 4 144 16,-2-1 32-16,-2 0 0 0,-2 2 0 0,-4 2-64 0,-2 0 0 0,-3 2 0 0,-1 0 0 0,0 2-80 0,-4 2-32 15,-6 0 0-15,1 0 0 0,-2 2-144 0,2-2 128 0,2-4-128 0,-1 2 128 0,0-1-128 0,-1-2 0 0,2-1 144 0,5-2-144 16,-1 0 0-16,2-7 144 0,4-2-144 0,4 1 0 0,7-12 128 0,0 0-128 15,1 9 0-15,-1-9 0 0,0 0 0 0,12 9 0 0,2-2 0 0,3-2 0 0,2-1 128 0,0 2-128 0,-1-2 0 0,2 2 0 16,1-1 0-16,0-1 0 0,-2 0 0 0,3 1 0 0,2 3 0 0,-1 2 0 16,-1-3 0-16,1 0 0 0,-2 0 0 0,-1 2 0 15,-1-2 0-15,-4 2 0 0,-3 1 0 0,-2 1 0 0,-3 2 0 16,-3 1 0-16,-4 2 288 0,-4 3 0 0,-4 5 0 0,-4-1 0 16,-3 2 192-16,-4 0 32 0,-3-2 16 15,-1 1 0-15,-2-1-224 0,0-2-48 0,1 0-16 0,0-3 0 16,3-1-240-16,2-4 0 0,0-5 0 0,6-2 0 31,2 0-1440-31,11-6-384 0,-12 0-80 0</inkml:trace>
  <inkml:trace contextRef="#ctx0" brushRef="#br0" timeOffset="89978.56">1228 11137 30399 0,'-13'-10'2704'0,"-5"0"-2160"0,-7 3-544 16,2-3 0-16,-1 1 1312 0,-1 1 160 0,-2 2 16 0,1 1 16 0,-3 1-480 0,2 0-112 0,-2 1-16 16,3 2 0-16,0 1-80 0,3 1-32 0,2 2 0 0,1 1 0 0,1 1-400 0,0 3-64 0,4 0-32 0,0 3 0 0,2-1-288 0,0 4 0 0,0 2 0 0,1 6 0 15,1 2 0-15,-1 6 0 0,2 2 0 0,4-13 0 0,0 5 0 0,1 2 0 0,-1 3 0 16,3 2 0-16,1 1 0 0,4 4 0 0,0 1 0 0,5 3 0 0,0-1 0 0,5-2 0 0,4 0 0 0,2-2 0 0,4-2 0 0,23 22 0 16,-2-15 0-16,1-9 0 0,4-6 128 0,-2-3-128 0,-3-8 0 0,0-2 0 15,-4-4 0-15,0-3 0 0,0-1 0 0,2-3 0 16,-2 2 0-16,-1-3-192 0,-2-1 0 0,2-2 0 0,1-1-512 0,-3 2-80 0,-3-5-32 0,0-2 0 0,-3 0-1280 0,-3-2-256 0,-4 0-48 15,-2-4-7840-15,-1 0-1552 0</inkml:trace>
  <inkml:trace contextRef="#ctx0" brushRef="#br0" timeOffset="90569.83">2124 11052 26719 0,'-28'13'2368'0,"9"-4"-1888"0,-3 0-480 0,-1-1 0 0,3-1 2704 0,0 2 448 15,2 3 96-15,1 3 16 0,4 2-2768 0,1 5-496 0,0 2-208 0,5 5 16 16,1 2 192-16,1 1-192 0,3 2 192 0,-1 2-192 16,3-1 192-16,3 3-176 0,-2-1 176 15,5 0-160-15,3-1 160 0,3-2 0 0,0-2-144 0,0-2 144 16,2-4 0-16,3 0 0 15,3-3 0-15,0-3 0 0,4-3 0 0,-1-4 0 16,1-2 0-16,-2-4 0 0,-1-3 0 0,1-4 240 16,-1-3-48-16,0-2 0 0,-2-3 144 0,3-1 32 15,2-4 0-15,-2-4 0 0,-5-1-64 0,3-2-16 16,-2-1 0-16,1-3 0 0,1-5-112 0,-2-2-32 16,-2-2 0-16,2 1 0 0,0-5-144 0,-1 2 128 0,-1-2-128 15,0 2 128-15,-1-4-128 0,1 1 0 0,-4 0 144 16,1 3-144-16,-2 1 0 0,0 7 144 0,-3 1-144 0,1 2 0 15,-3 4 128-15,-1 0-128 0,-1 3 0 0,2 4 0 16,-1 1 144-16,1 3-144 0,-6 9 0 0,0 0 144 16,0 0-144-16,8-4 0 0,-8 4 0 15,0 0 0-15,0 0 0 0,12 5-176 0,0 3 176 0,-2 4-192 16,-2 1 192-16,0 1 0 0,-1 2 0 0,1 4 0 0,0 3 0 0,-1 4 0 0,-1 1 0 16,1 3 0-16,-1 3 0 0,1 2 128 15,-2-2-128-15,1 2 0 0,1-1 0 0,-1 0 128 16,2 0-128-16,1-1 0 0,2-1 0 0,-1-5 0 15,-1-2 0-15,2-2 0 0,1-5 0 0,-1-2 0 16,0-4 0-16,0-3 0 16,3-4-512-16,-1-5 0 0,-13-1-16 0,15-5 0 0,-2-3-1664 0,0-2-336 0,-1-3-64 0,-2-5-7472 15,-2-5-1504 1</inkml:trace>
  <inkml:trace contextRef="#ctx0" brushRef="#br0" timeOffset="91119.84">3293 10893 39215 0,'-9'9'1728'0,"5"-1"384"0,-1 3-1696 0,1-2-416 0,4-9 0 0,-3 14 0 0,3 3 0 0,2 1 0 15,-1 4 0-15,3 1 0 0,2 4 0 0,1 0 0 0,1-1-160 0,2 3 160 0,2 2 0 0,0 2 0 0,1-2-128 0,1 2 128 0,0-2 0 0,-1 0 0 0,-2 2 0 16,1-3 0-16,-2 0 0 0,-2 0 0 0,1-1 0 0,-2-1 0 0,-2 0 0 0,-1-1 0 15,-3-5 0-15,0-1 160 0,-1-7-32 0,0-1-128 0,-1-1 192 16,-2-4-64-16,3-8 96 0,-6 5 16 0,6-5 0 0,0 0 0 0,-8-2 128 0,1-9 16 16,1-1 16-16,-1-6 0 0,2-7-192 0,3-2-32 0,-1-7-16 0,2-1 0 0,-1-3-32 0,4-1 0 15,-1-4 0-15,2 0 0 0,-1 0 0 0,1-3-128 0,-1 3 192 0,4 2-64 0,0 0-128 0,2 2 0 16,0 1 0-16,2 4 0 0,1-1 0 0,0 4 0 0,1 1 0 0,2 3 0 0,0 0 0 0,1 4-144 0,1 2 144 0,1 3-208 16,-2 2-240-16,1 4-64 0,0 3 0 0,-1 3 0 0,0 2-1856 0,-1 3-368 0,-2 6-80 15,-1-3-7616-15,1 5-1520 0</inkml:trace>
  <inkml:trace contextRef="#ctx0" brushRef="#br0" timeOffset="91439.17">4079 10660 26719 0,'-9'8'2368'0,"-3"1"-1888"16,-1 1-480-16,0 2 0 0,2 1 2480 0,0 4 400 0,1 2 64 0,1 5 32 0,0 2-2528 15,2 3-448-15,-1 1-192 0,3 2 16 0,0 5 176 0,1 2 0 0,0-3 0 16,1 3 0-16,1 2 0 0,0 2-128 0,2 1 128 0,0 2 0 0,-1-2 0 0,0 1 0 0,0-4 0 0,-1 0 0 0,2-4 384 0,0-1 16 0,2-5 0 15,-1-5 0-15,1-5 80 0,1-4 16 0,-2-4 0 16,1-4 0-16,-2-9-32 0,0 0 0 0,0 0 0 0,0 0 0 0,0 0 144 0,2-10 32 0,0-7 0 16,-2-3 0-16,0-7-240 15,1-2-32-15,0-6-16 0,0-2 0 0,1-1-208 0,0-3-144 0,0-4 192 0,0 0-192 0,0 0 128 16,2 1-128-16,1-3 0 16,0 3 0-16,0-2 128 0,3 3-128 0,0 2 192 15,1 3-192-15,1 1 176 0,2 3-176 0,-1 2 160 16,2 0-160-16,1 4 0 0,3 2 0 0,-2 1 0 0,4 4 0 15,0 3 0-15,3 0 0 0,1 3 0 0,1 6-160 16,1 4-144-16,-1 2-16 0,-1 3-16 0,-2-2 0 16,0 2-544-16,-2 4-96 0,1 3-32 0,-2 4 0 15,0 2-1984-15,1 4-400 0,-1 1-64 0,0 4-6656 16,-1 2-1312-16</inkml:trace>
  <inkml:trace contextRef="#ctx0" brushRef="#br0" timeOffset="91807.69">5017 11656 46991 0,'0'0'2080'0,"-13"6"432"15,-6-6-2000-15,5-1-512 0,1-3 0 0,4-1 0 0,-2 0-384 0,11 5-192 0,-9-3-16 0,9 3-16 0,-9-10-928 0,4 1-192 0,1-2-48 0,1-1-10432 0,1-2-2080 16</inkml:trace>
  <inkml:trace contextRef="#ctx0" brushRef="#br0" timeOffset="92338.13">5113 10387 21183 0,'0'0'1888'0,"0"0"-1504"0,-9 4-384 15,1 0 0-15,8-4 4112 0,-8 7 752 0,8-7 160 0,-4 13 32 0,3 2-4016 16,2 5-784-16,2 3-256 0,2 5 128 0,3-2-128 0,1 5-192 0,2 3 64 0,2 4 0 15,0 2 128-15,1 3 0 0,0 0 0 0,2 3 0 0,0 1-128 0,-1 2 128 0,2 2-128 0,-2 1 128 16,-2 1 0-16,0 1 0 0,-2 5 0 0,1-6 0 0,1 1 224 16,0-6-32-16,3-5 0 0,0-5 0 0,-2-6 64 15,2-5 16-15,-1-7 0 0,1-3 0 0,0-5-96 0,-1-5-32 0,1-3 0 0,1-8 0 16,1-4 48-16,0-8 0 0,-2-5 0 0,2-7 0 0,2-8-64 0,-1-4 0 0,1-10 0 0,-1-6 0 0,-2-2-512 16,2-1-128-16,-1 0 0 0,-1 2-16 0,-2 0-144 0,2-1-32 0,0 1 0 0,-1 1 0 0,1 1 512 0,2 6 192 0,0 4-128 0,-1 2 128 15,-1 2 0-15,1 5 0 0,2 6 0 0,-3 4 0 0,-3 7 0 0,-1 2 0 0,-1 5 0 0,-2 6 0 16,-2 4 0-16,1 4 0 0,-1 3 0 0,0 6 0 0,-2 8 128 0,1 3-128 0,-2 5 128 15,0 5-128-15,0 3 0 0,-2 5 0 0,-2 7 0 0,-1 4-128 0,-1 4 128 0,0 1 0 0,-1 4 0 0,0 0 0 0,-1 1 144 0,1 0 16 0,0 2 0 0,2-3 0 0,2-5-160 16,2-5 0-16,1-4 0 0,1-6 0 0,3-4-128 0,3-9-16 0,1-6 0 0,0-5 0 0,-1-3-1920 0,2-8-384 0,2-4-80 0,2-6-7168 16,-1-7-1440-16</inkml:trace>
  <inkml:trace contextRef="#ctx0" brushRef="#br0" timeOffset="92700.93">6752 10928 20271 0,'0'0'896'0,"0"0"192"0,0 0-880 0,1-11-208 0,-1-1 0 0,3-6 0 16,2-2 5424-16,2-1 1040 0,2 0 192 0,1-2 64 16,1 1-5408-16,2-2-1072 0,0 1-240 15,4-3 0-15,0 0 0 0,-3 1 0 0,-2 0 0 0,-2 4 0 16,2 0-272-16,-6 6-160 16,-3-5-16-16,-4 3-16 0,-6 3-352 0,-6 2-64 0,-6 2-16 15,-5 3 0-15,-2 2-176 0,-3 6-32 0,-2 6-16 16,-3 5 0-16,-2 4 416 15,-4 7 96-15,0 4 16 0,-3 8 0 0,1 4 592 0,-2 6 320 0,0 2-48 0,-1 2 0 16,0 3 432-16,6 2 64 0,5-1 32 0,5 1 0 0,4-2-48 0,6 0-16 16,2-1 0-16,5-3 0 0,5-4-272 0,6-3-48 0,5-3-16 15,4-5 0-15,2-3-400 0,5-2 128 0,3-3-128 0,5-5 0 16,5 0 0-16,3-6 0 0,4-2 0 0,2-1 0 16,1-5-336-16,1-3 48 15,-5 1 16-15,1-4 0 16,0-3-1568-16,-1-1-304 0,-2-1-64 0,1-3-8384 15,0-2-1680-15</inkml:trace>
  <inkml:trace contextRef="#ctx0" brushRef="#br0" timeOffset="92981.4">7635 10739 33167 0,'-30'34'2944'0,"4"-9"-2352"0,-10 2-464 0,-1 3-128 0,-7-4 2992 0,5 4 576 16,2 3 112-16,3 3 32 0,0 5-2976 0,2 2-592 15,2 0-144-15,3 3 0 0,1 2 128 16,3-1 0-16,-1-2 0 0,2 0 0 0,1-2-128 0,3-2 0 16,0-1 0-16,-1-4 0 0,1-2-272 15,-4-4 64-15,-2-4 16 0,1-5 0 16,0-5-256-16,-1-3-64 15,-1-4 0-15,1-4 0 0,-4-2-1568 0,3-5-320 0,-1-3-64 0,0-8-16 0,1-7-1440 16,2-4-304-16,-10-18-48 16,9 0-16-16</inkml:trace>
  <inkml:trace contextRef="#ctx0" brushRef="#br0" timeOffset="93330.19">6762 10772 21183 0,'16'-1'1888'0,"5"1"-1504"16,1 1-384-16,5 3 0 0,3-2 2096 0,6 6 336 0,-1 3 80 0,0 4 16 15,-2 4-752-15,1 1-160 16,-2 4-16-16,1 3-16 0,-1 6-496 0,1 1-80 16,-1 5-32-16,2 0 0 0,0 1-528 0,0 3-96 0,1 3-32 0,3 1 0 15,0 1-48-15,-2-2-16 0,0-1 0 0,-5-1 0 16,-2-5-256-16,-5-2 0 0,1-3 128 0,0-2-128 16,-2-4 0-16,1-3-192 0,-3-8 16 0,0-4 16 15,-2-4-592 1,1-5-112-16,1-4-32 0,-1-6 0 15,1-6-1632-15,1-6-336 0,2-12-64 0,-2-7-10960 0</inkml:trace>
  <inkml:trace contextRef="#ctx0" brushRef="#br0" timeOffset="93660.65">8067 9987 38703 0,'-17'27'1712'0,"6"-7"352"0,-5 3-1648 0,4 4-416 0,3-1 0 0,5 5 0 0,6 4 2240 16,2 6 352-16,3 4 80 0,5 5 16 0,4 1-2256 15,2 3-432-15,0 2 0 0,4 6-224 0,-1 4 224 0,3 2 0 16,0 0 0-16,1 1 0 0,1-3 0 0,2-1-192 16,-4 1 48-16,0-2 16 0,-1-1-32 0,0-4 0 15,-5-2 0-15,0-2 0 0,0-4-80 16,-1-4-16-16,-1-7 0 0,-3-3 0 15,-3-6-448-15,1-5-80 0,-2-6-32 0,-4-5 0 16,-2-3-2016-16,-3-12-416 0,0 0-80 0</inkml:trace>
  <inkml:trace contextRef="#ctx0" brushRef="#br0" timeOffset="93994.81">8148 10889 30399 0,'0'0'2704'0,"0"0"-2160"16,0 0-544-16,16 4 0 0,3-4 4336 0,8-1 752 0,4-4 160 0,5-1 16 15,6 1-4240-15,5 0-832 0,8-2-192 0,3 1 0 0,5-2 0 16,0-1 0-16,-2-1 0 0,1-2 128 0,1-1-304 0,0 0-64 16,0 0-16-16,1-2 0 15,0 0-1280-15,-4-1-256 16,-8 0-48-16,-3 1-16 0,-5-1-1504 0,-4 1-304 15,-3-1-64-15</inkml:trace>
  <inkml:trace contextRef="#ctx0" brushRef="#br0" timeOffset="94183.29">9494 10905 42383 0,'0'0'1872'0,"-4"10"400"0,4-10-1824 0,0 0-448 0,0 0 0 15,11 0 0-15,8-2 1936 0,7-2 304 0,6 0 48 0,6-1 16 16,5-3-1872-16,3-3-432 0,1 1 0 0,1-2 0 16,2-2 0-16,0 0-224 0,3-1 64 0,0 0 16 31,2-2-1200-31,-4 2-224 0,-3-2-48 0,-6 6-16 15,-10-1-688-15,-3 1-144 0,-8 2-32 0,-4-1-9088 0,-4 3-1840 0</inkml:trace>
  <inkml:trace contextRef="#ctx0" brushRef="#br0" timeOffset="94361.49">9477 11430 14735 0,'0'0'1312'0,"0"0"-1056"0,11 7-256 0,6-2 0 0,7-5 8128 0,7-4 1584 15,8 1 304-15,7-3 64 0,1-1-8208 0,2 2-1632 16,4 0-240-16,4-4-240 0,5-2 240 0,6 1-144 16,7-3 144-16,-4 0-128 15,0-3-1152-15,-6 2-240 0,-5 0-32 0,-3-2-16 16,-5-1-1536-16,-5 1-304 0,-5 2-64 0</inkml:trace>
  <inkml:trace contextRef="#ctx0" brushRef="#br0" timeOffset="94862.16">11706 10668 2751 0,'0'0'128'0,"0"0"16"0,-6-7-144 0,-4-1 0 0,-1-1 0 0,-2-1 0 0,-2-1 6800 0,1 1 1328 16,0 2 272-16,-2 2 48 0,-1 0-6464 0,-1 5-1280 0,-2 1-272 0,-1 3-48 0,1 1 688 0,-4 2 144 0,-2 3 16 0,0 4 16 15,1 5-560-15,-2 5-112 0,-2 3-32 0,-1 5 0 0,-4 4-224 0,-1 6-32 0,-2 4-16 0,1 3 0 0,3 3-80 16,3 5 0-16,2 0-16 0,2 4 0 0,0 4-176 0,3-1 160 0,5-2-160 0,3-1 160 16,3-4 32-16,5-2 16 0,5-5 0 0,4-5 0 0,5-4 240 0,3-10 64 0,5-4 0 0,5-7 0 0,6-3-192 15,6-4-48-15,3-9 0 0,7-3 0 0,3-3-144 0,4-8-128 0,-1-2 192 0,0-6-192 16,0-5 0-16,3-2-176 0,-3-5 0 0,2-2 0 0,-2 1-2624 0,4-5-528 0,3-3-96 0</inkml:trace>
  <inkml:trace contextRef="#ctx0" brushRef="#br0" timeOffset="95218.04">12435 10580 34095 0,'-13'13'3024'0,"-5"2"-2416"0,-6-4-480 0,3 6-128 0,0 2 2048 0,2 5 400 0,-2 6 80 0,3 8 16 0,-1 5-2544 0,1 5-720 0,1 3-48 0,3 4 0 0,-2 2 560 15,3 3 208-15,0 3-176 0,1-1 176 0,3 5 0 0,3-4 0 0,2-2-128 0,1-3 128 16,6-5 224-16,2-8 96 0,4-6 0 0,3-3 16 0,5-10 240 0,5-3 32 0,4-6 16 0,5-4 0 16,5-5-192-16,3-4-48 0,0-8 0 0,0-4 0 0,0-5 16 0,4-6 0 0,4-5 0 0,3-9 0 0,0 0-144 0,4-8-16 15,2-1-16-15,1-5 0 0,2-2-224 0,-4-3 0 0,-4-3 0 0,-4 0 0 0,-2 1-144 0,-1-1-32 16,0 0 0-16,-4 3 0 0,-5-2-48 0,0 5-16 0,-1 1 0 0,-4 3 0 0,-5 5 240 16,0 7-144-16,-4 1 144 0,-3 7-128 0,-2 5 128 0,-3 7 0 0,-4 4 0 0,-9 9 128 0,0 0-128 0,7 3 0 0,0 3 128 15,-2 11-128-15,-3 7 0 0,-2 4 0 0,1 6 0 0,-1 5 0 0,-1 6-160 0,-1 0 160 0,1 4-192 0,1-1 192 0,0 0 0 16,4 3 0-16,-2 4 0 0,1-2 0 0,0-1 0 0,2 0 0 15,-1-5 0-15,1-2 0 0,2-5 0 0,-1-2 0 0,2-4 0 16,-2-5 0-16,1-6 0 0,1-3-192 0,1-6 192 0,-1-5-208 31,-1-2-1200-31,3-5-256 0,-10-2-32 0,10-8-16 16,-1-3-1680-16,-1-6-320 0,-1-4-80 0</inkml:trace>
  <inkml:trace contextRef="#ctx0" brushRef="#br0" timeOffset="95736.24">13840 10742 41759 0,'-2'27'1856'0,"0"-8"368"0,1 1-1776 0,4 4-448 0,1 2 0 16,5 4 0-16,4 4 176 0,2 4-48 0,4 5-128 0,0 1 192 0,1 3-192 0,1 2-160 0,1 5 32 0,-3 2 0 0,1-1 128 15,-3-1 0-15,-3 0 160 0,1-3-160 0,-4-2 0 0,1 0 0 0,-3-6 0 16,-4 0 0-16,-1-6 208 0,-1-1-48 0,-3-5-16 0,0-5 0 0,-3-4 176 0,-2-6 16 0,-2-2 16 16,-2-5 0-16,-1-2 32 0,-3-5 16 0,2-4 0 0,-4-5 0 0,-3-2-96 0,-3-8-32 0,1-1 0 15,3-3 0-15,0-1 0 0,3-5 0 0,2-5 0 0,4 0 0 0,2-5 112 0,3-2 0 0,2-4 16 0,6-1 0 0,4-5-224 16,0 3-48-16,3-3-128 0,2 2 192 0,5 0-192 0,-1 4 0 0,0 6 0 0,0 0-160 0,2 1-256 16,-2 3-48-16,1 2-16 0,-1 3 0 0,-1 4-304 0,0 1-64 0,1 3-16 0,0 4 0 0,0-1-288 0,1 4-48 15,-1 1-16-15,-1 2 0 0,-1 1-1744 0,-1 1-368 0,0 1-64 0</inkml:trace>
  <inkml:trace contextRef="#ctx0" brushRef="#br0" timeOffset="96027.48">14815 10821 20271 0,'0'0'1792'0,"-3"8"-1424"0,3-8-368 0,-8 8 0 0,8-8 6016 0,0 0 1120 0,-3 12 224 16,4 1 64-16,3 1-6496 0,3 4-1296 0,2 3-256 0,1 3-48 0,3 2 384 0,0 4 80 0,2 2 16 0,-1 4 0 15,2 1-288-15,-2 3-48 0,-1 3-16 0,-1 5 0 0,-2 4 368 0,-2 0 176 0,-3 3-160 0,-1-2 160 0,-4-1 480 16,-1-1 192-16,-4-2 32 0,-2-4 16 0,-2-2 0 0,0-2 0 0,0-9 0 0,0-3 0 0,0-4-224 0,1-7-48 0,0-6-16 0,0-5 0 16,3-3-80-16,5-4-16 0,-7-2 0 0,1-7 0 0,1-4-144 0,-2-10-48 0,1-1 0 0,0-8 0 15,3-4-144-15,0-5 0 0,0-2 0 0,3-2 0 0,3-3 0 0,1-2 0 0,0 0 0 0,1-3 0 0,3 1 0 0,1-2 0 0,1 1 0 0,5 1 0 16,0 1 0-16,5 1 0 0,2 2-144 0,4 4 144 16,1 1 0-16,2 1-192 0,1 4 192 15,-2 3-160 1,-2 4-304-16,-2 3-64 0,0 6-16 0,-1 1 0 15,-1 6-1584-15,-1 3-320 0,0 3-64 0,-1 4-10064 0,-2 3-2016 16</inkml:trace>
  <inkml:trace contextRef="#ctx0" brushRef="#br0" timeOffset="96428.26">15834 11627 30399 0,'-7'17'2704'0,"-2"-3"-2160"0,-3 2-544 15,2-5 0-15,2-2 3392 0,8-9 576 0,0 0 128 0,0 0 0 0,0 0-3440 0,0 0-656 0,0 0-192 16,0 0-16-16,0 0-1296 0,0 0-256 0,5-13-48 0,0-4-16 0,-1-2-1760 0,-2-3-336 0</inkml:trace>
  <inkml:trace contextRef="#ctx0" brushRef="#br0" timeOffset="96890.57">16092 10458 25791 0,'0'0'2304'0,"-2"10"-1856"0,-1 1-448 0,0-1 0 0,3 2 3344 0,4 3 576 0,1 6 112 15,2 3 32-15,0 3-3424 0,3 6-640 0,-1 6-192 0,0 4-16 0,1 5 208 0,-1 4 0 0,-1 2 0 0,1 2 0 16,2 2 0-16,-2-2 0 0,0 2 0 0,0-1 0 0,0 2 0 0,-1-1 0 15,-3-1 0-15,2-3 0 0,-2-3 0 0,-1-3 160 0,0-2 0 0,0-8 0 0,-2-3 80 0,2-6 16 0,0-6 0 16,-1-5 0-16,-2-5 16 0,-1-13 16 0,0 0 0 0,0 0 0 0,0 0-32 0,11-11-16 0,-1-9 0 0,2-7 0 0,-2-10-64 0,2-6-16 0,1-5 0 16,0-4 0-16,1-2 16 0,2-3 0 0,0-3 0 0,2 1 0 0,1-3-176 0,0 3 0 0,0 1 0 0,3 0 0 0,0 1 0 0,3 5 0 0,1 2 0 0,0 6 0 15,0 3 0-15,-1 9-176 0,-3 2 176 0,-1 8-192 0,0 3-16 0,-3 6-16 0,-2 3 0 0,-2 5 0 0,-1 2 0 16,2 6 0-16,-4 3 0 0,0 5 0 0,-1 4 224 0,-1 4-176 0,1 5 176 0,-4 6-160 0,-2 2 160 0,-1 5 0 0,-2 4 0 0,-1 3 0 0,-1 2 0 16,1 2 0-16,-2 2 0 0,1 0 0 0,-2 1 0 0,2 1-128 0,2 1 128 0,1-4 0 0,-1-2-400 0,3-7 0 0,0 0 0 0,1-8 0 0,2-5-3056 0,0-4-624 0</inkml:trace>
  <inkml:trace contextRef="#ctx0" brushRef="#br0" timeOffset="97220.8">17458 11203 41231 0,'0'0'1824'0,"0"0"384"0,0 0-1760 0,7-14-448 16,0-4 0-16,5-3 0 0,1-4 896 0,3 0 80 0,2-5 32 0,2 2 0 15,-1-2-640-15,2-2-128 0,4 1-32 0,-2-1 0 16,-2-4-208-16,1 4 0 0,-1-3 0 0,-3 1 0 16,-3 0-400-1,-5 3-32-15,-3 1 0 0,-3 5 0 0,-4 0 16 0,-4 2 0 16,-4 0 0-16,-4 3 0 0,-5 1 224 0,-2 4 32 0,-5 3 16 0,-1 3 0 0,-3 2 0 15,-4 7 0-15,-1 4 0 0,-4 8 0 0,-2 5-144 16,1 5-32-16,-1 4 0 0,-1 9 0 0,-3 4 48 16,-4 8 0-16,-2 3 0 0,2 5 0 0,1 3 272 0,4 5 0 15,1-1 128-15,6 5-128 0,4-1 704 0,5 2 64 16,6-1 0-16,5-3 0 0,4-4 144 16,6-6 48-16,6-3 0 0,7-5 0 0,4-4-416 15,5-5-80-15,5-3-16 0,7-4 0 0,3-2-288 0,10-10-160 16,5-4 160-16,1-3-160 0,4-5 128 15,2-3-128-15,-1-5 0 0,-1-1 144 0,0-4-144 0,-1-1-176 16,0-2 48-16,1-3 0 16,2 0-1184-16,-3-2-224 0,-4 1-64 0,-3 0 0 15,-2-2-2336-15,-6 0-480 0,8-8-80 0,-10-2-32 16</inkml:trace>
  <inkml:trace contextRef="#ctx0" brushRef="#br0" timeOffset="97683.23">18687 10739 20271 0,'-10'12'1792'0,"0"-5"-1424"0,-6-2-368 0,-4-3 0 0,1 0 6048 0,-1-2 1136 0,1 0 240 0,3 2 32 16,0 2-6368-16,2 5-1280 0,0 0-256 0,-1 7-64 0,-2 2 304 0,-1 6 48 0,-1 5 16 0,-3 2 0 0,-3 3-432 15,-5 3-96-15,-5 4-16 0,-1 1 0 0,0-2 688 0,-2 3 0 0,-2 3 0 0,3-2 0 0,3-1 496 16,2-1 128-16,0-4 16 0,2-3 16 0,2-3-320 0,3-3-64 16,1-4-16-16,5-6 0 0,2-3-384 0,3-3-96 0,1-3-16 0,1-3 0 0,0-3-2320 0,-1-4-448 15,1-4-112-15</inkml:trace>
  <inkml:trace contextRef="#ctx0" brushRef="#br0" timeOffset="98119.35">18046 10729 43887 0,'13'25'1936'0,"-2"-10"416"0,-1 2-1888 0,4 3-464 0,3 3 0 0,9 6 0 0,6 5 0 16,4 2 0-16,2 1 0 0,1 2 0 0,0 3 0 0,-1-1-128 0,-3-3 128 0,2 4 0 0,0-4 0 0,0 0-128 0,-1-2 128 0,0-3 0 0,-2-2 0 15,-2-4 0-15,-1-2 0 0,-1-4 0 0,-3-4-144 0,-3-1 144 0,0-7 0 0,-5-3-144 16,-3-2-688-16,-2-3-144 0,1-3-32 0,-4-5 0 0,-4-3-2064 0,-2-5-400 0,0-8-96 0,-7-6-10448 0</inkml:trace>
  <inkml:trace contextRef="#ctx0" brushRef="#br0" timeOffset="98481.53">18966 9801 37487 0,'0'0'1664'16,"0"0"336"-16,0 0-1600 0,10 6-400 0,1 3 0 0,2 4 0 0,0 4 592 0,6 4 48 0,-1 8 0 0,4 5 0 0,-1 4-320 0,1 3-48 0,0 5-16 0,0 5 0 0,-1 5-64 15,1 5 0-15,2 4-16 0,-2 2 0 0,2 6-176 0,-1-3 0 0,-1 2 0 0,-1 3 0 0,1 2 128 0,-1-1-128 0,-1-2 128 0,-2-3-128 0,-2-5 160 16,-1-1-160-16,-1-2 192 0,1-6-192 0,-3-2 0 0,-1-5 0 0,0-3 0 0,-2-6 0 0,-3-4-1664 0,1-6-224 0,-1-6-48 0,-3-4-9264 16,-3-7-1856-16</inkml:trace>
  <inkml:trace contextRef="#ctx0" brushRef="#br0" timeOffset="98769.82">19058 10763 48719 0,'0'0'2160'0,"0"0"448"0,0 0-2096 0,15-4-512 0,6-5 0 0,5-2 0 16,8-6-176-16,9 4-144 0,4-4-16 0,5 3-16 15,4 0-1168 1,-3-2-224-16,-1 0-48 0,-1 2-17504 0</inkml:trace>
  <inkml:trace contextRef="#ctx0" brushRef="#br0" timeOffset="98926.41">20119 11389 30399 0,'-8'31'2704'15,"-1"-13"-2160"-15,-4-2-544 0,0-5 0 0,-1-3 4816 0,4-2 864 16,10-6 160-16,0 0 48 15,0 0-5296-15,0 0-1040 0,0 0-224 0,14 2-32 16,-1-2-928-16,1-1-176 0,0-3-48 0,1-3 0 16,-1-3-2752-16,-1-4-576 0</inkml:trace>
  <inkml:trace contextRef="#ctx0" brushRef="#br0" timeOffset="99053.03">20580 10411 24879 0,'0'0'2208'0,"0"0"-1760"0,-3 10-448 0,0 3 0 0,-1-2 4416 0,1 6 784 15,2 3 176-15,-1 9 16 16,2 6-4720 0,-2 10-944-16,1 7-192 0,-2 8-48 0,-1 2 384 0,2 4 128 0,-2 1 0 0,1 0-144 0,1-3 144 15,0 1 0-15,1-1 0 0,0-3 0 16,1-4 128-16,2-7 64 0,1-6 16 0,0-5 0 0,-1-6 144 15,1-7 32-15,1-5 0 0,0-7 0 0,-4-14-144 16,0 0-32-16,7 8 0 0,-7-8 0 0,0 0 128 0,16-8 32 16,1-6 0-16,1-7 0 0,2-5-16 0,2-7 0 15,1-4 0-15,4-6 0 0,0-6-176 0,4 0-48 16,2-2 0-16,5-4 0 0,1-1-128 0,5-1 0 0,2-3 0 16,-1 1 0-16,-2 2 0 0,-1 3-224 0,-5 5 48 15,-5 7 16 1,-2 7-400-16,-2 9-80 0,-5 6 0 0,-3 6-16 15,-4 5 112-15,0 5 32 0,-3 5 0 0,-1 4 0 0,-3 7 208 0,-2 6 48 16,-5 7 16-16,-1 8 0 0,-3 5 48 0,-3 3 0 16,-3 4 0-16,0 3 0 0,-1-1 192 0,-2 2-144 0,0 1 144 0,0-1-128 15,0 1-64-15,0-3 0 0,2-2 0 0,0-1 0 32,0-5-1248-32,1-5-256 0,3-5-48 0,1-2-9344 0,2-8-1872 0</inkml:trace>
  <inkml:trace contextRef="#ctx0" brushRef="#br0" timeOffset="99692.94">21892 11231 29487 0,'0'0'2624'0,"12"-4"-2112"0,-3-3-512 0,1-3 0 0,2-10 3136 0,2 0 528 16,2-3 112-16,4 0 0 0,0-7-2928 0,5 1-592 0,1 1-112 0,2-1-16 0,-2-5-128 0,-1 1 0 0,-2-1 0 15,-1 2 128-15,-1-1-304 0,-3 3-48 0,-1 0-16 0,-4 0 0 0,-4 3-64 0,-2 2-16 0,-6 2 0 0,-2 2 0 0,-3 1 320 0,-3 3-192 0,-3 3 192 0,-2 2-160 16,-5 3 160-16,-4 5-128 0,-5 2 128 0,-6 4-128 0,-7 5-64 15,-6 5 0-15,0 8 0 0,-3 8 0 0,-1 6-128 0,1 7-16 0,-2 6-16 0,5 5 0 0,-2 6 352 0,3 4 128 0,1 0 0 16,1 3 0-16,3 0 768 0,4 2 128 0,2 0 48 0,9-2 0 0,5-3-112 0,7-6 0 0,6-5-16 16,4-6 0-16,8-4-736 0,7-6-208 0,5-5 0 0,7-4 128 0,5-5-128 0,2-6-208 0,5-4 48 0,2-6 16 0,3-5-64 0,2-4-16 0,4-5 0 15,3-5 0-15,4-4-272 0,3-3-48 0,5-3-16 0,-3-3 0 0,-3-3-2640 0,-2-1-544 0,-1-6-96 0</inkml:trace>
  <inkml:trace contextRef="#ctx0" brushRef="#br0" timeOffset="100086.47">23248 10587 25791 0,'-12'14'2304'0,"-2"-5"-1856"0,-10 0-448 15,-4 2 0-15,-6-2 4992 0,-3 3 912 0,-2 1 176 0,-1 5 48 0,1 4-4816 0,-2 7-960 0,1-2-192 0,-2 4-32 16,0 3-128-16,-1 3 0 0,-1 1 0 0,-3 1 128 0,-5 1-128 0,0-1 0 15,-2 0 0-15,3 4 0 0,1-3 0 0,1 0 0 0,2-1 0 0,3-4 0 16,2-2 0-16,1-1 0 0,-4-4 0 0,2 1 0 0,0-6 0 0,3-1-208 0,3-1 16 0,5-5 16 0,1-1-1104 0,2-2-240 0,3-2-32 0,1-5-16 0,3-2-2368 0,1-4-480 16</inkml:trace>
  <inkml:trace contextRef="#ctx0" brushRef="#br0" timeOffset="100138.34">22633 10788 50559 0,'5'37'2240'16,"-1"-12"464"-16,-2 4-2160 0,6 5-544 0,3 4 0 0,7 5 0 0,4 5-176 0,4 4-144 0,3 3-16 0,1-1-16 15,2-4 352-15,5-2 0 0,3-2 192 0,2-4-64 0,2-6-1344 0,1-6-288 16,-1-6-48-16,-2-10-16 0,-3-5-1152 0,-8-5-224 0,-6-7-64 0,-7-8-13568 0</inkml:trace>
  <inkml:trace contextRef="#ctx0" brushRef="#br0" timeOffset="100226.54">23473 10026 31327 0,'4'-36'1392'0,"0"14"272"0,-1 1-1328 0,-2 2-336 16,2 1 0-16,1 8 0 0,-2 2 2128 0,-2 8 368 0,0 0 64 0,13 6 0 0,0 6-1152 0,0 9-224 0,6 5-48 0,-1 8-16 0,3 6-848 0,2 9-272 0,3 4 160 0,2 10-160 0,-1 1 304 0,0 3-32 0,1 4 0 0,-1 2 0 0,1 2 64 0,2 6 16 0,2 4 0 15,1 2 0-15,-1 1 64 0,5 3 16 0,-2-2 0 0,5 0 0 0,2 3-128 0,1-5-32 0,3-1 0 0,2-5 0 0,-5-5-272 0,-1-3 0 0,-2-4-208 0,-1-8 80 0,-2-9-1152 0,-1-6-208 0,-3-6-48 0,-3-9-16 0,-3-2-2336 0,-6-8-464 0,0-4-80 0,-3-17-10512 0</inkml:trace>
  <inkml:trace contextRef="#ctx0" brushRef="#br0" timeOffset="100286.45">22793 10290 57887 0,'0'0'2560'0,"0"0"528"0,0 0-2464 0,13 2-496 0,8-2-128 0,15 1 0 0,15 2 0 0,18 2 0 0,16 3 0 0,10 0 0 0,8-2 0 0,18 2 0 0,19 0 0 0,6-1-128 0,1-4-16 0,7 3 0 15,1-4 0-15,-4 1 0 0,-6-2-1136 0,-5-1-240 0,-10 0-32 0,-11-2-16 0,-11-2-1824 0,-9-5-384 0</inkml:trace>
  <inkml:trace contextRef="#ctx0" brushRef="#br0" timeOffset="102543.25">26050 10262 51551 0,'-12'0'2288'0,"3"-4"464"0,-3-4-2208 16,-1 1-544-16,3 3 0 0,3-2 0 16,7 6 288-16,0 0-48 0,0 0-16 0,0 0 0 0,12 20-1216 0,3 5-240 0,6 3-48 0,8 8-13456 15,5 0-2688-15</inkml:trace>
  <inkml:trace contextRef="#ctx0" brushRef="#br0" timeOffset="102681.3">26540 11949 54367 0,'-54'14'4832'0,"-6"-2"-3872"0,-4-7-768 0,10-3-192 0,11-4 640 0,7 2 96 0,9 0 16 0,4 3 0 0,2 2-928 0,3 2-176 0,1 2-32 0,2 4-16 0,2 5-2048 0,-2 3-416 0,-2 6-80 0</inkml:trace>
  <inkml:trace contextRef="#ctx0" brushRef="#br0" timeOffset="104641.51">737 17221 4607 0,'-2'15'192'0,"0"-6"64"0,-5 1-256 0,1 1 0 0,0-2 0 0,0 1 0 0,6-10 5792 0,-3 11 1120 15,1 0 208-15,2 1 48 0,0 0-5344 0,4 1-1072 0,1-1-224 0,3-1-32 0,1 1 416 0,1 1 96 0,2 3 16 0,1-2 0 0,3 2-352 0,1 1-64 0,-3 2-16 0,2 3 0 0,-1 6-272 0,1-2-64 16,-1 5-16-16,1 4 0 0,0 6-240 0,-3 3 176 0,-3 2-176 0,-1 2 160 0,-3 0-160 0,-3 2 128 0,-4 2-128 0,-1 3 128 0,-2 1 16 0,-3-1 0 16,1-7 0-16,-3-3 0 0,-2-2-144 0,1-5 192 0,-1-4-192 0,1-4 192 0,-1-4-192 0,2-4 0 0,0-3 0 15,1-4 0-15,2-4-1216 0,6-11-256 0,-9 2-64 0</inkml:trace>
  <inkml:trace contextRef="#ctx0" brushRef="#br0" timeOffset="105294.71">987 17452 35007 0,'-11'13'3120'15,"5"-2"-2496"-15,1-5-496 0,5-6-128 0,0 0 1168 0,0 0 224 0,13 7 32 16,2-2 16-16,4 0-1632 0,2-1-336 16,1-1-64-16,2-3-16 0,0 0 464 0,-1-2 144 0,5 1 0 0,-1 0 0 0,1-1 0 15,0 1 0-15,2 0 0 0,0-1 0 0,1 0 176 0,1 1 32 16,-1-1 16-16,3 1 0 0,0-2 96 0,-2 1 32 16,1-1 0-16,-3 2 0 0,-1-2 64 0,-3 1 16 0,-4 0 0 15,1-2 0-15,-3 0 0 0,0 1 0 0,-2-1 0 0,-1-2 0 16,-4 1-128-16,0 1-32 0,-3-2 0 0,-10 6 0 15,9-7-80-15,-9 7 0 0,0 0-16 16,0 0 0-16,7-9 0 0,-7 9 0 0,0 0 0 0,0 0 0 0,0 0 208 16,0 0 32-1,0 0 16-15,0 0 0 0,0 0-192 0,0 0-48 0,-11-1 0 0,11 1 0 0,0 0-192 0,-10 5 0 32,2 2 128-32,8-7-128 0,-8 9 0 0,2 2 0 15,1 0 0-15,-1 1 0 0,3 2 0 0,-1 2 0 0,0 2 0 16,1 5-160-16,0 2 160 0,1 2-160 0,-1 3 160 15,-1 3-160-15,0 1 16 0,1 1 0 0,-1 3 0 16,0 1 0-16,1 1 144 0,-1 1-208 0,0-1 80 16,2 2 128-16,-1 1-160 0,0-1 160 0,2-1 0 15,0-3-144-15,-2-1 144 0,2-1 0 0,0 0 0 0,-1-3 0 16,1-1 0-16,1-4 0 0,0 0 0 0,3-1 0 16,1-2 0-16,-2 0 0 0,1-2 0 0,1-2 0 15,1-3 0-15,0-1-160 0,-1 0 160 0,1-4 0 16,0 2 0-16,-1-2-128 0,0-2 128 0,0 0 0 15,-4-11 0-15,4 10 0 0,-4-10 0 0,4 9 0 16,-4-9 0-16,0 0 0 0,0 0 0 0,0 0 0 16,0 0 160-16,-4 8-16 0,4-8 0 0,-9 4 0 15,0-3 48-15,-2-2 16 0,0-2 0 0,-4 1 0 16,-2-1-64-16,-3-3-16 0,-5 0 0 0,-3 3 0 16,0-4-128-16,-4 1 128 0,-3-1-128 0,1 0 128 0,-1 1 64 15,-1 1 16-15,-2 0 0 0,1 1 0 0,-1 1 16 0,3-1 0 16,-1 0 0-16,1 2 0 0,-1-1-224 0,0 2 176 15,-2-2-176-15,0 2 160 0,0-2-160 0,3 1-192 16,3-2 32-16,0-2 16 16,5-1-1120-16,2-1-208 0,0-1-64 15</inkml:trace>
  <inkml:trace contextRef="#ctx0" brushRef="#br0" timeOffset="106022.89">613 15864 33167 0,'-29'13'1472'0,"8"-5"304"16,-5-1-1424-16,0-2-352 0,-1-1 0 0,1 1 0 0,-3 0 992 0,2 2 128 0,0 2 32 0,1 0 0 0,2 1-960 0,3 3-192 0,1-3 0 16,5 0 0-16,0 0 0 0,5 1 0 0,1-1 0 0,3 2 0 0,3 0 0 0,1 1 0 0,4 0 0 0,1 2 0 0,3 4 0 0,0 2-160 0,3 2 160 0,3 2 0 0,0 1-160 0,1 3 160 0,0 1-128 0,0 3 128 0,0 5 0 0,0 1-128 15,0 2 128-15,-1 0 0 0,-3-1 0 0,0-3 0 0,0 0 0 0,2-1 0 0,-2 1 0 0,-2-5 0 0,-1-4 0 0,0-3 0 16,2-2 192-16,-3-5-48 0,-1 1 0 0,0-6 0 0,0-3-144 0,-1 1 192 15,-3-11-192-15,0 0 192 0,0 0-368 0,0 0-64 0,0 0-16 0,0 0 0 16,0 0-2960-16,0 0-608 0</inkml:trace>
  <inkml:trace contextRef="#ctx0" brushRef="#br0" timeOffset="106222.72">332 16555 35823 0,'0'0'1584'0,"0"0"336"0,0 0-1536 0,0 0-384 0,0 0 0 0,0 0 0 0,11 4 0 0,2-3 0 32,1-1 0-32,5-2 128 0,1-3 32 0,1-2 16 0,5-2 0 0,2 0 0 0,-1-3-48 0,0 0-128 15,-2-1 192-15,3-1-64 16,-2-2-128-16,0-1 0 0,0-1 0 0,-11 9 0 16,2-3-2048-16,2 1-272 0,-1-3-64 0</inkml:trace>
  <inkml:trace contextRef="#ctx0" brushRef="#br0" timeOffset="106600.05">962 16322 19343 0,'-2'10'1728'0,"-1"2"-1392"0,0-4-336 16,1 2 0-16,-1 2 3328 0,2-3 608 0,-1 3 112 0,2 3 32 0,0 5-3232 16,3 1-640-16,1 4-208 0,1 2 128 0,-1 3-128 15,1 0 0-15,3 0 128 0,-1 3-128 0,-1-3 0 16,1 1 0-16,-3-2 0 0,1-2 0 0,-3-2 0 0,-2-2 128 15,-1-2-128-15,0-1 0 0,0-1 144 16,-2-5-144-16,-1 0 192 0,-1-3-192 0,0-3 640 0,-2-1 32 16,-2-4 0-16,0-1 0 0,0-4 80 0,0-3 16 15,-1-3 0-15,1-2 0 0,2-3-384 0,0-1-64 16,0-6 0-16,1-1-16 0,1-4-144 0,2-2-32 16,2-3 0-16,1-2 0 0,2-4-128 0,2-1 0 0,0-3 0 15,3 1 128-15,2 0-128 0,0 3 0 0,1 2 0 16,3 2 0-16,2-1 0 0,-1 3-192 0,2 4 64 0,1 3 128 31,0 4-832-31,0 1-32 0,1-1-16 0,-1 5 0 16,2 1-2496-16,-2 0-496 0</inkml:trace>
  <inkml:trace contextRef="#ctx0" brushRef="#br0" timeOffset="106954.97">1564 16735 39615 0,'-30'13'3520'16,"-1"-1"-2816"-16,-1-3-560 0,3-4-144 0,2-1 1136 0,4-6 192 0,1-1 32 16,5-4 16-16,2-2-960 0,3-2-192 0,0-6-32 0,3-4-16 15,1-5-176-15,3-3 0 0,0-2 0 0,3-2 0 0,2-1 0 0,2 0 0 16,-2 0 0-16,2 1-176 0,2-1 176 0,2 1 0 15,-1 0 0-15,1 3 0 0,-1 4-176 0,3 3 176 16,0 2-208-16,0 3 80 16,0 3-256-16,0 2-64 0,-2 4 0 0,-6 9 0 15,12-2-160-15,0 3-32 0,-2 4-16 0,-1 7 0 16,-1 5 32-16,-2 2 16 0,0 4 0 0,-2 4 0 0,-3 4 240 0,-1 2 48 0,0 1 16 0,-1 2 0 16,-3 3 304-16,-3 3-128 0,-2 1 128 15,0 0 0-15,-3-1 0 0,0-3 0 16,-1-4 0-16,-1-1 0 0,1-1 0 0,-1-9 0 15,2-1 0-15,2-4 0 16,0-5-1104-16,3-3-320 0,7-11-64 0,0 0-13600 0</inkml:trace>
  <inkml:trace contextRef="#ctx0" brushRef="#br0" timeOffset="107364.58">1859 16337 43247 0,'-19'41'1920'0,"6"-12"384"0,-2 2-1840 0,2 3-464 0,3 4 0 0,-2-1 0 0,-1 1 0 0,2 3 0 15,1-4-128-15,1 0 128 0,2-2-128 0,2-5 128 16,0-5 0-16,1 0 0 0,3-7-240 0,-2-2 64 16,1-5 16-16,0-2 0 0,2-9-112 0,0 0-32 0,0 0 0 15,0 0 0-15,0 0 304 0,0 0 0 0,0 0 0 0,-2-11 0 16,3-5 192-16,-1-4-16 0,1-3 0 0,3-3 0 15,3-4 32-15,-1-3 16 0,1-3 0 0,3-5 0 16,2-3-96-16,1-2-128 0,1 0 176 0,2-3-176 0,0 2 128 16,1 4-128-16,-1 2 0 0,1 1 0 0,2 4 0 0,-1 2 0 15,1 3 0-15,0 5 0 0,-2 2 0 0,-2 6 0 32,1 4 0-32,0 3 0 0,-2 5 0 0,-1 4 0 15,0 5-160-15,1 5 160 0,-1 5 0 0,-1 6 0 0,0 8 0 16,0 3 0-16,-1 3 0 0,1 4 160 0,-3 2-160 0,0 1 160 15,0 2-160-15,-2 2 0 0,-2 0 0 16,3 0 0-16,-1 0 0 0,-2-2 0 0,-3-4 128 0,2-4-128 16,1-4 0-16,-1-7-192 0,-1-6 32 15,0-4 16 1,-3-13-1456-16,0 0-304 0,0 0-48 0,6-10-16 16,-1-10-720-16,1-10-160 0,-1-9-32 0</inkml:trace>
  <inkml:trace contextRef="#ctx0" brushRef="#br0" timeOffset="107800.7">2697 15270 26719 0,'-6'40'2368'0,"1"-7"-1888"0,-4 7-480 0,1 6 0 0,0 2 2752 0,4 5 448 0,1 5 80 0,2 3 32 15,-3 4-2624-15,5 3-528 0,3 1-160 0,2 3 0 16,-1-2 256-16,3 2-16 0,-1-3-16 0,3-1 0 0,0-3-224 0,0-4 176 0,1-5-176 0,-1-1 160 0,-1-4-160 0,-1-4-176 15,-1-5 48-15,-2-5 0 0,-1-3-2560 0,-3-6-512 0,-2-7-112 0,-3-6-10864 0</inkml:trace>
  <inkml:trace contextRef="#ctx0" brushRef="#br0" timeOffset="108295.54">2508 16280 21183 0,'13'-6'1888'0,"2"-6"-1504"0,2-6-384 0,5-5 0 0,5-7 4080 16,5-3 736-16,1-3 160 0,7-3 16 0,3-1-2928 0,3-3-592 0,4-3-112 0,3-1-16 0,5-1-752 0,3 2-144 0,2 1-16 0,-3 2-16 0,-4 2-416 16,-4 5-176-16,-1 3 16 0,-8 5 0 0,-5 4-2784 0,-7 6-576 0,-5 2-96 0</inkml:trace>
  <inkml:trace contextRef="#ctx0" brushRef="#br0" timeOffset="108626.51">1502 18004 6447 0,'29'7'272'0,"-10"-3"80"0,3-1-352 0,6-8 0 0,-1-4 0 0,6-4 0 0,2 0 6752 0,4-3 1280 15,5-1 256-15,5-4 48 0,1 0-6416 0,8 0-1280 16,6-1-256-16,2-1-48 0,-2-2-176 0,2 0-32 15,2 3-128-15,3 1 192 0,2 3-192 0,4 0 0 16,3 3 0-16,-1 2 0 0,-2 3 0 16,-3-2 0-16,-1 2 0 0,8 2 0 0,10 1 0 0,-2 1 0 15,-5 2 0-15,2 0 0 0,-2 0 0 0,6 0 0 16,6 0 128-16,-3 2-128 0,-5 0 0 0,1 0 176 16,-3-5-176-16,4 1 160 0,5-2-16 0,-3-1 0 0,-6 0 0 15,-2 1 0-15,-2-4 64 0,2 0 16 0,2-1 0 16,-3 0 0-16,-2 0 80 0,-3 3 16 0,-2-5 0 0,-2 2 0 15,-1-2-64-15,2-1 0 0,2-3 0 0,-10 0 0 16,-5 2-32-16,-6-1-16 0,-3-1 0 0,-5-1 0 16,-3-1-32-16,-5 0-16 0,-6 2 0 0,-3-3 0 15,-3 1 96-15,-5-3 0 0,-5 2 16 0,-4-1 0 16,-5-2-16-16,-5-1 0 0,-4 0 0 0,-6-6 0 16,-4 1 192-16,-6-1 16 0,-5-2 16 0,-5-2 0 15,-2 0-208-15,-8-1-32 0,-3 1-16 0,-5-1 0 0,-3 0-224 16,-5 1 128-16,-8 3-128 0,-3 3 0 0,-2 1 144 15,-1 4-144-15,3 6 128 0,1-1-128 0,-1 6 240 0,2 2-48 16,-1 1 0-16,0 4 0 0,-1 0 0 16,7 1 0-16,4 0 0 0,4 3 0 0,3-3-192 15,2 1-256-15,3-1 48 0,6-1 16 16,3-2-1248-16,2 2-240 0,1 3-48 0,1-3-11664 16,5-2-2336-16</inkml:trace>
  <inkml:trace contextRef="#ctx0" brushRef="#br0" timeOffset="109046.58">5663 16950 35935 0,'2'30'3200'0,"-5"-12"-2560"15,-3-3-512-15,-1-5-128 0,0-5 2704 0,7-5 528 0,0 0 96 16,0 0 32-16,-9 4-2944 0,9-4-592 0,-9 3-112 0,-1-3-32 0,-2 0 320 16,-1 0 0-16,-1 1 0 0,-5 3 0 0,-4 3-160 0,-4-1-32 0,-6 5 0 0,-6 4 0 0,-8 5 192 15,-6 5-160-15,-7 5 160 0,-2 3-160 0,2 7 160 0,-1 3 192 0,0 4-32 0,-2 1-16 0,-2 0 112 16,1 2 0-16,-1-1 16 0,4 1 0 0,5-2-272 0,5-2 0 16,2-3 0-16,5-3 0 0,4-4-1392 0,6-4-176 0,5-7-32 0,6-5-17808 0</inkml:trace>
  <inkml:trace contextRef="#ctx0" brushRef="#br0" timeOffset="109696.36">5878 15188 3679 0,'-13'14'320'0,"-2"3"-320"0,-3 1 0 0,3-2 0 0,5-1 8656 0,3 4 1664 0,1-4 336 0,4 9 64 0,4 4-8368 0,2 9-1680 16,0 6-336-16,2 8-64 0,3 6-112 0,0 7-32 0,-1 4 0 0,0 5 0 0,0 5-128 0,-3 8 0 0,-1 8 0 15,-1 4 0-15,-2 3 0 0,0 9 160 0,-1 1 16 0,-1 5 0 0,-2 2 96 0,-1 2 32 0,0 2 0 0,0-6 0 16,-1-7 256-16,0-7 48 0,0-8 16 0,-2-11 0 0,-1-7-240 0,1-10-64 0,0-10 0 0,2-11 0 0,-2-7-320 0,4-10-192 0,0-8 32 0,-1-9 0 0,0-5-2096 0,0-12-432 0,-2-12-64 0,0-14-9824 0,0-15-1952 0</inkml:trace>
  <inkml:trace contextRef="#ctx0" brushRef="#br0" timeOffset="110071.93">5908 15098 27647 0,'0'0'2448'0,"10"11"-1952"0,0-2-496 16,4 1 0-16,6-4 3360 0,7 1 576 0,10-2 112 0,7 1 32 0,8 2-3056 0,12 3-624 0,13-2-112 15,8-1-32-15,9-3-64 0,7 0 0 0,8 0-16 0,12-1 0 0,12-1-176 0,10 1 0 0,5-3 0 0,5 0 0 0,9-2 0 16,6 1 0-16,7 0 0 0,2 3 0 0,-2-1 0 0,2 1 0 0,1-1 0 0,3 2 0 0,1 0 0 16,1 1 0-16,-6 1 0 0,-1 0 0 0,-1-2 0 0,3 0 0 0,0 0 0 0,-8-1 0 15,-8-3 192-15,0 0 0 0,-1-2 0 0,-4 0 0 16,-6-2 0-16,-5-3 16 0,-5 1 0 0,-11-3 0 16,-8 1-208-16,-8 0 144 0,-5 0-144 0,-14 0 128 15,-12 2-128-15,-12 1 0 0,-12-1 144 0,-9 2-144 16,-11 0 176-16,-8 3-48 0,-7-3 0 0,-8 4 0 15,-6 0 368-15,-10 0 64 0,0 0 16 0,0 0 0 16,0 0 432-16,-9 4 80 0,-3-1 32 0,-4 1 0 16,0 0-496-16,-1 0-112 0,-3 1 0 0,2 1-16 15,-2 5-320-15,2-2-176 0,-2 3 192 0,3 1-192 0,-1 1 128 16,1 4-128-16,0-1 0 0,2 3 0 0,-2 1 0 0,-2 3 0 16,0 6 0-16,-1 4 0 0,-1 3 0 0,3 4-144 15,1 4 144-15,2 2 0 0,-2 2 0 0,2 6-128 16,1 2 128-16,5 6 0 0,1 2 0 0,3 4-160 15,2 4 160-15,3 5 0 0,3 6-128 0,3 4 128 16,3 5 0-16,3 5 0 0,4 4-128 0,3 1 128 0,5 0 0 16,2 2 0-16,1 1 0 0,1-2-128 0,-1-2 128 15,2-3 0-15,-1-4 0 0,1-4 0 0,-1-2 0 16,-2-10 0-16,1-3 0 0,-2-6-128 16,-2-2 128-16,-1-4 0 0,1 0 0 15,-5-7-128-15,-1-5 128 0,-3-2 0 0,-3-6-176 0,-4-5 176 16,-3-3-160-16,-4-2 160 0,-1-6-192 15,-4-2 192-15,-6-1-208 0,-2-4 80 0,-2 1 128 0,-6-2 0 0,-4-1 0 16,-5-2 0-16,-5 0 0 0,-3-4 0 0,-5 0 0 16,-8 0 0-16,-8-2 0 0,-10-4 0 0,-6 1 0 0,-5 0 128 15,-5-1-128-15,-6-1 0 0,-5-3 0 0,-10 2 128 16,-7 2-128-16,-5-4 0 0,-4 0 0 0,-6 0 128 16,-8 3-128-16,0-6 176 0,-4 0-176 15,-2 0 192-15,-3 0-32 0,2 0 0 0,-2-4 0 0,2 2 0 16,2 0 112-16,5-2 32 0,5-3 0 0,2-1 0 0,5-1-96 15,6-3-16-15,5-2 0 0,1-3 0 0,0 0-192 16,6-2 0-16,7-1 0 0,4-1 0 0,4-1-224 16,2-2 16-16,3 1 0 0,8-2 0 15,6 1-176-15,8 1-16 0,7-1-16 16,5 0 0-16,5-2-800 0,4 0-176 0,2-4-16 0,7 0-16 16,6-3-1552-16,7 0-304 15,6-3-64-15</inkml:trace>
  <inkml:trace contextRef="#ctx0" brushRef="#br0" timeOffset="110558.68">9348 15025 29487 0,'-21'7'2624'0,"5"-1"-2112"0,-3-1-512 15,0 1 0-15,4 1 2544 0,0 1 400 0,1 0 64 0,2 5 32 0,3 0-2032 0,3 4-416 0,-1 3-80 0,2 7 0 16,1 4-32-16,3 4 0 0,1 4 0 0,1 7 0 0,-1 7 80 0,3 5 16 0,1 7 0 0,1 4 0 0,1 4 128 0,1 5 16 16,1 4 16-16,-1 7 0 0,1 5-128 0,0 4-32 0,0 2 0 15,1 7 0-15,-1 4-224 0,0 2-48 0,-1-2-16 0,1 5 0 0,-1 5-96 0,1-4 0 0,-1-1-16 0,0-5 0 0,-3-4 0 0,1-5 0 16,0-8 0-16,1-9 0 0,0-11-48 0,2-9-128 0,0-8 192 0,0-7-64 0,-1-7-128 0,2-7-192 0,-1-7 32 0,0-5 16 15,-1-6-1312-15,-1-5-256 0,-6-13-48 0,0 0-16 0,0 0-2256 0,0 0-448 0</inkml:trace>
  <inkml:trace contextRef="#ctx0" brushRef="#br0" timeOffset="111076.16">7301 15742 17503 0,'-11'9'1552'0,"-4"-3"-1232"16,-4 2-320-16,3-1 0 0,-1-3 3936 0,4 1 736 0,1 1 128 0,3 3 48 0,2 3-4112 0,3 1-736 0,3 3-320 0,2 2 32 16,3 2 1040-16,4 1 208 0,1 1 32 0,3 4 16 0,2 2 32 0,2 4 16 0,-1 3 0 0,2 1 0 0,2 2-432 0,-2 4-96 15,0 1-16-15,0 5 0 0,-2 3-256 0,1 3-64 0,-2 2-16 0,-1 5 0 0,-4 4 144 16,-1 3 16-16,-4 0 16 0,-1 1 0 0,-2 1 144 15,-4 1 16-15,-3 3 16 0,-1-1 0 0,0 1-144 0,-3-5-48 16,-1-2 0-16,0-7 0 0,1-3-336 0,1-2 128 0,1-8-128 16,0-6 0-1,3-5-352-15,1-8-144 0,3-3-16 0,6-9-16 16,3-6-2768-16,9-10-544 0,7-10-128 0</inkml:trace>
  <inkml:trace contextRef="#ctx0" brushRef="#br0" timeOffset="111739.48">9989 16503 11055 0,'-5'26'976'0,"0"-9"-784"0,-2-1-192 0,2-2 0 0,5-14 6832 0,0 0 1312 0,0 0 272 0,21 1 48 16,7-1-7376-16,12 0-1488 0,9-1-304 0,7 1-48 0,3-3 560 0,7 0 192 0,5-4-144 0,10-2 144 16,7-2 0-16,7 1 192 0,6-6 0 15,4 2-16-15,5-4-48 0,6 0 0 0,8-1 0 0,-2 2 0 0,0 3-128 16,4-3 0-16,7 4 0 0,-3-3 128 0,-6 5-128 0,7 2 0 0,2-2 0 0,-4 5 0 0,-8 0 240 15,3 1-48-15,5 1 0 0,-8 0 0 0,-5-1 112 0,-4 2 16 0,2-3 0 0,-6 1 0 0,-3-3-176 16,-5 1-16-16,-9 0-128 0,-6-1 192 0,-7 0-32 0,-4-4-16 0,-4 0 0 0,-11-1 0 0,-11-1-144 0,-10 0 0 16,-8-3 144-16,-10 2-144 0,-7 2 336 0,-8-5 0 0,-5 0 0 0,-8-7 0 0,-9 0 496 0,-10-5 80 0,-15-3 32 15,-9-3 0-15,-6 0-336 0,-4-2-64 0,-3 0-16 0,-5 0 0 16,-3-1-336-16,-4 4-192 0,-6 0 192 0,1 2-192 0,3 3 240 0,5 2-64 0,1 2-16 0,5 2 0 0,0 2-160 16,3 2 160-16,0 3-160 0,6 2 160 0,7 2-304 0,8-2-64 0,6 4-16 0,6 0 0 0,5 1-1328 0,5 1-272 0,9 0-48 0,7 1-11728 15,5-4-2336-15</inkml:trace>
  <inkml:trace contextRef="#ctx0" brushRef="#br0" timeOffset="112124.2">14448 16232 36863 0,'-15'23'3264'0,"-4"-1"-2608"0,-6-3-528 0,0-4-128 0,3-3 3328 0,-1-1 640 0,2-1 128 15,-3 0 32-15,2 2-3280 0,-3 2-656 0,-2-2-192 0,1 3 0 0,-3 2 128 0,-2-1-128 0,-4 4 0 0,-2 2 144 16,-7 6-144-16,-3 3-144 0,-4 4 144 0,2 5-208 0,2 3 208 0,-1 4 0 15,-2 4 0-15,3 3 160 0,4 2-16 0,1 1 0 0,-1 3 0 0,3 3 0 0,-2-2-144 0,6 0 0 0,3-6 0 0,8-5 0 16,4-6-736-16,4-6-176 0,7-6-48 0,5-7 0 0,4-9-2432 0,7-7-480 0</inkml:trace>
  <inkml:trace contextRef="#ctx0" brushRef="#br0" timeOffset="112777.8">15117 14743 35935 0,'-29'23'3200'0,"-5"1"-2560"0,-4 3-512 16,3 2-128-16,4 0 3184 0,5 5 608 0,2 3 128 0,9 10 32 16,2 8-3248-16,3 12-704 0,4 12 0 0,3 10-128 15,2 9 128-15,1 7-160 0,1 7 160 0,1 11-160 16,-2 3 160-16,-2 7 0 0,-2 5 0 15,-2 3 0-15,-3 7 0 0,-2 0 0 0,-2 0 192 0,-1 0-64 16,-3-2 336-16,0-4 80 0,0-6 16 0,1-8 0 16,1-7-112-16,-1-16-32 0,4-12 0 0,2-12 0 15,-2-12-224-15,4-16-64 0,2-8 0 0,2-14 0 16,1-11-128-16,3-10-224 0,0-10 48 0,6-13 16 16,-1-11-608-1,4-12-128-15,1-19-32 0,2-16 0 0,-1-18-1008 16,-1-14-208-16,-1-17-32 0,-1-10-17808 0</inkml:trace>
  <inkml:trace contextRef="#ctx0" brushRef="#br0" timeOffset="113595.73">17326 15237 48431 0,'-19'9'2144'0,"6"-4"448"0,-4 1-2080 0,0-4-512 0,3 1 0 0,3 2 0 16,3 2 416-16,4 2-32 0,1 5 0 0,3 6 0 0,5-1-384 0,3 11 0 0,1 4 0 0,1 9 0 0,1 5-128 0,0 10 128 15,0 2-160-15,-2 6 160 0,0 5 0 0,-3 7 0 0,0 8 0 0,-4 5 0 0,0 7 0 0,-2 1 256 16,-2 5-48-16,0 6-16 0,-2 3 160 0,-1 1 32 0,-1-2 0 0,1 1 0 0,1 3-64 16,0-6-16-16,2-7 0 0,-1-3 0 0,-1-2-128 0,2-6-32 0,-1-2 0 0,2-10 0 0,-1-10-144 15,2-7 0-15,0-7 0 0,0-9 0 0,2-8 0 0,-2-6-256 0,0-6 48 0,1-6 0 0,-1-6-1264 0,0-15-256 16,0 0-64-16,0 0 0 0,-8-11-2240 0,-4-8-448 0,-5-9-80 0</inkml:trace>
  <inkml:trace contextRef="#ctx0" brushRef="#br0" timeOffset="114045.82">15183 16015 42207 0,'4'17'1872'0,"-4"-17"384"16,7 10-1808-16,6-4-448 0,6-2 0 0,8-1 0 0,9-2 640 0,8-2 16 0,7-3 16 0,13-4 0 0,9-5 96 0,4-4 32 0,4-4 0 0,-1-4 0 0,4-3-432 0,3-1-96 16,4 1-16-16,-3 4 0 0,-9 0-256 0,-2 5 0 0,-6 4 0 0,-5 5-144 0,-5 3-144 0,-3 7-32 0,-5 4 0 15,-5 7 0-15,-3 3 0 0,-10 4-16 0,-8 4 0 0,-5 7 0 0,-6 4 336 0,-5 6-176 0,-8 1 176 0,-5 6-128 16,-6 2 128-16,-8 3 0 0,-8 4-144 0,-12 2 144 0,-8 2-288 0,-8 3 16 0,-7 5 0 0,-5 2 0 16,-3 1-176-16,-5 2-16 0,-5-3-16 0,-4 2 0 0,-4-2 336 0,5 0 144 0,5 0-128 0,7-3 128 0,6-2 800 0,6-8 240 15,4-2 48-15,6-5 16 0,4-6 0 0,11-5 0 0,6-7 0 0,8-2 0 0,3-7-672 0,10-1-144 0,7-3-32 0,7-3 0 0,11 0-256 0,6-2 0 0,5-1 0 16,4 0-144-16,5-3 144 0,4-3-160 0,3 0 160 0,5-5-160 0,-1-4 160 0,6-1 0 0,6-2 0 0,0-1 0 0,0 0-256 0,1-3 16 0,2-1 16 0,-1-4 0 0,2-2-1424 15,6-1-272-15,6 0-64 0,-1-4-11632 0,1-4-2320 0</inkml:trace>
  <inkml:trace contextRef="#ctx0" brushRef="#br0" timeOffset="120242.02">28293 1774 41183 0,'0'0'1824'0,"0"0"368"0,0 0-1744 0,0 0-448 0,0 0 0 0,4-7 0 0,3-3 304 0,3 2-32 0,6 0 0 0,3 2 0 16,3-1 96-16,6 3 16 0,3 0 0 0,6 2 0 0,3-4-112 0,1 6-16 0,-1 0 0 0,4 0 0 0,3 0 0 0,5 3-16 0,4 0 0 0,7 0 0 15,5 3-240-15,-2 2 176 0,2 1-176 16,-1 1 160-16,-5-1-160 0,2 2 0 0,0-1 0 0,1 3 0 0,-1 0 0 0,-4 0 0 0,-3 4 128 0,-8-1-128 16,-8-1 0-16,-6 1 0 0,-6 0 0 0,-3 1 0 0,-5 1 128 0,-8 0-128 0,-4-3 0 15,-6 3 128-15,-4 0 32 0,-9 4 0 0,-3-5 0 0,-8 3 0 0,-7-1 80 0,-7-2 16 0,-12-4 0 0,-7 0 0 0,-4 0-48 0,-4-2 0 16,0-3 0-16,0-1 0 0,1 0 96 0,2-5 16 0,0-2 0 0,0-1 0 0,1-3 80 0,5-1 32 0,3 0 0 15,9 0 0-15,3-3-144 0,7 1-32 0,6 2 0 0,5 1 0 0,3 2-256 0,7-1 128 0,10 3-128 0,0 0 0 0,0 0 0 16,0 0 0-16,0 0-192 0,16 8 48 0,4 2-80 0,7 1-16 0,1 3 0 0,7 4 0 0,5 3 96 0,3 4 16 16,2 4 0-16,3 2 0 15,1 3-48-15,-1 2 0 0,1-1 0 0,0 2 0 16,0 3 176-16,-2-2 0 0,-3 4-144 0,0-4 144 0,-5-2 0 16,-5 1 0-16,-7-2 0 0,-5-3 0 15,-8 2 0-15,-4-1 0 0,-8-2 128 0,-7-1-128 0,-7-1 272 16,-7-4-16-16,-7-1-16 0,-4-4 0 0,-3-2 80 15,-5-2 32-15,-4-3 0 0,-1-3 0 0,-6 0-160 16,-5-9-48-16,-3-1 0 16,-7-1 0-16,-8-6-144 0,-1-5 0 0,0-1 0 0,0-1 0 0,0-2-432 15,-5-1 48-15,-5-2 0 0,-2-3 0 16,2-1-416 0,3 0-80-16,4 1-16 0,2-2 0 0,-3 1-1792 0,0-1-384 15,-2 2-64-15,4 0-14848 0</inkml:trace>
  <inkml:trace contextRef="#ctx0" brushRef="#br0" timeOffset="121390.93">27511 1119 33167 0,'-18'12'1472'0,"6"-6"304"0,-1-2-1424 0,3 0-352 0,2 0 0 16,8-4 0-16,-5 8 2272 0,1 4 384 0,4 3 80 0,1 5 16 0,2 2-2208 0,0 5-544 0,3 3 0 0,-1 3 0 0,0 4 224 15,3 0-64-15,1 4-16 0,0 0 0 0,-1 4-144 0,-1 0 0 0,-2 4 0 0,-3 2 0 0,2 5 0 0,-5 2 0 16,-3 2 0-16,-4 3 0 0,-2-2 128 0,-3 2-128 0,-3 1 0 0,-2 3 128 0,-3 5-128 16,-4 2 0-16,-1 1 0 0,0-2 128 0,0-2-128 0,0 2 192 0,-1 0-192 15,0-4 192-15,1 1 16 0,4-4 16 0,0-1 0 0,3-3 0 16,2-5 16-16,1-5 0 0,3-6 0 0,1-3 0 0,2-2 32 0,1-3 16 0,1-3 0 0,4-6 0 0,1-5-160 0,2-2-128 0,1-1 144 0,4-2-144 0,2-2 0 0,5-3 0 0,3 1 0 16,4-1 0-16,3-3 0 0,7-1 0 0,3-1 0 0,9-1 0 0,6-3 0 0,7-5 144 0,7-2-16 0,2-1 0 15,0-2 96-15,6-2 16 0,2-2 0 0,9 1 0 0,4 0-112 0,3 1 0 0,0-1-128 0,3 1 192 0,1 1-192 0,2 3 128 16,5-1-128-16,-2 3 0 0,-1 0 128 0,4-2-128 0,1 2 0 0,2 1 0 0,6 4 128 0,-2-2-128 0,-6 0 0 0,2 0 0 0,5 2 128 15,-2 0-128-15,-1 0 0 0,-2 0 144 16,-5 1-144-16,-1 2 0 0,-1 2 0 0,-5-3 0 0,-7-1 0 0,-4 3 0 0,-7 3 128 0,-4-2-128 0,-1 1 0 0,-5 2 0 0,-2 0 144 0,-5-1-144 0,-2 1 0 0,-2 2 144 0,-7-2-144 0,-4 1 0 0,-2-1 128 0,-1 0-128 16,-2-3 0-16,-1 0 0 15,-2-1 128-15,-2-2-128 0,-1-1 0 0,-2 1 0 0,-3-2 128 0,-4-2-128 0,-1-2 0 0,-3-1 0 0,-5-2 128 16,1 1-128-16,-2-5 192 0,-2 1-192 0,-1-1 208 16,-2-3-64-16,-2-3-16 0,2 0 0 0,-1-6-128 0,-3 1 192 0,-2-1-192 0,1-4 192 0,1 0-192 15,0-2 0-15,-1-1 0 0,2-1 0 0,3-3 0 16,0-2 0-16,-1-5 0 15,-1-2 0-15,2-6 128 0,1 1-128 0,0-3 0 16,-1 0 128-16,-1-3-128 0,-2-4 0 0,-1-1 0 0,-1-5 0 0,-2 0 0 16,-1 0 0-1,-1 1 0-15,-3 2 0 0,-1 0 0 0,-1 2 0 0,-2 1 0 16,-1 2 0-16,-1 1 0 0,-1 2-192 16,0-1 64-16,-1 5 128 15,-1-1-208-15,0 4 80 0,0 5 128 0,0-1-208 16,0 0 208-16,2 1-192 0,-1 2 192 0,0 3-192 15,0 2 192-15,1 0 0 0,2 1 0 0,1 2 0 16,2 1 0-16,1 0-144 0,0 1 144 0,2 0-128 0,-1 1-64 16,2 1-16-16,1 1 0 0,-1 2 0 0,3 3-16 15,-3 2 0-15,1-1 0 0,0 0 0 0,-2 2 64 0,1 1 16 16,-1 0 0-16,1 3 0 0,-2 0 144 0,-1 1-160 16,-2-1 160-16,0 3-160 0,-1 2 160 0,-1 1 0 15,-3 0 128-15,-2 0-128 0,-4 1 144 0,-4-1-144 0,-4 1 192 16,-3-2-192-16,-1 0 272 0,-3-1-48 0,-5 1-16 15,-5-1 0-15,-4-4 64 0,-6 1 16 0,-7 2 0 16,-9-3 0-16,-8-3 80 0,-5 2 16 0,-3-1 0 16,-6-1 0-16,-5-3 128 0,-6 1 48 0,-5-1 0 15,-1-1 0-15,-1-1-80 0,-5-3-16 0,-5 1 0 16,5 2 0-16,6 0-128 0,-1 0-16 0,-2-1-16 0,4 2 0 16,4 0-304-16,8 0 128 0,5 1-128 0,4 0 0 15,2 2 0-15,8-2-144 0,7 0-16 0,12 2 0 16,9 1-2096-1,10 1-432-15</inkml:trace>
  <inkml:trace contextRef="#ctx0" brushRef="#br0" timeOffset="136941.21">22055 13192 14735 0,'-13'-2'1312'0,"0"0"-1056"0,0-4-256 0,1 0 0 16,-1-3 2128-16,1 1 368 0,1-1 80 0,-2 1 16 0,1 2-1952 0,5-1-400 0,1 1-80 0,2 0-16 0,4 6 256 0,0 0 48 15,-4-6 16-15,4 6 0 0,0 0 48 0,0 0 0 0,-5-7 0 0,5 7 0 0,0 0-272 16,0 0-48-16,0 0-16 0,0 0 0 0,0 0 272 0,0 0 48 0,0 0 16 0,0 0 0 15,0 0-80-15,0 0-16 0,0 0 0 0,0 0 0 0,0 0 288 0,0 0 48 0,0 0 16 0,0 0 0 16,0 0-80-16,0 0-16 0,0 0 0 0,2 11 0 0,0-1-96 0,-1 2-32 0,-1 0 0 0,1 2 0 16,1 2-112-16,-4 1-32 0,2-1 0 0,0 5 0 0,0 3-112 0,-1 3-32 0,0 2 0 15,-1 3 0-15,0 2-112 0,-1 3-16 0,1 2-128 0,-2 3 192 0,-2 1-192 0,3 0 144 16,-3-2-144-16,1 2 128 0,0 0 0 0,0 1 0 0,-1-1 0 0,1 0 0 0,0 0-128 0,1-2 128 0,2 0-128 0,-1-2 128 0,0-3-128 0,1-3 160 16,0 1-160-16,2-7 160 0,0-1-160 0,0-4-144 0,3-2 144 0,2-3-208 0,2-4-112 0,1-3 0 0,-1-3-16 15,4-4 0-15,2-5-1696 0,2-6-336 0,6-5-64 0,0-8-8416 0,4-3-1696 0</inkml:trace>
  <inkml:trace contextRef="#ctx0" brushRef="#br0" timeOffset="137772.39">22146 13291 37487 0,'0'0'1664'0,"-1"10"336"0,1-10-1600 0,0 0-400 16,0 0 0-16,0 0 0 0,12 4 208 0,-1-1-32 0,4-2-16 0,3-1 0 0,2-3-160 0,-1 1 0 15,3-2 0-15,4 0 0 0,2-1 0 0,2-1 0 16,0 3 0-16,1-4 0 0,3-2 0 0,1 2 0 15,0 1 0-15,0 1 128 0,-1-1-128 0,-4 4 128 16,-5 1-128-16,-3-3 128 0,-1 1-128 16,0 0 0-16,-3 1 144 0,-2-1-144 0,-2-1 128 0,1 2-128 15,-1 0 128-15,-2 1-128 0,-12 1 320 0,0 0-16 0,11 0 0 0,-11 0 0 16,0 0 144-16,13 3 48 0,-13-3 0 16,0 0 0-16,0 0-176 0,13 5-16 0,-13-5-16 15,0 0 0-15,0 0-112 0,12 9-32 0,-12-9 0 16,7 10 0-16,-7-10-144 0,6 12 160 15,-6-12-160-15,5 13 160 0,-1-2-160 0,0-1 192 16,-1 1-192-16,-2 0 192 0,2 4-192 0,-1-2 128 0,2 1-128 16,-1 2 128-16,-2 1-128 0,2 2 0 0,-1-1 0 0,1 5 0 15,0 0 0-15,1 2 0 0,-2 0 0 0,2 2 0 0,0 0 0 16,0 3 0-16,-1 0 0 0,0 2 0 0,1-1 0 0,2 1 0 16,-1 1 0-16,1 0 0 0,1 1 0 0,-1 1-224 15,0 0 32-15,0 0 0 0,2 0 192 0,0 1-144 0,-2-3 144 16,1 1-128-16,-2-2 128 0,0-4-128 0,0 0 128 0,1-2-128 15,-2 0 128-15,1-4 0 0,-3-2 0 16,0 0 0-16,-1-3 0 0,0-1 0 0,-1-2 0 16,2-1 128-16,-4 0-128 0,1-3 0 15,0-1 128-15,1-9-128 16,-3 11 0-16,3-11 144 0,-4 8-144 0,4-8 0 0,-6 7 128 16,6-7-128-16,-10 4 0 0,1 0 0 0,-1-2 144 0,-2-1-144 15,0-1 0-15,-1 0 144 0,-2-1-16 0,-2 0-128 16,-1 0 192-16,-3-1-64 0,-1-2 96 0,-1 3 16 15,-1-2 0-15,-2-2 0 0,1-1 32 0,-3-2 16 16,-2 0 0-16,-1 0 0 0,-5 0-16 0,-3 2 0 16,-3-3 0-16,0 1 0 0,-1 1-32 0,3 1-16 0,1-1 0 15,1 1 0-15,1 2-96 0,5 1-128 0,3-2 176 16,3 0-176-16,0 0 0 0,5-1 0 0,4 1 0 0,3-1 0 31,2-1-464-31,4-1 0 0,3-1 0 0,5-1 0 16,2-6-1968-16,6-1-384 0,4-2-64 0</inkml:trace>
  <inkml:trace contextRef="#ctx0" brushRef="#br0" timeOffset="140845.1">21326 12317 19343 0,'-15'5'1728'0,"-6"0"-1392"15,-4-1-336-15,0-1 0 0,2-2 4192 0,-1-1 768 16,1 0 160-16,3 3 16 0,2-1-3856 16,2 2-784-16,3-1-160 0,0 3-16 0,0 0-128 15,3 0-32-15,1 1 0 0,0 2 0 0,-2 1-160 0,3 4 0 0,3 3 0 16,1 3 0-16,2 2-192 0,-1 4-64 0,0 2 0 0,5 0-16 16,2 2 272-16,1 3 0 0,-1-3 0 0,2 1 0 15,3 0 208-15,3-1-48 0,-2 2-16 0,4-1 0 16,1 0-144-16,5-2 160 15,3-6-160-15,2 1 160 0,0-3-32 0,2-3 0 16,2-5 0-16,2-1 0 0,0-1-128 0,2-3 160 0,2-2-160 0,0-4 160 16,2-3-160-16,-2-2-176 15,0-2 48-15,-3-2 0 0,-5-3-640 16,2 1-128-16,-5 0-32 0,1-2 0 16,0 1-2480-16,-2-6-496 0,-3 2-112 0</inkml:trace>
  <inkml:trace contextRef="#ctx0" brushRef="#br0" timeOffset="141530.96">22339 12405 4607 0,'-19'25'192'0,"4"-10"64"0,-2-4-256 0,-1 2 0 0,1-4 0 0,0 2 0 16,4-1 6336-16,1 1 1232 0,2 0 240 0,1 4 64 0,2-2-6400 16,2 0-1264-16,-1 4-208 0,2-2-128 0,1 4 128 0,4 2 0 0,2 1-144 0,1 0 144 0,1 1 0 0,2 0 256 0,0 1-32 15,3 2-16-15,-1-2 176 0,1-1 48 0,1 0 0 0,-1-3 0 16,-1 0-112-16,2-1-32 0,0-4 0 0,2 0 0 0,0-3-96 0,2-1 0 0,-1-4-16 16,3 0 0-16,1-4 80 0,1 0 0 15,-3-5 16-15,3-2 0 0,0-3-16 0,1-3-16 0,-2 0 0 0,3-3 0 0,1-2 48 0,-1-2 16 0,-1-4 0 0,0-1 0 16,0-3-48-16,1-1 0 0,-3 0 0 0,-1-1 0 0,0 0-256 0,-3-1 160 0,3-2-160 0,-2 2 128 15,-1 0-128-15,2 3 0 0,-2-2 0 0,0 5 0 0,1-2 0 0,-4 5 0 0,1-1 128 16,0 5-128-16,0 0 0 0,-2 5 0 0,-1 1 0 0,0 2 128 0,-9 7-128 0,11-4 0 0,-11 4 0 0,10 2 0 0,0 3-192 0,-2 1 48 16,0 5 0-16,-1 3 0 0,-1 4 16 0,1 3 0 0,-2 4 0 0,-1 2 0 15,-2-2 128-15,1 2-192 0,-2 3 192 0,-1 0-192 0,0-1 192 0,0 0 0 0,-1-2 0 0,0 2 0 0,-1-4 0 16,1-1 0-16,0-1 0 0,1-3 0 0,0-5 0 0,0-2 0 0,0-3-144 0,0-10 144 0,1 9-672 0,-1-9-64 16,0 0-16-16,0 0 0 0,0 0-784 0,0 0-176 0,13-7-16 0,-1-5-16 0,0-4-912 0,-1-2-176 0,1-2-48 0</inkml:trace>
  <inkml:trace contextRef="#ctx0" brushRef="#br0" timeOffset="142027.13">23269 12481 9215 0,'0'0'816'0,"-2"12"-656"15,2-12-160-15,-3 8 0 0,3-8 5504 0,0 0 1088 0,0 0 192 0,0 0 64 16,0 0-5472-16,0 0-1088 0,0 0-288 0,0 0 0 15,0 0 0-15,0 11 0 0,1 0 0 0,0-1-176 16,-1-10 176-16,3 13 0 0,-1-1 0 0,0 2 0 16,-4 2 0-16,2 2 224 0,2 4-48 0,-1-1-16 15,-2 3 16-15,-1 2 0 0,1 2 0 0,0 2 0 0,-1 0-32 0,1 0 0 16,-1 0 0-16,-1-1 0 0,2 0 112 16,-2-3 0-16,0-3 16 0,2-1 0 0,-2-5 176 0,2-2 16 15,0-3 16-15,1-12 0 0,0 10 16 0,0-10 0 0,0 0 0 16,0 0 0-16,0 0-304 0,0 0-64 0,6-10-128 0,1-6 192 15,-1-4-192-15,1-1 0 0,1-5 0 0,0-1 0 16,-1-4 128-16,3-1-128 0,0 2 0 0,0-2 0 16,1 2 0-16,-1 1 0 0,1 4 0 15,0-1 0-15,1 4 0 0,1 1 0 16,2-1 0-16,0 3 0 0,2 0 0 0,1 4 128 0,-1 0-128 0,0 2 0 16,3 2 0-16,-1 0 0 0,1 3 0 0,1 2 0 0,1 1 0 15,-1 2 0-15,-3 2 0 0,0 1 0 0,-1 1 0 0,0 2-192 16,0-1 192-16,-4 2-208 0,-2 1 48 0,0-2 16 15,-1 2 0-15,-3 0 0 16,1 1-240-16,0-1-64 0,-8-5 0 0,7 6 0 31,-7-6-1392-31,6 7-272 0,-6-7-64 0,8 2-12480 0</inkml:trace>
  <inkml:trace contextRef="#ctx0" brushRef="#br0" timeOffset="142532.06">23995 12502 32591 0,'-9'10'1440'15,"9"-10"304"-15,0 0-1392 0,-9 6-352 0,9-6 0 0,0 0 0 0,0 0 288 0,0 0-16 0,-4 9 0 0,4-9 0 0,4 10-272 0,2 2 0 0,2 0-176 0,1-1 176 16,2 2 0 0,-2-1 0-16,1 2 0 0,1 3 0 0,-1 0 0 0,0 0 192 0,0 0 0 0,-3 1 0 0,0 1 96 0,1 3 16 0,-4-3 0 0,-2 5 0 0,-2-3-48 0,0 1-16 0,-2-2 0 0,-1-1 0 0,-1-2 16 0,0 0 0 0,-2-4 0 31,0 1 0-31,1-2 240 0,0 0 48 0,-2-3 16 0,2-1 0 0,5-8 128 0,0 0 16 16,0 0 16-16,0 0 0 0,-8 2-288 0,8-2-64 0,0 0-16 0,0 0 0 0,-3-9-160 0,0-3-16 0,3-1-16 0,3-1 0 0,0 0-32 15,3-1 0-15,-1-4 0 0,1-1 0 0,4-1-128 0,0 2 128 0,0-3-128 0,3 1 128 0,2 0-128 0,2 0 0 0,1-1 0 0,0 1 0 0,3 3 0 0,0-2 0 0,0 3 0 0,-2 0 0 0,2 3 192 0,-1 0-64 0,1 1 0 16,-2 1 0-16,1 3-128 0,2 0 0 0,-1 2 0 0,-2 3 0 0,1 2-176 0,-2 3-64 0,0 2-16 0,-1 2 0 15,0 3-1472-15,-1 2-288 0,-2 2-64 0,-1 1-9568 0,-1-3-1904 0</inkml:trace>
  <inkml:trace contextRef="#ctx0" brushRef="#br0" timeOffset="202550.64">22183 13709 911 0,'-15'1'0'16,"4"-1"0"-16,-6-1 0 0,-3-7 0 0,-1-1 6528 0,-1-3 1216 0,-1-1 240 0,-3 0 48 0,-2-1-6608 0,1-2-1424 0,1-1 0 16,1-1-256-16,0-1 256 0,2-1 192 0,-3-3-48 0,1-2 0 0,0 1 128 0,-1 0 32 0,-1-2 0 15,-1-1 0-15,0 1 272 0,-4 0 48 0,-2 2 16 0,-5-2 0 0,-5 2 256 0,-4 1 64 0,-7 3 16 0,2 3 0 0,-2-4-208 0,0 2-64 0,0-1 0 16,-2 3 0-16,0 2-128 0,-7 0-48 0,-5 1 0 0,1 1 0 0,0 0-144 15,2 2-16-15,-1 3-16 0,-1 2 0 0,-1 1-160 0,-3 2-48 0,-6 2 0 0,1 1 0 0,2 0-144 0,2 2 128 0,0 2-128 0,-3 3 128 0,-5 2-128 16,-1 0 160-16,0-1-160 0,2 2 160 0,4 2-160 0,0 2 128 0,0 2-128 0,-3 0 128 0,-6 2-128 16,4-2 192-1,6 2-192-15,0 1 192 0,5 2-192 0,-4 0 0 0,-5 1 0 0,5 2 0 0,4 1 144 0,4-3-144 16,6 1 160-16,4-1-160 0,4-1 304 0,3 1-48 0,0 1 0 0,1-1 0 0,-3 1-256 0,2 2 0 16,1 0 128-16,2-1-128 0,4 1 0 0,2 3 0 0,2 2 0 0,2 0-144 0,0 2-32 0,4 0 0 0,0 3 0 15,1 1 0-15,1 1-32 0,0 1-16 0,1-2 0 16,1 3 0-16,-2-1 64 0,1 0 16 0,0-3 0 15,2 0 0-15,1-2 144 0,3 1-128 0,0-3 128 16,1 2-128-16,0-1 128 0,0 1 0 0,1-1 0 0,1-2 0 16,1-1 0-16,-1-3 0 0,1-1 0 0,-1-2 0 0,1-1 0 0,2-2 0 15,0 0 0-15,1-2 128 16,4-3-128-16,2-3 0 0,1 0 0 0,1-3 128 16,-1-2-128-16,9-7 144 0,0 0-144 0,-4 10 160 15,4-10-160-15,0 0 0 0,0 0 0 0,0 0 0 0,0 0 0 16,5 8 0-16,-5-8 0 0,8 6 0 0,2-2-160 15,0-1 160-15,-1-1 0 0,1 0-144 0,2-1 144 16,2 0 0-16,2 2 0 0,3-3 0 16,4 1 0-16,3 1 0 0,1-2 0 0,6 1 0 0,2-1 0 0,4 2 0 15,4-2 0-15,3 0 0 0,2-2 0 0,-1 1 0 16,-3-1 0-16,-1 1 0 0,0-2 0 0,-2 1 0 0,-4 0 0 16,1 0 0-16,0 1 0 0,-2-1 0 0,0 1 128 15,-2 0-128-15,-1-2 0 0,1 2-128 0,3 1 0 16,-6-2 0-1,-3 1-304-15,-2 0-48 0,-4 0-16 0,-1-1 0 16,-3 1-176-16,-2 0-32 0,-5-1-16 0,0 1 0 16,-11 1-2976-16,0 0-592 0</inkml:trace>
  <inkml:trace contextRef="#ctx0" brushRef="#br0" timeOffset="203019.2">16874 13709 43135 0,'0'0'1920'0,"0"9"384"0,0-9-1856 0,5 11-448 0,-5-11 0 0,12 14 0 0,2 2 128 0,3 2-128 0,-1 3 0 0,2 6 0 0,3 3 0 15,1 4 0-15,2 5-208 0,2 4 64 0,2 3 144 0,1 1 0 0,-2-2 0 0,0 2 0 0,-4-4 0 0,-2 3 0 0,-2-2 0 0,-2 1-128 0,-2-2 0 0,-2-2 0 0,-3-4 0 0,3-1 0 0,-1-3-1280 16,0-3-256-16,2-4-64 0</inkml:trace>
  <inkml:trace contextRef="#ctx0" brushRef="#br0" timeOffset="-207596.95">14830 15154 23039 0,'0'0'2048'0,"0"0"-1648"15,0 0-400-15,0 0 0 0,0 0 2368 0,12 1 384 0,1-2 64 0,4-1 32 0,2 1-2256 16,6-2-448-16,4 1-144 0,4-1 0 0,3-1 192 0,0 0-64 15,2-1 0-15,1 0 0 0,0 1-128 0,4-2 160 0,3 0-160 0,2 2 160 16,4 2-160-16,6-2 0 0,3 0 0 16,1 0 0-16,-3 2 144 0,0-1-144 0,-1 2 160 0,4 1-160 0,2 1 224 0,3 2-48 15,8 0-16-15,-4 3 0 0,0-1 160 0,-1 3 16 16,1 2 16-16,3-1 0 0,4 2-112 0,4 2-32 0,3 0 0 0,-2 0 0 0,-4-3-48 0,0 2-16 0,2 0 0 0,4-2 0 0,6 1-16 16,0 0-128-16,-6 1 192 0,1 0-64 0,0-2-128 0,4 1 0 15,4-2 0-15,-4 0 0 0,-4-1 0 0,-1-1 0 0,-2 0 0 0,3-3 0 0,4-3 128 0,-4 1-128 16,-2-1 0-16,-4-1 128 0,-3-1-128 0,0-2 0 0,-1 0 0 0,1 1 128 0,-3-2-128 0,-2-1 0 0,-7 1 0 0,-4-2 128 15,-2 3 16-15,-2-1 0 0,-2 1 0 0,-3 0 0 0,-2 1 96 0,-2 0 16 0,-2 1 0 16,-7 1 0-16,-7-4 64 0,-4 3 0 0,-4 0 16 0,-3 1 0 0,-5 1 16 0,-2 2 0 16,-1-1 0-16,-4-2 0 0,-9 0 32 0,0 0 0 0,0 0 0 0,0 0 0 0,0 0 112 15,0 0 16-15,0 0 16 0,8 0 0 0,-8 0 48 0,0 0 0 0,0 0 0 0,0 0 0 0,0 0-256 0,0 0-32 0,0 0-16 0,0 0 0 0,0 0-272 0,0 0 160 0,0 0-160 0,0 0 128 0,0 0-128 16,4 9 0-16,-4-9 0 0,0 15 128 0,0-2-128 0,0-2 0 16,2 4 0-16,-1 3 0 0,0 2 0 0,2 0 0 15,1 5 0 1,1 0 0-16,-1 4 0 0,0 1 0 0,0-2 0 0,2 4 0 0,2 0 0 0,1 5 0 15,1 2 0-15,1 4 0 16,-1 1 0-16,2 3 0 0,0 1 0 0,0 4 0 16,1 3 0-16,0 1 0 0,-2 2-144 0,2 3 144 0,-1 0-144 0,1 4 144 15,-1 1-208-15,1 4 80 0,0 3 128 16,0 0-208-16,1 4 80 0,2 0 128 0,0-3-224 0,-1 4 80 16,1 3 16-16,0 1 0 0,1 0 128 15,-1 1 0-15,0-1-144 0,1-3 144 0,-3-3 0 16,1 1 0-16,-2 0 0 0,0-3 0 0,0-6 0 15,-3-3-176-15,1-2 176 0,-1-5-128 0,1-3 128 16,-1 0 0-16,-1-4 0 0,0-4-128 0,0-3 128 0,1-6-208 16,-4-3 80-16,1-4 128 0,-1-3-144 15,1-2 144-15,-2-2 0 0,1-1 0 0,1-6 0 16,-2-2 0-16,0 0 0 0,0-1 0 0,-1-4 0 16,0-1 0-16,-4-9 0 0,3 8 0 0,-3-8 0 0,0 0 128 0,0 0-128 0,0 0 0 15,0 0 0-15,0 0 0 0,0 0 0 0,-8 5 0 0,0-2 0 16,-2-2 0-16,-2-2 0 0,-2-2 0 0,-3 0 0 0,-1-1 0 15,-3-3 0 1,-3 1 0-16,-1-2 128 0,-7 0-128 0,-6 0 0 16,-5-1 0-16,-4 1 0 0,-4-1 128 0,-4 0-128 0,-3 1 0 15,-2 2 0-15,-5-2 0 0,-6 1 0 16,-6 2 0-16,-10-2 0 0,0 4 0 0,-2-4 0 16,-5 2 0-16,-4 1 0 0,-6 0 192 0,-5 0-48 15,-1-1-16-15,-1 0 16 0,-6-1 0 0,-10 3 0 16,2-7 0-16,5 1-16 0,-6 0 0 0,-8 0 0 0,3-1 0 15,5-1-128-15,-1 2 160 0,-6-4-160 0,6 0 160 16,4 3 16-16,2-3 0 0,0-6 0 16,3 4 0-16,2 0-16 0,5 0 0 15,6-1 0-15,-2-2 0 0,0 1-32 0,4 0 0 0,5-1 0 16,3 2 0-16,1 3-128 0,2 0 0 0,-1 2 0 0,6 2 128 16,6 3-128-16,5 1 0 0,6 2 0 0,1 0-176 15,0 3-80-15,6 3-32 0,7-2 0 0,6 2 0 16,7 0-1008-1,8-3-208-15,6 0-32 0,10-4-12128 0,6-3-2416 0</inkml:trace>
  <inkml:trace contextRef="#ctx0" brushRef="#br0" timeOffset="-206988.41">18453 16082 25791 0,'0'10'2304'0,"0"-2"-1856"0,-3-1-448 0,3-2 0 0,0-1 2944 0,3 1 512 0,-1-1 80 0,1 0 32 0,0 1-2736 0,-1 0-528 16,2 1-112-16,0 0-32 0,0 2 528 0,-1 0 96 0,-2 3 32 0,-1 2 0 0,-3 3-64 0,-2 2-16 0,-5 5 0 0,-3 1 0 0,-2 8-144 0,-6 1-16 0,-3 7-16 0,-6 1 0 0,-8 5-112 0,-4 3 0 0,-5 8-16 0,0-1 0 15,0 0-80-15,0 4-16 0,0-3 0 0,2 2 0 0,-1-2-144 0,6-4-16 0,6-2-16 0,5-2 0 0,4-6-688 0,8-6-144 0,7-3-32 0,11-4-13728 0,14-4-2752 0</inkml:trace>
  <inkml:trace contextRef="#ctx0" brushRef="#br0" timeOffset="-53803.03">7602 3875 17503 0,'-18'7'1552'0,"3"-1"-1232"0,-2-4-320 0,0-2 0 0,1-2 3488 0,0 2 640 16,-1-4 128-16,0 3 32 0,0 0-3008 0,-3 1-608 0,0 0-112 0,-1 0-32 0,-1 0-16 0,1 1-16 0,1 0 0 15,1 3 0-15,-1-1 16 0,8-1 0 0,-1 1 0 0,-1 1 0 16,-2 3-304-16,1 0-48 0,-1 4-16 0,0 2 0 0,1 1 16 0,-14 17 0 16,6 2 0-16,3 5 0 0,3 1-160 0,1 4 0 15,3 1-160-15,3 2 160 0,1 1 0 0,2 1-144 0,3 0 144 16,3-1 0-16,4-1 0 0,2-6-128 0,3-1 128 0,2-2 0 0,2-6 0 16,5-1 0-16,6-1 0 0,2-3 0 0,0-6 0 0,4-2 176 0,1 0-16 0,1-5 0 0,0-1 32 0,3 0 0 15,1-5 0-15,-1 2 0 0,1-1-192 0,-2 1 0 0,0 1 144 0,-5-3-144 0,0 3 0 0,-4-3-128 0,0 0 0 0,-1-1 0 16,2 0-480-16,-3-3-96 0,-2 0 0 0,-1-2-16 0,-2-2-752 0,3-3-160 0,-1-2-32 15,2-3 0-15,0-6-448 0,1 0-80 0,-1-2-32 0,3-3-9536 0</inkml:trace>
  <inkml:trace contextRef="#ctx0" brushRef="#br0" timeOffset="-53047.17">8263 3809 22111 0,'-16'10'1968'0,"6"-2"-1584"0,-2-1-384 16,0-1 0-16,1 1 2688 0,0 0 464 0,1 1 96 0,-1 3 16 0,1 4-2624 0,0 0-512 15,0 2-128-15,1 3 0 0,1 5 192 0,2 1 0 0,1 3 0 0,1 4 0 0,-1 2-192 0,1 3 160 16,2 1-160-16,1 1 160 0,1 0-160 0,3 1 0 0,1-2 0 0,1-1 0 16,0-2-144-16,3-2 144 0,1-2 0 0,1-3 0 0,1 0 0 0,2-1 0 0,3-4 0 15,-2-2 0-15,-2-2 0 0,2-2-128 0,0-3 128 0,2-1 0 16,0-1 0-16,-1-3 0 0,1-2 0 0,0-3 0 0,-2-1 0 0,1-1 144 0,0-6-144 0,-1 1 192 0,1-3-192 0,-1-3 192 0,0-1-192 0,1-4 192 16,-1-4 48-16,0-3 16 0,2-3 0 0,0-2 0 0,-1-3 64 0,1-2 32 15,1-2 0-15,-3-3 0 16,-1-2-96-16,0 1-32 0,-1-1 0 0,0 2 0 0,-3 2 0 0,-1-2 0 0,-1 4 0 0,-1 1 0 0,-4 4-32 0,1 0-16 0,-1 4 0 0,0 2 0 15,0 2-176-15,0 2 192 0,-1 2-192 0,0 3 192 16,-1 2-192-16,0 9 128 16,0 0-128-16,0 0 128 0,3-8-128 15,-3 8 0-15,0 0 0 0,0 0 0 0,0 0 0 0,8 8 0 16,-2 1 0-16,1 6 0 0,-1 2 0 0,1 5 0 0,-1 4 0 16,1 4 0-16,-2 2 0 0,0 4 0 0,2-1 0 15,-1 1 0-15,-1 1 0 0,2 1 0 0,2-2 0 16,-1-1 0-16,-2-2-128 0,2-2 128 0,0-3 0 0,0-4 0 15,1-1-256-15,0-3 0 0,0-3 16 0,0-2 0 16,1-4-336-16,0-1-64 0,-10-10 0 16,13 6-16-16,-1-2-544 0,-3-4-96 15,1-4-32-15,1-2 0 0,-1-6-2032 0,-1-1-416 0</inkml:trace>
  <inkml:trace contextRef="#ctx0" brushRef="#br0" timeOffset="-51402.39">9426 3925 17503 0,'0'0'768'0,"0"0"176"0,0 0-752 0,-7-5-192 0,2-2 0 0,5 7 0 0,-4-8 2032 0,4 8 368 0,0 0 80 16,0 0 16-16,-5-6-1472 0,5 6-272 0,0 0-64 0,0 0-16 0,0 0-80 0,0 0-16 0,0 0 0 0,0 0 0 15,0 0-384-15,1 13-64 0,3 2-128 0,0 6 176 0,0 0-176 0,1 8 160 0,2 3-160 16,-1 5 160-16,2 1-160 0,-1 2 0 0,-1 2 0 0,3 1 128 0,-1 0-128 0,-1 1 192 0,-2 1-192 16,-1-2 192-16,0-2-192 0,-4 0 160 0,-2-4-160 0,0-1 160 15,-2-2 0-15,0-3 0 0,-1-4 0 0,-3 1 0 0,-1-1 48 0,1-6 16 0,0-5 0 0,2-3 0 0,0-6 32 16,6-7 0-16,-7 4 0 0,-3-5 0 0,0-4-128 0,1-4-128 0,0-3 176 0,0-5-176 15,-2-4 0-15,2-2 0 0,0-3 0 0,1-4 0 0,2-3 224 0,0-1-64 16,2 0-16-16,2-4 0 0,1-3 64 0,1-2 16 0,2 1 0 0,5-1 0 0,1-3-224 16,2 3 144-16,2 0-144 0,2 3 128 0,2-1-128 0,-1 5 0 0,4 1 0 0,-2 3 0 15,-1 2 0-15,3 4 0 0,0 2 0 0,2 4 0 0,1 2 0 0,-1 6 0 16,-1 2 0-16,1 3-176 0,-2 2-112 0,1 4-32 0,2 2 0 0,-1 3 0 0,-3 2-96 0,0 5-32 16,-1-2 0-16,1 5 0 0,-1 2-352 0,2 1-80 0,0 0-16 0,-1-2-8512 0,-3 0-1696 15</inkml:trace>
  <inkml:trace contextRef="#ctx0" brushRef="#br0" timeOffset="-50849.46">10388 3840 16575 0,'-3'18'736'15,"0"-6"160"-15,-5 0-720 0,2-1-176 0,3-1 0 0,0 0 0 0,3-10 4672 0,-1 14 896 16,1 2 176-16,2 2 32 0,1 1-4736 0,1 0-1040 0,0 1 0 0,0 2-128 0,0 3 128 0,1 2 0 0,1 2-144 0,2 1 144 0,0 1-224 0,0-1 32 0,-3 0 0 0,1 0 0 0,0-4 32 16,-4 0 16-16,1-1 0 0,-3 0 0 0,-3-2 144 15,-1-1 0-15,-1-1 160 0,-3 1-160 0,-1-1 224 0,0 0-48 16,-1-3-16-16,-2 0 0 0,0-5 240 0,-2 1 48 0,-1-3 16 16,1 1 0-16,1-6 32 0,0 1 0 0,1-2 0 0,1-2 0 0,-1-6 16 0,1-1 0 0,0-2 0 15,0-2 0-15,3-5-48 0,2-1 0 0,-2-6 0 0,3-2 0 0,1-6-208 0,4-4-32 0,0-5-16 16,3-2 0-16,2-1-208 0,3-3 0 0,2 0 128 0,0-1-128 0,1 0 0 0,1 3 0 0,1 0 0 0,1 4 0 15,-1 0 0-15,1 4 0 0,2 2 0 0,-2 4 0 0,2-1 0 16,-2 6 0-16,-1 0 0 0,0 4 0 0,2 0 0 0,-1 3 0 0,2 2 0 0,-1 0 0 0,0 3-192 0,0 1-48 0,2-1 0 0,2 5 0 16,-1 3-496-16,0 0-96 0,-1 1-32 0,1 4 0 0,3 1-2208 0,0 1-432 0,1 1-80 0</inkml:trace>
  <inkml:trace contextRef="#ctx0" brushRef="#br0" timeOffset="-49756.17">11258 4468 35935 0,'-15'17'1600'0,"7"-9"320"0,-1-3-1536 0,3-1-384 0,6-4 0 0,-7 0 0 0,7 0 1520 0,0 0 224 0,0 0 48 0,0 0 16 0,-5-1-1472 0,5 1-336 0,0 0 0 0,0 0 0 16,0 0-1600-16,0 0-304 0,7-9-64 0,-1 1-9376 0,-1-1-1888 0</inkml:trace>
  <inkml:trace contextRef="#ctx0" brushRef="#br0" timeOffset="-49631.2">11320 3667 19343 0,'-6'13'1728'0,"6"-13"-1392"0,-7 9-336 0,2-1 0 0,5-8 4480 0,0 0 832 0,0 11 176 0,1 1 16 0,2-1-4608 15,2 3-896-15,0 4-256 0,2 4-16 0,1 6 272 0,1 4 0 0,0 2 0 0,1 7 0 0,3 2-304 0,0 4 48 0,-1 3 16 16,0 4 0-16,0 1-464 0,-1-1-80 0,-2-3-32 0,1-1 0 0,-4-2-240 0,-2-5-48 16,-4-5-16-16,0-4 0 0,-3-4 704 0,-1-3 144 0,-1-1 16 0,0-5 16 0,0-5 880 15,0-6 160-15,5-10 32 0,0 0 16 0,-8-1-48 0,1-7-16 0,1-6 0 0,2-5 0 0,1-5-464 0,2-5-112 16,1-4-16-16,3-5 0 0,0-3-32 0,3-4-16 0,1-2 0 0,4-2 0 0,2-3-144 0,1-2 0 0,-2 1 0 16,2 1 0-16,2 4 0 0,0-1 0 0,2 2-144 0,0 3 144 0,-1 4 0 0,3 3-192 0,-2 6 192 15,1 2-160-15,0 4 160 0,0 3-208 0,2 4 80 0,0 4 128 0,-1 3-144 0,-2 2 144 16,0 4 0-16,0 1 0 0,-2 3 0 0,1 2 0 0,-1 3 0 0,-2 4 0 15,-2 5 160-15,1 1-16 0,-3 6 0 0,1 4 0 0,-2 2 0 0,0 7 0 16,0 5 0-16,-1 5 0 0,-2 2-144 0,-1 4 128 0,1 2-128 0,-2-1 128 0,-2 1-128 16,2-1 0-16,-3-3 0 0,1-2 0 0,-2-2 0 0,0-1 0 0,0-1 144 15,0-2-144-15,0-3 0 0,0-1 0 0,0-2 0 0,0-3 0 0,-2-3-224 0,2-1-64 0,2-2-16 16,-1-5 0-16,0-2-704 0,3-4-144 0,-1-2-16 0,-3-11-8784 0,0 0-1760 16</inkml:trace>
  <inkml:trace contextRef="#ctx0" brushRef="#br0" timeOffset="-49546.48">12447 4226 30111 0,'0'0'1344'0,"0"0"256"0,9-10-1280 0,0-5-320 0,-1-2 0 0,-1-1 0 15,4-2 960-15,-1 0 112 0,1-4 16 0,-1 1 16 0,2-2-400 0,0 0-96 0,-2 0-16 16,1-3 0-16,0-2-144 0,1 0-48 0,-3-2 0 0,2 2 0 0,-2 0-400 0,-1 2 128 0,-2 0-128 15,-2 4 0-15,-1-1 0 0,-2 3 0 0,-2 2 0 0,-2 2 0 0,-4 2-144 0,1 4 144 0,-5 2-192 0,0 3 192 16,-2 4 0-16,-2 1 0 0,-2 6 128 0,0 4-128 0,-2 5 128 0,-1 8-128 16,-2 6 0-16,0 7 144 0,1 3-144 0,-1 7 0 15,-7 6-192-15,3 7 192 0,1 4-160 0,3 3 160 0,1 3 0 0,2-2-144 16,5-3 352-16,3-2 80 0,3-2 16 0,2-4 0 0,3-7 288 16,6-2 64-16,5-5 16 0,3-2 0 0,2-4-192 0,4-6-32 0,2-3-16 15,4-4 0-15,3-4-272 0,3-4-160 0,-3-4 192 0,3-4-192 0,-1-5 0 16,4-3 0-16,-1-4 0 0,0-5 0 0,2-2-224 0,-1-3-96 0,0-3-32 15,0 0 0-15,1-1-736 0,-2-3-160 0,2-1-32 0,-1-3-10192 0,1 0-2048 0</inkml:trace>
  <inkml:trace contextRef="#ctx0" brushRef="#br0" timeOffset="-48943.3">13799 3762 35935 0,'-10'8'3200'0,"0"-1"-2560"0,0 0-512 0,-1-2-128 0,1 2 1600 0,-2-1 288 0,-1 1 64 15,-1-1 16-15,-3 3-1056 0,0 2-208 0,1 2-32 0,-4 1-16 0,-2 2-96 0,0 2-32 0,1 2 0 0,-1 1 0 16,1 1-336-16,-3 2-64 0,-4 4 0 0,1 2-128 0,-3 1 144 0,0 2-144 0,-2-1 0 16,3 1 144-16,0-1-144 0,1 2 0 0,0-4 0 0,3 2 0 0,2-2 0 15,0-2 0-15,4-2 0 0,1-3 0 0,2-3-208 16,0-3-32-16,1-2 0 0,0-4 0 0,2-1-528 0,3-3-128 0,2-1 0 0,8-6-16 15,-9 1-1824-15,9-1-352 0,-8-9-80 0,3-4-7856 0,0-6-1584 0</inkml:trace>
  <inkml:trace contextRef="#ctx0" brushRef="#br0" timeOffset="-48321.31">13157 3727 23039 0,'0'0'2048'0,"-2"11"-1648"0,0 0-400 0,2-1 0 0,4 1 2896 0,3 0 496 0,0 4 112 0,4 3 16 16,-1 3-2464-16,5 4-480 0,3 5-112 0,5 2-16 0,6 3 208 0,6 2 48 0,4 3 0 0,2-2 0 0,1 0-128 15,-3 0-32-15,0 1 0 0,-3-3 0 0,1 2-320 0,-1 1-64 0,1 2-16 0,1 0 0 0,-1-4-144 16,1-1 160-16,-1-3-160 0,-1-2 160 0,2-1-160 0,-3-1 0 0,-1-3 0 0,-5-3 0 0,-4-3-256 16,-5-2 0-16,1-1 16 0,-4-1 0 0,-2-2-464 0,-1-1-112 0,-2-1-16 0,-3-5 0 0,-1-1-2736 0,-8-6-544 15,0 0-112-15</inkml:trace>
  <inkml:trace contextRef="#ctx0" brushRef="#br0" timeOffset="-47729.67">14175 3080 33167 0,'2'21'1472'0,"-5"-8"304"0,-2 0-1424 16,2 3-352-16,3-3 0 0,3 5 0 0,-1 4 2304 0,2 7 384 0,0 5 64 0,3 6 32 0,2 6-2144 0,1 4-416 16,5 5-96-16,2 5 0 0,1 4 128 0,3 3 16 0,1 2 16 0,3 1 0 0,-1 2-288 15,2 1 0-15,4-3 0 0,-2-1 0 0,-2-2 0 0,1-2 0 16,-1-5 0-16,-2-3 0 0,-5-2 0 0,-2-4 0 0,-2-5 0 0,-2-3 0 0,-3-6 0 0,-1-1 0 15,-1-5-160-15,0-4 160 0,-4-2-192 0,0-5 16 0,0-1 16 0,-2-2 0 0,0 0-432 16,-1-4-96-16,-1-4-16 0,0-9 0 0,-3 8-1504 0,3-8-304 0,0 0-64 0,0 0-8096 0,-10-8-1616 0</inkml:trace>
  <inkml:trace contextRef="#ctx0" brushRef="#br0" timeOffset="-47628.01">14190 4139 42383 0,'6'11'3776'0,"7"0"-3024"0,5-5-608 0,10-1-144 0,7-2 1056 0,9-3 176 0,9-4 48 16,5-1 0-16,5-3-320 0,2-4-48 0,1-2-16 0,5-4 0 0,2-3-464 0,6-1-112 0,6-8 0 0,-1 0-16 0,-5-4-1328 0,1-4-272 0,-6-5-48 0</inkml:trace>
  <inkml:trace contextRef="#ctx0" brushRef="#br0" timeOffset="-47481.07">15856 3295 35007 0,'0'0'3120'0,"0"0"-2496"0,0 0-496 0,4-10-128 0,1-1 608 0,0 2 96 0,0 0 32 0,-5 9 0 16,8-9-384-16,0 2-80 0,-8 7-16 0,10-4 0 0,-10 4 384 0,13-1 80 0,1 1 16 0,-3 4 0 0,1 3-288 0,1 3-48 16,0 2-16-16,3 9 0 0,1 2-144 0,0 7-48 0,0 4 0 0,1 8 0 0,1 6-192 0,2 7 0 0,-3 1 0 15,1 4 0-15,-5-3 0 0,-1 2 0 0,-4-3-144 16,-2-1 144-16,-3-1-176 0,-2-6 176 0,-2-2-192 0,0-4 192 0,-1-3 0 0,1-3 0 0,-3-2 0 0,1-6 0 0,-1-2-352 0,2-7-64 16,-2-4-16-16,1-4 0 0,-2 0-1424 0,4-11-272 0,0 0-64 0,0 0-13936 15</inkml:trace>
  <inkml:trace contextRef="#ctx0" brushRef="#br0" timeOffset="-47324.34">16136 4515 39615 0,'-1'12'3520'0,"1"-12"-2816"0,0 0-560 15,0 0-144-15,0 0 1616 0,8 8 304 0,-8-8 48 0,14 6 16 0,-1-4-1984 0,1-1-304 0,2-1-96 0,2-3-32 0,3-2-656 0,4-3-144 16,2-2-32-16,2-3-11376 0,0-7-2272 0</inkml:trace>
  <inkml:trace contextRef="#ctx0" brushRef="#br0" timeOffset="-47245.33">17043 3703 45151 0,'-6'13'4016'0,"1"-6"-3216"0,5-7-640 0,0 0-160 0,0 0 480 0,18 0 64 0,5 0 16 0,6-4 0 15,4 1-560-15,5-5 0 0,5-1-240 0,2 0 80 0,5-1 160 0,3-3 144 0,3-4-16 0,3 0-128 16,2 0 0-16,3-1 0 0,1-3 0 0,-5 1 0 0,-4 2-1472 0,-2 0-240 0,-3 1-48 0,-4 0-16 0,-4 1-1536 0,-4 2-304 0,-5 2-64 16</inkml:trace>
  <inkml:trace contextRef="#ctx0" brushRef="#br0" timeOffset="-47159">17148 4300 35007 0,'4'13'3120'0,"-2"-2"-2496"0,-2-11-496 0,12 6-128 0,5-3 2352 0,4-3 448 15,2 0 80-15,3-1 32 0,0-2-2400 0,6 0-512 0,2-2 0 0,3 0 0 0,1-6 0 0,3 1 0 0,2-2 0 0,4-2 176 0,2-3-496 0,5-1-80 0,2-2-32 0,-3-1 0 0,-3-1-2368 0,1-1-464 0,-2-1-112 0</inkml:trace>
  <inkml:trace contextRef="#ctx0" brushRef="#br0" timeOffset="-45537.19">18543 3621 27695 0,'0'0'1216'0,"-3"12"272"0,-1-2-1184 0,0-1-304 0,4-9 0 0,-2 12 0 15,0 0 0-15,4 1-256 0,-1 0 64 0,3 1 0 0,0 1 32 0,1 1 16 0,2 3 0 0,-1-1 0 0,2 0 144 16,1 2 0-16,0-1 0 0,2 1 0 0,-1 1 0 0,0-2 0 0,0 0 0 0,0 0 0 0,0 1 0 16,1-1 0-16,-3 1 0 0,0-1 0 0,-1 1 0 0,2-1 0 0,-2 2 0 15,-2 1 0-15,-2-1 0 0,-1 3 128 0,0-3-128 0,0 2 0 0,-2 1 0 0,0-2 144 16,-1-1-144-16,1-1 0 0,0 1 256 0,3 0-48 0,-1-4-16 0,1 1 0 0,-2-3 128 15,0 0 0-15,1-2 16 0,2-1 0 0,-3-3-80 0,2 0-32 0,-3-9 0 0,2 10 0 0,-2-10-224 0,0 0 176 16,0 0-176-16,0 0 160 0,2 7-16 0,-2-7 0 0,0 0 0 0,0 0 0 0,0 0 128 0,0 0 32 16,0 0 0-16,0 0 0 0,-10-4-112 0,3-2-32 0,0-6 0 0,2 0 0 0,0-1-160 15,-1-4 0-15,1-2 144 0,0-1-144 0,-2-3 128 0,4-2-128 0,-1 0 160 16,0-1-160-16,0-4 128 0,0 0-128 0,1 0 0 0,1 0 0 0,-1-4 128 0,2 3-128 0,-1 1 0 0,2 0 0 16,0 0 128-16,2 2-128 0,-1 0 0 0,2 1 144 0,2 1 32 0,0 2 0 0,0-2 0 0,3 1 0 15,1 3-48-15,0-3 0 0,2 1 0 0,1 0 0 0,1-2-128 0,1 3 0 16,-2-1 0-16,-1 1 0 0,2 3 0 0,0-1 0 0,1 2 0 0,-1 2 0 0,1 2 0 0,-1 2 0 15,0 3 0-15,0 1 0 0,-3 0 0 0,1 2 0 0,-1 2 0 0,2 1 0 0,0 4 0 0,-1-3 128 0,0 2-128 16,-1 1 0-16,-10 0 0 0,15 4 0 0,-2-1 128 0,-2 1-128 0,0 0 0 0,-2 1 160 0,0 0-160 16,0 1 160-16,2 4-160 0,-1-1 0 0,1 4 144 15,-2 0-144-15,0 2 0 0,1 2 128 0,1 2-128 16,-1 2 0-16,2 1 0 0,1 0 0 0,0 1 0 0,0 1 128 16,0-2-128-16,0-1 0 0,0-2 0 0,1 2 0 15,2-4 0-15,-2 3 0 0,-1 1 0 0,0 1 0 0,0-3 0 16,1 5 0-16,-1 2 0 0,1 0 0 0,-4 1 0 15,1 3-160-15,-1 2 160 0,-3-2-208 16,-1-2-176-16,-2 1-16 16,-1 0-16-16,-2-1 0 0,-1 2-544 0,3-2-96 0,-3-4-32 15,0 0 0-15,-2-6-512 0,1 0-128 0,-3-5 0 16,0-1-16-16,-1-4-448 0,5-8-96 0,-8 5-16 0</inkml:trace>
  <inkml:trace contextRef="#ctx0" brushRef="#br0" timeOffset="-44563.48">19826 3386 1839 0,'-6'12'0'15,"1"-3"160"-15,-3 2-160 0,-1-5 0 0,0 1 0 0,-1-1 0 0,3-1 6544 0,1 2 1280 0,-1 2 256 16,-1 1 48-16,2 0-6400 0,2 3-1280 0,0-3-256 0,1 6-48 0,-2 2 32 0,4 4 0 0,0 0 0 0,1 6 0 16,0 3-176-16,2 4 0 0,1 3-192 0,1 4 192 0,-2 1-256 0,3 2 80 15,2 2 16-15,1 2 0 0,0-1 160 0,-1-3 0 0,1-3 0 16,1-4-128-16,2-4 256 0,-1-8 48 0,2-1 16 0,-2-6 0 0,1-3 128 0,2-4 48 15,1-5 0-15,2-3 0 0,1-4-112 0,-2-4 0 0,1-1-16 0,0-3 0 16,-1-5 80-16,1-4 32 0,-2-1 0 0,1-4 0 0,-1-4-176 0,0 0-48 16,2-4 0-16,0-4 0 0,-2-1-128 0,0-3 128 0,1-4-128 0,-1 2 128 0,0-3-128 15,-1 2 0-15,1 0 0 0,-3 0 128 0,1 1-128 0,0 3 0 0,-2-1 144 0,1 3-144 0,-2 3 0 0,0 2 0 16,-1 4 0-16,-1 2 128 0,1 5-128 0,-1-1 0 0,-1 4 0 0,1 5 128 0,-1 4-128 0,-6 7 0 0,7-6 0 16,-7 6 0-16,10-2 0 0,-1 5 144 0,1 2-144 0,0 6 0 0,2 3 192 0,1 5-64 15,-2 5 0-15,3 2-128 0,-1 3 128 0,2 3-128 0,1 2 0 0,0 4 0 0,-1 2 0 0,-2 1 0 0,2-1 0 16,-2 1 0-16,-2-1 128 0,1 2-128 0,-2 2 0 0,0-3 0 0,-4-2 0 0,1 0 0 15,-1-3 0-15,1-3-144 0,-1-2-240 0,-1-1-32 0,-1-1-16 0,0-6 0 0,-1-1-272 0,-1-5-48 16,1-5-16-16,-3-12 0 0,1 12-272 0,-1-12-64 0,0 0-16 0,0 0 0 0,0 0-848 16,0 0-160-16,0 0-48 0,0 0-5024 0,-2-18-1008 0</inkml:trace>
  <inkml:trace contextRef="#ctx0" brushRef="#br0" timeOffset="-43852.33">20921 2502 24879 0,'-7'11'2208'0,"-1"-2"-1760"0,1 1-448 0,1 2 0 16,4 0 1680-16,-1 4 256 0,-1 4 48 0,3 1 16 0,1 3-1600 0,4 4-400 0,2 6 0 0,2 5 0 15,1 7 144-15,3 5-144 0,2 5 160 0,3 3-160 0,3 4 128 0,-1 3-128 16,-2 4 0 0,0 3 0-16,-1 4 0 0,-2 1 0 0,1 3 0 0,-5-1 0 0,-1-2 0 0,0-1 128 15,-1-3-128-15,-1-2 0 0,-3-2 288 0,-2-6 16 0,1-3 0 0,-3-6 0 0,-1 0 32 0,-1-6 16 16,1-4 0-16,0-4 0 0,-2-7-352 0,2-1 144 0,-1-7-144 0,1-3 0 0,0-4 0 15,-1-5-256-15,1-6 32 0,1-8 0 0,0 0-1552 0,0 0-304 0,-2-11-64 0,-1-8-6704 0,-2-10-1344 16</inkml:trace>
  <inkml:trace contextRef="#ctx0" brushRef="#br0" timeOffset="-43181.63">21295 2465 18431 0,'3'19'1632'0,"-5"-3"-1312"0,-2-3-320 16,2 2 0-16,-1 2 4112 0,3 3 752 0,1 2 160 0,2 7 32 0,1 3-4032 0,1 6-784 0,2 5-240 0,2 9 0 16,1 6 0-16,3 7 0 0,2 4 0 0,2 8 0 0,1 0 0 0,4 9 0 0,3 5 0 0,-2 3 0 15,-1-1-304-15,-1-5 48 0,-1 0 16 0,-1-5 0 0,-3-3-48 0,-3-6-16 0,-3-6 0 0,1-10 0 0,-3-8 176 0,-2-8 128 0,1-7-192 0,-1-9 192 16,1-5-704-16,2-6-48 0,-3-7 0 0,-6-8 0 0,11-4-3088 16,-2-9-608-16</inkml:trace>
  <inkml:trace contextRef="#ctx0" brushRef="#br0" timeOffset="-42421.61">22660 3027 26719 0,'-11'7'2368'0,"0"-3"-1888"0,0-4-480 0,3-5 0 0,3-5 2832 0,7-5 480 16,3-4 80-16,5-5 32 0,3-1-2848 0,3-2-576 0,3-3 0 0,6-1-192 0,5-3 192 16,5 0 0-16,2 1 0 0,6 1-128 0,4 2 128 0,5 2-128 0,1 2 128 0,2 7-128 15,0 1-320-15,-4 6-64 0,-4 0-16 0,-2 6 0 0,0 2-336 0,-2 4-64 16,-2 2-16-16,-3 5 0 0,-4 3 368 0,-1 5 64 0,-3 3 0 0,-7 3 16 0,-5 1-128 16,-8 4-16-16,-6 5-16 0,-10 4 0 0,-9 5 656 0,-10 5 0 0,-8 5 0 0,-7 4 128 0,-4 4 1232 15,-6 4 256-15,-5 5 48 0,-5 5 16 0,-6 2-976 0,-3 4-192 0,-3 0-32 0,3 2-16 0,5 1 880 16,5-4 192-16,5-4 16 0,5-7 16 0,5-3-480 0,4-6-112 0,2-5-16 0,8-6 0 15,5-6-544-15,7-8-112 0,6-8-32 0,7-4 0 0,4-8-272 0,1-12 0 16,14 6 0-16,5-6 0 0,5-5-384 0,1-7 32 0,3-6 0 0,2-7 0 0,2-6 144 16,-1-4 16-16,0-3 16 0,2-4 0 0,-1-2-128 0,1-3-16 0,-3 1-16 0,-1-1 0 15,-3-1-64-15,-3 4-16 0,-2-1 0 0,-1 1 0 0,-7 0 288 0,-4 1 128 0,-7 1-128 0,-3 2 128 16,-4-2 0-16,-4 0 144 0,-4 0 0 0,-4-1 0 0,-4 0 144 0,-1-1 32 0,-4-2 0 0,-2 3 0 16,0 3-64-16,-2 0 0 0,-2 1 0 0,1 2 0 0,0 3 16 0,1 2 0 0,-2 3 0 0,1 3 0 15,0 1 112-15,0 3 0 0,-1 2 16 0,5 2 0 0,2 0-80 0,2 1 0 0,1 1-16 0,3 2 0 16,4-1-304-16,0 2 0 0,2 2 128 0,2 0-128 0,-1 2 0 0,3 1 0 0,2 2-208 15,7 6 80-15,-6-8-176 0,6 8-16 0,0 0-16 0,0 0 0 0,0 0-48 0,0 0 0 0,0 0 0 16,0 0 0-16,9 12 176 0,1 5 16 0,1 5 16 0,3 4 0 0,4 5 176 0,4 6 0 0,2 4 0 16,5 2-128-16,3 7 128 0,5 6 176 0,2 7-48 0,1 3 0 0,-1 5-128 0,3 3 128 0,2 4-128 0,5 2 128 0,-1-5-128 15,1 3 0-15,1 1 0 0,2-6 0 0,1-3 0 0,-2-2 0 0,-2-2 0 0,-1-3 0 0,0-6 0 16,0-5 0-16,0-6 0 0,2-6 0 0,0-3 0 0,0-6-176 0,1-5 176 0,-3-5-192 0,-2-5-288 0,-5-3-64 16,-5-4-16-16,-3-1 0 0,-5-7-1664 0,-2-1-336 0,-1-1-64 0,-4-6-8416 0,-4-1-1696 0</inkml:trace>
  <inkml:trace contextRef="#ctx0" brushRef="#br0" timeOffset="-42226.61">24578 3166 29487 0,'-33'4'1296'0,"8"-1"288"0,-5-7-1264 0,0-6-320 0,2-5 0 0,0-3 0 0,4-2 2992 0,4-2 528 15,2-2 128-15,3 0 0 0,4-1-2656 0,4 0-544 0,3-1-96 0,7-4-32 0,5-3-112 0,3-3-16 0,6-1-16 0,7 1 0 0,6-1-176 0,5 1 0 0,7-1 0 0,3 4 0 0,5 4 0 0,3 1-144 0,6 6 144 0,-4 5 0 0,-2 0-320 0,1 7 64 0,-4 2 0 16,3 7 0-16,0 2 0 0,2 7 0 0,0 4 0 0,-2 3 0 0,-3 1-16 0,-2 6 0 0,-6 2 0 16,-7 3 0-16,-9 2 16 0,-7 2 16 0,-6 3 0 0,-7 2 0 0,-12 5 240 0,-7 4 0 15,-7 5 0-15,-12 3 0 0,-13 3 0 0,-8 4 0 0,-5 3 0 0,-3 4 0 0,-5-1 208 16,2 3 96-16,3-2 16 0,-5-1 0 0,-6 1 208 0,2-4 48 0,-1 0 16 15,6-4 0-15,6-5 0 0,6 1 0 0,6-5 0 0,5-5 0 0,7-2-64 0,5-2-16 0,5-5 0 0,6-3 0 16,6-6-384-16,7-3-128 0,6-3 0 0,8-6 0 0,7-2 0 0,3-5-224 0,4-3 16 0,5-7 0 0,6-2-144 0,1-9-32 0,2-4 0 0,1-5 0 0,2-6 240 0,1-7 144 0,2-3-192 0,-1-3 192 0,-2-4-192 0,-4-2 192 0,-3 2-192 0,-2 2 192 0,-6 1-128 0,-3 2 128 0,-6 2 0 0,-2-3 0 16,-2 3 0-16,-2 2 0 0,-5 1 0 0,-5-3 0 0,-2-4 0 0,-5-1 176 0,-1-1-32 0,-5-3 0 0,-7 0 48 0,-5-5 0 0,-5 1 0 0,-5-4 0 0,-3 1-192 0,0 4 192 0,0 4-192 0,0 6 192 0,-2 3 0 0,2 2 0 0,2 5 0 0,3 4 0 0,0 3 256 0,2 4 48 0,2 3 16 0,3 4 0 0,2 1-160 0,3 5-32 0,3 2 0 15,3 1 0-15,7 3-192 0,9 0-128 0,-7 7 160 0,7 6-160 0,7 1 0 0,3 11-256 0,5 6 16 0,5 10 16 0,5 7-80 0,7 8-16 0,3 10 0 0,9 7 0 0,8 8 320 0,8 7 0 0,8 2 0 0,5 1 0 0,3 0 128 0,0-4 144 0,3-2 32 0,2-3 0 0,2-5 160 0,0-1 48 0,2-6 0 0,-5-7 0 0,-7-4-256 0,0-6-32 0,2-5-16 0,2-6 0 0,1-7-768 16,-3-5-144-16,-6-4-48 0,-4-4 0 0,-2-7-2000 0,-1-6-384 0,1-7-96 0</inkml:trace>
  <inkml:trace contextRef="#ctx0" brushRef="#br0" timeOffset="143157.7">24875 8909 36223 0,'0'0'1600'0,"-12"1"336"0,-1-2-1552 0,13 1-384 0,-9-1 0 0,9 1 0 0,0 0 800 16,0 0 80-16,0 0 16 0,0 0 0 0,0 0-672 0,0 0-224 0,0 0 144 15,0 0-144-15,12-4 128 0,1 0-128 0,-1 1 0 0,-1-1 128 0,2-2-128 0,2-2 0 0,0-1 144 16,4 0-144-16,-1-2 0 0,1 1 0 0,2-2 0 0,3 0 0 0,-1-1 0 0,6 2 0 16,2-1 0-16,7-1-128 15,5-3 128-15,3-1 0 0,4-1-144 0,0 0 144 0,0-4 0 16,2 1 0-16,2-2 0 0,4 3 0 0,0-6 288 0,2 1-32 0,0 3 0 0,-2-1 0 16,-7 5 32-16,-4 1 0 0,-6-1 0 0,-3 1 0 0,-1 0-288 0,-5 4 160 0,-2 0-160 0,-4 3 128 15,-4 0-288-15,-3 4-64 0,-4-1-16 0,-3 2 0 0,-12 5-1680 0,7-6-352 16,-7 6-64-16,-2-9-13600 0</inkml:trace>
  <inkml:trace contextRef="#ctx0" brushRef="#br0" timeOffset="144197.58">23951 8309 15663 0,'0'0'1392'16,"0"0"-1120"-16,0 0-272 0,0 0 0 0,0 0 1920 0,0 0 336 0,0 0 64 15,0 0 16-15,9 8-1760 0,-3 2-336 0,1 2-80 0,-1 0-16 0,2 0-144 0,0 1 0 0,0 0 0 0,0 0 0 16,-1 1-768-16,1-1-176 0,-1-2-32 0,-1-1-16 0,1 0-2672 0,3 2-544 16</inkml:trace>
  <inkml:trace contextRef="#ctx0" brushRef="#br0" timeOffset="145289.66">24047 8530 1839 0,'0'0'160'0,"0"0"-160"0,0 0 0 15,0 0 0-15,0 0 5136 0,0 0 1008 0,0 0 192 0,0 0 32 16,0 0-2208-16,0 0-448 0,5-12-96 0,4-1-16 0,3-2-1488 0,2-2-320 16,1-3-48-16,4-4-16 0,5-1-768 15,3-2-144-15,8-3-48 0,1-3 0 0,-2-2-560 0,2 0-208 16,2-2 144-16,2 1-144 0,5-3 0 0,0 0 0 0,1-2 0 0,2 2 0 0,0 4-208 16,1 0 16-16,-4 1 16 0,-3 1 0 0,-6 3-144 15,-3 2-16-15,-2-1-16 0,-3 4 0 0,-4 0-160 0,0 6-16 0,-5 1-16 16,0 2 0-16,-5 4-1584 0,-1 2-320 0,-2 1-64 15,-11 9-14064-15</inkml:trace>
  <inkml:trace contextRef="#ctx0" brushRef="#br0" timeOffset="145419.44">24415 9190 26719 0,'0'0'2368'0,"0"0"-1888"0,0 0-480 16,10 10 0-16,2-3 4032 0,4 4 720 0,4 1 144 0,3 1 32 15,3 2-3904-15,1 5-784 0,2 1-240 0,5 5 128 0,3 2 0 0,4 6 0 0,1 5 0 16,-1 3 0-16,1 0-128 0,1 5 0 0,1 5-176 0,1 0 176 0,0 5-384 0,1-4 32 0,1-3 0 16,1 1 0-16,2 1-256 0,-2-2-48 0,-3 0-16 0,-3-4 0 0,-3 4-224 0,-3-2-64 0,-1-2 0 0,1-3 0 15,-1-1-1888-15,2-6-384 0,-1-2-80 0,2-7-16 0</inkml:trace>
  <inkml:trace contextRef="#ctx0" brushRef="#br0" timeOffset="145575.17">27026 7927 2751 0,'1'15'128'15,"-1"-15"16"-15,0 0-144 0,0 11 0 0,3 1 0 0,1 0 0 0,1 2 8528 0,2 4 1680 0,0 4 336 0,1 5 64 0,0 4-8496 0,0 4-1712 16,1 4-400-16,-1 4 0 0,-2 2 0 0,2 0 160 0,-1 5-160 0,-1-3 128 16,1 0-128-16,-2-1 160 0,-1 0-160 0,1 0 160 15,-2-2-160-15,-1-2 160 0,1-2-160 0,0-2 160 0,-1-1-160 16,-1-5-192-16,-1-2 32 0,0-3 16 0,0-2-2832 0,-1-4-560 0,0-5-112 0</inkml:trace>
  <inkml:trace contextRef="#ctx0" brushRef="#br0" timeOffset="145669.05">26801 7355 42383 0,'-10'1'3776'0,"10"-1"-3024"0,-9 0-608 0,9 0-144 0,0 0 512 0,0 0 80 0,12 3 16 0,4-2 0 0,3 4-2816 0,6 2-560 0,10 2-112 0</inkml:trace>
  <inkml:trace contextRef="#ctx0" brushRef="#br0" timeOffset="145790.17">28223 7430 34095 0,'-31'-6'3024'0,"-9"-3"-2416"0,-4-4-480 0,-4-3-128 0,-4-3 3200 0,-3 0 640 0,-2 0 112 16,-2 1 16-16,-1 1-3120 0,1 4-624 0,1 2-224 0,-2 2 144 0,-4 0-288 0,4 1-64 0,2 3-16 15,6 2 0-15,8 2-160 0,5 2-16 0,5 2-16 0,5 1 0 0,6-2-160 16,3 2-16-16,7 3-16 0,4-1 0 0,3 6-48 0,4 4-16 0,5 3 0 0,6 7 0 0,3 0 288 0,5 8 64 0,2 3 16 0,6 7 0 0,2 6 304 16,7 4 0-16,4 6 128 0,4 2-128 0,2 3 352 0,1 4-32 0,-1 0 0 0,-2 5 0 0,-2 5-112 0,-1 0-16 0,0 5-16 0,0-2 0 0,-2 1-176 0,-2 3 0 0,-1-1 0 0,-3 0 0 0,-1-1 0 0,-4-3 0 0,-2-8 0 15,-5-4 0-15,-2-2 0 0,-5-9 0 0,-6-5-224 0,-4-8 80 0,-4-2-496 0,-3-4-80 0,-6-7-32 0,-3-6 0 0,-2-4-2656 0,-5-9-544 0</inkml:trace>
  <inkml:trace contextRef="#ctx0" brushRef="#br0" timeOffset="145949.49">27657 8389 54079 0,'0'0'2400'0,"18"5"480"0,7-1-2304 0,15-2-448 0,14 1-128 0,11 1 0 0,11 0 192 0,3 2 0 0,3 1 16 0,8 2 0 0,4 1-208 0,5 2 0 0,4 0 0 0,4 2 0 0,3 3-1872 0,8 3-480 16,8-2-80-16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B3A00-37AE-DF4F-846D-B0E493D1DDE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0FC8D-3FAB-384B-A523-F958535F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039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Slido</a:t>
            </a:r>
            <a:r>
              <a:rPr lang="en-US" dirty="0"/>
              <a:t> event link: https://app.sli.do/event/kcpDE9Zw4WuMr5fcf6Jgdy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Or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Slido.com and event code cse123</a:t>
            </a:r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60FC8D-3FAB-384B-A523-F958535FCC0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695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9E575A9-56CD-5A42-B9C7-1068F9228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7" y="4013370"/>
            <a:ext cx="6212925" cy="1954786"/>
          </a:xfrm>
        </p:spPr>
        <p:txBody>
          <a:bodyPr anchor="t">
            <a:noAutofit/>
          </a:bodyPr>
          <a:lstStyle>
            <a:lvl1pPr>
              <a:defRPr sz="6000" b="0" i="0">
                <a:solidFill>
                  <a:srgbClr val="F0F0F0"/>
                </a:solidFill>
                <a:latin typeface="Montserrat SemiBold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B47C65-C622-BE47-AE97-E148F4F3EA4E}"/>
              </a:ext>
            </a:extLst>
          </p:cNvPr>
          <p:cNvSpPr txBox="1"/>
          <p:nvPr userDrawn="1"/>
        </p:nvSpPr>
        <p:spPr>
          <a:xfrm>
            <a:off x="292977" y="3182200"/>
            <a:ext cx="315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spc="100" baseline="0" dirty="0">
                <a:solidFill>
                  <a:srgbClr val="F0F0F0"/>
                </a:solidFill>
                <a:latin typeface="Montserrat ExtraBold" pitchFamily="2" charset="77"/>
              </a:rPr>
              <a:t>CSE 123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7A9EB4D-77DA-A446-AC45-F12975CF7B81}"/>
              </a:ext>
            </a:extLst>
          </p:cNvPr>
          <p:cNvSpPr/>
          <p:nvPr userDrawn="1"/>
        </p:nvSpPr>
        <p:spPr>
          <a:xfrm>
            <a:off x="420128" y="2753848"/>
            <a:ext cx="1269523" cy="420130"/>
          </a:xfrm>
          <a:prstGeom prst="roundRect">
            <a:avLst/>
          </a:prstGeom>
          <a:solidFill>
            <a:srgbClr val="FA82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spc="300" dirty="0">
                <a:latin typeface="Montserrat" pitchFamily="2" charset="77"/>
              </a:rPr>
              <a:t>LEC 04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6C7426B-729E-F7D5-0736-3AD7D1926A0A}"/>
              </a:ext>
            </a:extLst>
          </p:cNvPr>
          <p:cNvSpPr/>
          <p:nvPr userDrawn="1"/>
        </p:nvSpPr>
        <p:spPr>
          <a:xfrm>
            <a:off x="-369625" y="5494620"/>
            <a:ext cx="4632957" cy="1688781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808DAC-636A-06AC-ADA9-6F6514C7FCE0}"/>
              </a:ext>
            </a:extLst>
          </p:cNvPr>
          <p:cNvSpPr/>
          <p:nvPr userDrawn="1"/>
        </p:nvSpPr>
        <p:spPr>
          <a:xfrm>
            <a:off x="71163" y="5574803"/>
            <a:ext cx="2250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b="1" i="0" dirty="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Questions during Class?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DE38F8-AD40-1DC7-1944-4682FDD989B1}"/>
              </a:ext>
            </a:extLst>
          </p:cNvPr>
          <p:cNvSpPr/>
          <p:nvPr userDrawn="1"/>
        </p:nvSpPr>
        <p:spPr>
          <a:xfrm>
            <a:off x="72629" y="5851802"/>
            <a:ext cx="24321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Raise hand or send here</a:t>
            </a:r>
          </a:p>
          <a:p>
            <a:endParaRPr lang="en-US" sz="1200" b="1" i="0" dirty="0">
              <a:solidFill>
                <a:schemeClr val="tx1">
                  <a:lumMod val="65000"/>
                  <a:lumOff val="35000"/>
                </a:schemeClr>
              </a:solidFill>
              <a:latin typeface="Montserrat SemiBold" pitchFamily="2" charset="77"/>
            </a:endParaRPr>
          </a:p>
          <a:p>
            <a:r>
              <a:rPr lang="en-US" sz="2000" b="0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sli.do    #cse123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2F9617-4B9F-19A5-D41B-387416ABD311}"/>
              </a:ext>
            </a:extLst>
          </p:cNvPr>
          <p:cNvSpPr/>
          <p:nvPr userDrawn="1"/>
        </p:nvSpPr>
        <p:spPr>
          <a:xfrm>
            <a:off x="8063682" y="5075655"/>
            <a:ext cx="1847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endParaRPr lang="en-US" sz="1200" b="1" i="0" dirty="0">
              <a:solidFill>
                <a:schemeClr val="bg1">
                  <a:lumMod val="65000"/>
                </a:schemeClr>
              </a:solidFill>
              <a:latin typeface="Montserrat" pitchFamily="2" charset="77"/>
            </a:endParaRPr>
          </a:p>
        </p:txBody>
      </p:sp>
      <p:sp>
        <p:nvSpPr>
          <p:cNvPr id="7" name="Google Shape;24;p29">
            <a:extLst>
              <a:ext uri="{FF2B5EF4-FFF2-40B4-BE49-F238E27FC236}">
                <a16:creationId xmlns:a16="http://schemas.microsoft.com/office/drawing/2014/main" id="{7C23A463-1051-4C8E-3786-98A1DC69C2FE}"/>
              </a:ext>
            </a:extLst>
          </p:cNvPr>
          <p:cNvSpPr/>
          <p:nvPr userDrawn="1"/>
        </p:nvSpPr>
        <p:spPr>
          <a:xfrm>
            <a:off x="7275442" y="1530627"/>
            <a:ext cx="4673729" cy="4641574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8369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788E2-53AC-E040-9733-D210E855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10CAD9-D825-5C41-812F-1D2BA3804933}"/>
              </a:ext>
            </a:extLst>
          </p:cNvPr>
          <p:cNvSpPr txBox="1"/>
          <p:nvPr userDrawn="1"/>
        </p:nvSpPr>
        <p:spPr>
          <a:xfrm>
            <a:off x="568410" y="469557"/>
            <a:ext cx="2014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1727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6B8B3-3837-584A-94CD-BA26A8EF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6CF4A-8D26-7E47-BE24-56CAFA2BF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DA4DA-0832-AD49-906C-ED72A76C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10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tice: Th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B3AA407-1DA0-3243-8E37-6DD02AC469B7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B2FB86-FF62-31DF-F83C-54AC220C7122}"/>
              </a:ext>
            </a:extLst>
          </p:cNvPr>
          <p:cNvSpPr txBox="1"/>
          <p:nvPr userDrawn="1"/>
        </p:nvSpPr>
        <p:spPr>
          <a:xfrm>
            <a:off x="1106916" y="300371"/>
            <a:ext cx="37417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Think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7D0B743-6487-A3F6-EBE7-3E0368CD2E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154039" y="300371"/>
            <a:ext cx="684160" cy="781897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F486DBF-0D75-55DB-9928-3E596B345D51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D5B7D14-FA34-B2D9-C621-221E813EEED7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0515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itce: P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A96D726-B7B5-E5FD-95E9-944FA8727D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4039" y="300371"/>
            <a:ext cx="961802" cy="76944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0FA711B-19AB-5E1A-7C37-14ED2D5431ED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92366A2-C9D8-2580-7B79-3B1F6DDAB802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61646E-9F5C-9C61-C30B-3DF312AA0AE9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522D9B-890F-87AE-E16B-BD76B76C8428}"/>
              </a:ext>
            </a:extLst>
          </p:cNvPr>
          <p:cNvSpPr txBox="1"/>
          <p:nvPr userDrawn="1"/>
        </p:nvSpPr>
        <p:spPr>
          <a:xfrm>
            <a:off x="1106916" y="300371"/>
            <a:ext cx="33576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Pair</a:t>
            </a:r>
          </a:p>
        </p:txBody>
      </p:sp>
    </p:spTree>
    <p:extLst>
      <p:ext uri="{BB962C8B-B14F-4D97-AF65-F5344CB8AC3E}">
        <p14:creationId xmlns:p14="http://schemas.microsoft.com/office/powerpoint/2010/main" val="4039598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3D231-F19F-A840-B5BC-F29C9E521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0AC8BA-BD64-6945-A342-22D204834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23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D3693-0064-BB4F-9EC2-569D40495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8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userDrawn="1">
  <p:cSld name="1_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9"/>
          <p:cNvSpPr txBox="1">
            <a:spLocks noGrp="1"/>
          </p:cNvSpPr>
          <p:nvPr>
            <p:ph type="title"/>
          </p:nvPr>
        </p:nvSpPr>
        <p:spPr>
          <a:xfrm>
            <a:off x="292977" y="4013370"/>
            <a:ext cx="6212926" cy="195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6000"/>
              <a:buFont typeface="Montserrat SemiBold"/>
              <a:buNone/>
              <a:defRPr sz="6000" b="0">
                <a:solidFill>
                  <a:srgbClr val="F0F0F0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9"/>
          <p:cNvSpPr txBox="1"/>
          <p:nvPr/>
        </p:nvSpPr>
        <p:spPr>
          <a:xfrm>
            <a:off x="338697" y="3182199"/>
            <a:ext cx="306297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3600"/>
              <a:buFont typeface="Montserrat ExtraBold"/>
              <a:buNone/>
            </a:pPr>
            <a:r>
              <a:rPr lang="en-US" sz="3600" b="1" i="0" u="none" strike="noStrike" cap="none" dirty="0">
                <a:solidFill>
                  <a:srgbClr val="F0F0F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CSE 123</a:t>
            </a:r>
            <a:endParaRPr dirty="0"/>
          </a:p>
        </p:txBody>
      </p:sp>
      <p:sp>
        <p:nvSpPr>
          <p:cNvPr id="22" name="Google Shape;22;p29"/>
          <p:cNvSpPr/>
          <p:nvPr/>
        </p:nvSpPr>
        <p:spPr>
          <a:xfrm>
            <a:off x="420127" y="2753847"/>
            <a:ext cx="1269525" cy="420132"/>
          </a:xfrm>
          <a:prstGeom prst="roundRect">
            <a:avLst>
              <a:gd name="adj" fmla="val 16667"/>
            </a:avLst>
          </a:prstGeom>
          <a:solidFill>
            <a:srgbClr val="FA82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9"/>
          <p:cNvSpPr/>
          <p:nvPr/>
        </p:nvSpPr>
        <p:spPr>
          <a:xfrm>
            <a:off x="6714463" y="1251642"/>
            <a:ext cx="5250244" cy="5486042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" name="Google Shape;25;p29"/>
          <p:cNvCxnSpPr/>
          <p:nvPr/>
        </p:nvCxnSpPr>
        <p:spPr>
          <a:xfrm>
            <a:off x="7105432" y="3799913"/>
            <a:ext cx="4468306" cy="1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6" name="Google Shape;26;p29"/>
          <p:cNvSpPr/>
          <p:nvPr/>
        </p:nvSpPr>
        <p:spPr>
          <a:xfrm>
            <a:off x="6931" y="5505568"/>
            <a:ext cx="4514270" cy="1340914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9"/>
          <p:cNvSpPr txBox="1"/>
          <p:nvPr/>
        </p:nvSpPr>
        <p:spPr>
          <a:xfrm>
            <a:off x="242828" y="5666317"/>
            <a:ext cx="215923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200"/>
              <a:buFont typeface="Montserrat"/>
              <a:buNone/>
            </a:pPr>
            <a:r>
              <a:rPr lang="en-US" sz="1200" b="1" i="0" u="none" strike="noStrike" cap="none" dirty="0">
                <a:solidFill>
                  <a:srgbClr val="A6A6A6"/>
                </a:solidFill>
                <a:latin typeface="Montserrat"/>
                <a:ea typeface="Montserrat"/>
                <a:cs typeface="Montserrat"/>
                <a:sym typeface="Montserrat"/>
              </a:rPr>
              <a:t>Questions during Class?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200"/>
              <a:buFont typeface="Montserrat"/>
              <a:buNone/>
              <a:tabLst/>
              <a:defRPr/>
            </a:pPr>
            <a:r>
              <a:rPr lang="en-US" sz="1200" b="1" i="0" u="none" strike="noStrike" cap="none" dirty="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Raise hand or send here</a:t>
            </a:r>
            <a:endParaRPr lang="en-US" sz="1200" dirty="0"/>
          </a:p>
        </p:txBody>
      </p:sp>
      <p:sp>
        <p:nvSpPr>
          <p:cNvPr id="28" name="Google Shape;28;p29"/>
          <p:cNvSpPr txBox="1"/>
          <p:nvPr/>
        </p:nvSpPr>
        <p:spPr>
          <a:xfrm>
            <a:off x="242828" y="6094422"/>
            <a:ext cx="215486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sz="1200" b="1" i="0" u="none" strike="noStrike" cap="none" dirty="0">
              <a:solidFill>
                <a:srgbClr val="59595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ontserrat SemiBold"/>
              <a:buNone/>
            </a:pPr>
            <a:r>
              <a:rPr lang="en-US" sz="2000" b="0" i="0" u="none" strike="noStrike" cap="none" dirty="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sli.do    #cse123 </a:t>
            </a:r>
            <a:endParaRPr dirty="0"/>
          </a:p>
        </p:txBody>
      </p:sp>
      <p:sp>
        <p:nvSpPr>
          <p:cNvPr id="30" name="Google Shape;6;p28">
            <a:extLst>
              <a:ext uri="{FF2B5EF4-FFF2-40B4-BE49-F238E27FC236}">
                <a16:creationId xmlns:a16="http://schemas.microsoft.com/office/drawing/2014/main" id="{90DE1CCA-3C44-4A8B-8512-85130B59739C}"/>
              </a:ext>
            </a:extLst>
          </p:cNvPr>
          <p:cNvSpPr/>
          <p:nvPr userDrawn="1"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" name="Google Shape;7;p28" descr="Picture 6">
            <a:extLst>
              <a:ext uri="{FF2B5EF4-FFF2-40B4-BE49-F238E27FC236}">
                <a16:creationId xmlns:a16="http://schemas.microsoft.com/office/drawing/2014/main" id="{5CC3B2A6-B9E4-4692-B1C5-C4AFE479505E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-5988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8;p28">
            <a:extLst>
              <a:ext uri="{FF2B5EF4-FFF2-40B4-BE49-F238E27FC236}">
                <a16:creationId xmlns:a16="http://schemas.microsoft.com/office/drawing/2014/main" id="{1897D9CE-58CC-4DB4-A4A6-DD3585087B5E}"/>
              </a:ext>
            </a:extLst>
          </p:cNvPr>
          <p:cNvSpPr txBox="1"/>
          <p:nvPr userDrawn="1"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123 Summer 2026</a:t>
            </a:r>
            <a:endParaRPr dirty="0"/>
          </a:p>
        </p:txBody>
      </p:sp>
      <p:sp>
        <p:nvSpPr>
          <p:cNvPr id="2" name="Google Shape;92;p1">
            <a:extLst>
              <a:ext uri="{FF2B5EF4-FFF2-40B4-BE49-F238E27FC236}">
                <a16:creationId xmlns:a16="http://schemas.microsoft.com/office/drawing/2014/main" id="{C96B5491-F7FA-23FC-FB30-12701599F978}"/>
              </a:ext>
            </a:extLst>
          </p:cNvPr>
          <p:cNvSpPr txBox="1"/>
          <p:nvPr userDrawn="1"/>
        </p:nvSpPr>
        <p:spPr>
          <a:xfrm>
            <a:off x="7148325" y="1757973"/>
            <a:ext cx="4385400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r>
              <a:rPr lang="en-US" sz="2200" b="1" i="1" u="none" strike="noStrike" cap="none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Talk to your neighbors: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94;p1">
            <a:extLst>
              <a:ext uri="{FF2B5EF4-FFF2-40B4-BE49-F238E27FC236}">
                <a16:creationId xmlns:a16="http://schemas.microsoft.com/office/drawing/2014/main" id="{9ED2A101-430A-CE69-E5BC-7D6DD50BF4E3}"/>
              </a:ext>
            </a:extLst>
          </p:cNvPr>
          <p:cNvSpPr txBox="1"/>
          <p:nvPr userDrawn="1"/>
        </p:nvSpPr>
        <p:spPr>
          <a:xfrm>
            <a:off x="7071026" y="1419273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8C360F-4256-FEE1-7C14-17182C543AFA}"/>
              </a:ext>
            </a:extLst>
          </p:cNvPr>
          <p:cNvSpPr txBox="1"/>
          <p:nvPr userDrawn="1"/>
        </p:nvSpPr>
        <p:spPr>
          <a:xfrm>
            <a:off x="3000376" y="-2819"/>
            <a:ext cx="6191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LEC 04: </a:t>
            </a:r>
            <a:r>
              <a:rPr lang="en-US" sz="900" b="1" i="0" dirty="0" err="1">
                <a:solidFill>
                  <a:schemeClr val="bg1"/>
                </a:solidFill>
                <a:latin typeface="Montserrat SemiBold" pitchFamily="2" charset="77"/>
              </a:rPr>
              <a:t>LinkedIntList</a:t>
            </a:r>
            <a:endParaRPr lang="en-US" sz="900" b="1" i="0" dirty="0">
              <a:solidFill>
                <a:schemeClr val="bg1"/>
              </a:solidFill>
              <a:latin typeface="Montserrat SemiBold" pitchFamily="2" charset="77"/>
            </a:endParaRPr>
          </a:p>
        </p:txBody>
      </p:sp>
      <p:sp>
        <p:nvSpPr>
          <p:cNvPr id="12" name="Google Shape;23;p29">
            <a:extLst>
              <a:ext uri="{FF2B5EF4-FFF2-40B4-BE49-F238E27FC236}">
                <a16:creationId xmlns:a16="http://schemas.microsoft.com/office/drawing/2014/main" id="{8AB0C156-E646-655A-EAEF-6213F4E43055}"/>
              </a:ext>
            </a:extLst>
          </p:cNvPr>
          <p:cNvSpPr txBox="1"/>
          <p:nvPr userDrawn="1"/>
        </p:nvSpPr>
        <p:spPr>
          <a:xfrm>
            <a:off x="486355" y="2794656"/>
            <a:ext cx="113706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</a:pPr>
            <a:r>
              <a:rPr lang="en-US" sz="16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LEC 04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00690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B460B4-70F4-B145-8648-892BD7385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73FE4-2A2D-D54E-9CA7-3BE743A50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0E522-6C81-E146-9573-8B2A26576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rgbClr val="2E235D"/>
                </a:solidFill>
              </a:defRPr>
            </a:lvl1pPr>
          </a:lstStyle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829BDB-00F0-1A4D-85ED-E7EECB1665B0}"/>
              </a:ext>
            </a:extLst>
          </p:cNvPr>
          <p:cNvSpPr/>
          <p:nvPr userDrawn="1"/>
        </p:nvSpPr>
        <p:spPr>
          <a:xfrm>
            <a:off x="-89452" y="-2819"/>
            <a:ext cx="12503426" cy="23955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F99840-7979-4642-ADBB-375B21C7BD9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63" y="29972"/>
            <a:ext cx="2150721" cy="1690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6FF7FA-8B99-C643-9479-91C32ACC4F6F}"/>
              </a:ext>
            </a:extLst>
          </p:cNvPr>
          <p:cNvSpPr txBox="1"/>
          <p:nvPr userDrawn="1"/>
        </p:nvSpPr>
        <p:spPr>
          <a:xfrm>
            <a:off x="10569575" y="0"/>
            <a:ext cx="1622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CSE 123 Summer 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82E279-6D9E-BC4A-A9B9-46E4512D586D}"/>
              </a:ext>
            </a:extLst>
          </p:cNvPr>
          <p:cNvSpPr txBox="1"/>
          <p:nvPr userDrawn="1"/>
        </p:nvSpPr>
        <p:spPr>
          <a:xfrm>
            <a:off x="3000376" y="-2819"/>
            <a:ext cx="6191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LEC 04: </a:t>
            </a:r>
            <a:r>
              <a:rPr lang="en-US" sz="900" b="1" i="0" dirty="0" err="1">
                <a:solidFill>
                  <a:schemeClr val="bg1"/>
                </a:solidFill>
                <a:latin typeface="Montserrat SemiBold" pitchFamily="2" charset="77"/>
              </a:rPr>
              <a:t>LinkedIntList</a:t>
            </a:r>
            <a:endParaRPr lang="en-US" sz="900" b="1" i="0" dirty="0">
              <a:solidFill>
                <a:schemeClr val="bg1"/>
              </a:solidFill>
              <a:latin typeface="Montserrat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468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6" r:id="rId4"/>
    <p:sldLayoutId id="2147483657" r:id="rId5"/>
    <p:sldLayoutId id="2147483654" r:id="rId6"/>
    <p:sldLayoutId id="2147483655" r:id="rId7"/>
    <p:sldLayoutId id="2147483658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.spotify.com/playlist/7sjPyy1Zv8wAZ1Qo8r0qeQ?si=1f29712a9d924eb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customXml" Target="../ink/ink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/>
          <p:cNvSpPr txBox="1">
            <a:spLocks noGrp="1"/>
          </p:cNvSpPr>
          <p:nvPr>
            <p:ph type="title"/>
          </p:nvPr>
        </p:nvSpPr>
        <p:spPr>
          <a:xfrm>
            <a:off x="131885" y="4020404"/>
            <a:ext cx="6471138" cy="195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/>
            <a:r>
              <a:rPr lang="en-US" sz="4400" dirty="0" err="1">
                <a:latin typeface="Consolas" panose="020B0609020204030204" pitchFamily="49" charset="0"/>
              </a:rPr>
              <a:t>LinkedIntList</a:t>
            </a:r>
            <a:endParaRPr sz="4400" dirty="0">
              <a:latin typeface="Consolas" panose="020B0609020204030204" pitchFamily="49" charset="0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7071026" y="1419273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8D04F4-55AB-5CE1-FC37-42BEC912BC09}"/>
              </a:ext>
            </a:extLst>
          </p:cNvPr>
          <p:cNvSpPr txBox="1"/>
          <p:nvPr/>
        </p:nvSpPr>
        <p:spPr>
          <a:xfrm>
            <a:off x="7071026" y="2237509"/>
            <a:ext cx="45399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i="1" dirty="0"/>
          </a:p>
          <a:p>
            <a:pPr algn="ctr"/>
            <a:r>
              <a:rPr lang="en-US" i="1" dirty="0"/>
              <a:t>What is your favorite way to eat a potato? </a:t>
            </a:r>
            <a:r>
              <a:rPr lang="en-US" sz="2000" i="1" dirty="0"/>
              <a:t>🥔</a:t>
            </a:r>
            <a:endParaRPr lang="en-US" i="1" dirty="0"/>
          </a:p>
          <a:p>
            <a:pPr algn="ctr"/>
            <a:endParaRPr lang="en-US" b="1" dirty="0">
              <a:solidFill>
                <a:schemeClr val="accent6"/>
              </a:solidFill>
              <a:cs typeface="Calibri"/>
              <a:sym typeface="Calibri"/>
            </a:endParaRPr>
          </a:p>
          <a:p>
            <a:pPr algn="ctr"/>
            <a:r>
              <a:rPr lang="en-US" b="1" dirty="0">
                <a:solidFill>
                  <a:schemeClr val="accent6"/>
                </a:solidFill>
                <a:cs typeface="Calibri"/>
                <a:sym typeface="Calibri"/>
              </a:rPr>
              <a:t>Respond on sli.do!</a:t>
            </a:r>
            <a:endParaRPr lang="en-US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96;p1">
            <a:extLst>
              <a:ext uri="{FF2B5EF4-FFF2-40B4-BE49-F238E27FC236}">
                <a16:creationId xmlns:a16="http://schemas.microsoft.com/office/drawing/2014/main" id="{E84ABA4A-33C8-4F68-BA6B-9BF04A82454F}"/>
              </a:ext>
            </a:extLst>
          </p:cNvPr>
          <p:cNvSpPr txBox="1"/>
          <p:nvPr/>
        </p:nvSpPr>
        <p:spPr>
          <a:xfrm>
            <a:off x="6519481" y="3741864"/>
            <a:ext cx="213824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Instructor:</a:t>
            </a:r>
            <a:endParaRPr sz="2000" dirty="0">
              <a:solidFill>
                <a:schemeClr val="tx1">
                  <a:lumMod val="75000"/>
                  <a:lumOff val="25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" name="Google Shape;98;p1">
            <a:extLst>
              <a:ext uri="{FF2B5EF4-FFF2-40B4-BE49-F238E27FC236}">
                <a16:creationId xmlns:a16="http://schemas.microsoft.com/office/drawing/2014/main" id="{5CCBA744-6E97-48E3-97FC-D2FD41A8F4A6}"/>
              </a:ext>
            </a:extLst>
          </p:cNvPr>
          <p:cNvSpPr txBox="1"/>
          <p:nvPr/>
        </p:nvSpPr>
        <p:spPr>
          <a:xfrm>
            <a:off x="8657726" y="3736492"/>
            <a:ext cx="30537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Trien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Vuong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" name="Google Shape;96;p1">
            <a:extLst>
              <a:ext uri="{FF2B5EF4-FFF2-40B4-BE49-F238E27FC236}">
                <a16:creationId xmlns:a16="http://schemas.microsoft.com/office/drawing/2014/main" id="{F976E80C-10DD-4CF4-A8AA-8F9D9803038D}"/>
              </a:ext>
            </a:extLst>
          </p:cNvPr>
          <p:cNvSpPr txBox="1"/>
          <p:nvPr/>
        </p:nvSpPr>
        <p:spPr>
          <a:xfrm>
            <a:off x="5500614" y="4433103"/>
            <a:ext cx="213824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2000" dirty="0">
              <a:solidFill>
                <a:schemeClr val="tx1">
                  <a:lumMod val="75000"/>
                  <a:lumOff val="25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B373AA-FC72-47E4-A7D2-D67D614AC8FC}"/>
              </a:ext>
            </a:extLst>
          </p:cNvPr>
          <p:cNvSpPr txBox="1"/>
          <p:nvPr/>
        </p:nvSpPr>
        <p:spPr>
          <a:xfrm>
            <a:off x="7684077" y="4395355"/>
            <a:ext cx="3777096" cy="193899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sz="2400" dirty="0">
                <a:latin typeface="Montserrat" panose="00000500000000000000" pitchFamily="2" charset="0"/>
              </a:rPr>
              <a:t>Cora</a:t>
            </a:r>
          </a:p>
          <a:p>
            <a:r>
              <a:rPr lang="en-US" sz="2400" dirty="0">
                <a:latin typeface="Montserrat" panose="00000500000000000000" pitchFamily="2" charset="0"/>
              </a:rPr>
              <a:t>Jonah</a:t>
            </a:r>
          </a:p>
          <a:p>
            <a:r>
              <a:rPr lang="en-US" sz="2400" dirty="0" err="1">
                <a:latin typeface="Montserrat" panose="00000500000000000000" pitchFamily="2" charset="0"/>
              </a:rPr>
              <a:t>Maitreyi</a:t>
            </a:r>
            <a:endParaRPr lang="en-US" sz="2400" dirty="0">
              <a:latin typeface="Montserrat" panose="00000500000000000000" pitchFamily="2" charset="0"/>
            </a:endParaRPr>
          </a:p>
          <a:p>
            <a:br>
              <a:rPr lang="en-US" sz="2400" dirty="0">
                <a:latin typeface="Montserrat" panose="00000500000000000000" pitchFamily="2" charset="0"/>
              </a:rPr>
            </a:br>
            <a:br>
              <a:rPr lang="en-US" sz="2400" dirty="0">
                <a:latin typeface="Montserrat" panose="00000500000000000000" pitchFamily="2" charset="0"/>
              </a:rPr>
            </a:br>
            <a:r>
              <a:rPr lang="en-US" sz="2400" dirty="0" err="1">
                <a:latin typeface="Montserrat" panose="00000500000000000000" pitchFamily="2" charset="0"/>
              </a:rPr>
              <a:t>Nhan</a:t>
            </a:r>
            <a:endParaRPr lang="en-US" sz="2400" dirty="0">
              <a:latin typeface="Montserrat" panose="00000500000000000000" pitchFamily="2" charset="0"/>
            </a:endParaRPr>
          </a:p>
          <a:p>
            <a:r>
              <a:rPr lang="en-US" sz="2400" dirty="0">
                <a:latin typeface="Montserrat" panose="00000500000000000000" pitchFamily="2" charset="0"/>
              </a:rPr>
              <a:t>Nichole</a:t>
            </a:r>
          </a:p>
          <a:p>
            <a:r>
              <a:rPr lang="en-US" sz="2400" dirty="0" err="1">
                <a:latin typeface="Montserrat" panose="00000500000000000000" pitchFamily="2" charset="0"/>
              </a:rPr>
              <a:t>Shiven</a:t>
            </a:r>
            <a:endParaRPr lang="en-US" sz="2400" dirty="0">
              <a:latin typeface="Montserrat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57772B-9C7F-4C65-A3A2-CDC4AC289816}"/>
              </a:ext>
            </a:extLst>
          </p:cNvPr>
          <p:cNvSpPr txBox="1"/>
          <p:nvPr/>
        </p:nvSpPr>
        <p:spPr>
          <a:xfrm>
            <a:off x="6815404" y="6360778"/>
            <a:ext cx="5208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535353"/>
                </a:solidFill>
                <a:latin typeface="Montserrat SemiBold" panose="00000700000000000000" pitchFamily="2" charset="0"/>
              </a:rPr>
              <a:t>Music </a:t>
            </a:r>
            <a:r>
              <a:rPr lang="en-US" dirty="0">
                <a:solidFill>
                  <a:srgbClr val="535353"/>
                </a:solidFill>
                <a:latin typeface="Montserrat SemiBold" panose="00000700000000000000" pitchFamily="2" charset="0"/>
              </a:rPr>
              <a:t>: </a:t>
            </a:r>
            <a:r>
              <a:rPr lang="en-US" dirty="0">
                <a:solidFill>
                  <a:srgbClr val="535353"/>
                </a:solidFill>
                <a:latin typeface="Montserrat SemiBold" panose="00000700000000000000" pitchFamily="2" charset="0"/>
                <a:hlinkClick r:id="rId3"/>
              </a:rPr>
              <a:t>CSE 123 26su Lecture Tunes </a:t>
            </a:r>
            <a:endParaRPr lang="en-US" dirty="0">
              <a:solidFill>
                <a:srgbClr val="535353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4" name="Picture 3" descr="qr code for https://app.sli.do/event/kcpDE9Zw4WuMr5fcf6Jgdy&#10;join link also in speaker notes">
            <a:extLst>
              <a:ext uri="{FF2B5EF4-FFF2-40B4-BE49-F238E27FC236}">
                <a16:creationId xmlns:a16="http://schemas.microsoft.com/office/drawing/2014/main" id="{BE1FFDCA-D255-48E2-8796-A9835F3092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3714" y="5622131"/>
            <a:ext cx="1057972" cy="10579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</a:rPr>
              <a:t>LinkedIntList</a:t>
            </a:r>
            <a:r>
              <a:rPr lang="en-US" dirty="0"/>
              <a:t> (2)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4BF8D8-ADB5-4B3B-B5CB-495E34E98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154459"/>
          </a:xfrm>
        </p:spPr>
        <p:txBody>
          <a:bodyPr>
            <a:normAutofit/>
          </a:bodyPr>
          <a:lstStyle/>
          <a:p>
            <a:r>
              <a:rPr lang="en-US" dirty="0"/>
              <a:t>Now that we have a </a:t>
            </a:r>
            <a:r>
              <a:rPr lang="en-US" dirty="0" err="1">
                <a:latin typeface="Consolas" panose="020B0609020204030204" pitchFamily="49" charset="0"/>
              </a:rPr>
              <a:t>LinkedIntList</a:t>
            </a:r>
            <a:r>
              <a:rPr lang="en-US" dirty="0"/>
              <a:t> class, will a client ever need to interact with a </a:t>
            </a:r>
            <a:r>
              <a:rPr lang="en-US" dirty="0" err="1">
                <a:latin typeface="Consolas" panose="020B0609020204030204" pitchFamily="49" charset="0"/>
              </a:rPr>
              <a:t>ListNode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No! Not something they should have to worry about</a:t>
            </a:r>
          </a:p>
          <a:p>
            <a:r>
              <a:rPr lang="en-US" dirty="0"/>
              <a:t>How can we abstract </a:t>
            </a:r>
            <a:r>
              <a:rPr lang="en-US" dirty="0" err="1">
                <a:latin typeface="Consolas" panose="020B0609020204030204" pitchFamily="49" charset="0"/>
              </a:rPr>
              <a:t>ListNodes</a:t>
            </a:r>
            <a:r>
              <a:rPr lang="en-US" dirty="0"/>
              <a:t> away from them?</a:t>
            </a:r>
          </a:p>
          <a:p>
            <a:pPr lvl="1"/>
            <a:r>
              <a:rPr lang="en-US" dirty="0"/>
              <a:t>Leaving them in a public file is pretty obvious…</a:t>
            </a:r>
          </a:p>
          <a:p>
            <a:pPr lvl="1"/>
            <a:endParaRPr lang="en-US" dirty="0"/>
          </a:p>
          <a:p>
            <a:r>
              <a:rPr lang="en-US" dirty="0"/>
              <a:t>We can make </a:t>
            </a:r>
            <a:r>
              <a:rPr lang="en-US" dirty="0" err="1">
                <a:latin typeface="Consolas" panose="020B0609020204030204" pitchFamily="49" charset="0"/>
              </a:rPr>
              <a:t>ListNode</a:t>
            </a:r>
            <a:r>
              <a:rPr lang="en-US" dirty="0"/>
              <a:t> a </a:t>
            </a:r>
            <a:r>
              <a:rPr lang="en-US" dirty="0">
                <a:latin typeface="Consolas" panose="020B0609020204030204" pitchFamily="49" charset="0"/>
              </a:rPr>
              <a:t>private</a:t>
            </a:r>
            <a:r>
              <a:rPr lang="en-US" dirty="0"/>
              <a:t> inner class inside </a:t>
            </a:r>
            <a:r>
              <a:rPr lang="en-US" dirty="0" err="1">
                <a:latin typeface="Consolas" panose="020B0609020204030204" pitchFamily="49" charset="0"/>
              </a:rPr>
              <a:t>LinkedIntList</a:t>
            </a:r>
            <a:r>
              <a:rPr lang="en-US" dirty="0"/>
              <a:t>!</a:t>
            </a:r>
          </a:p>
          <a:p>
            <a:pPr lvl="1"/>
            <a:r>
              <a:rPr lang="en-US" dirty="0"/>
              <a:t>We can still access it (just like private fields)</a:t>
            </a:r>
          </a:p>
          <a:p>
            <a:pPr lvl="1"/>
            <a:r>
              <a:rPr lang="en-US" dirty="0"/>
              <a:t>Clients don't need to worry about its existence!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998449-D626-4779-B930-01E083C1E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66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1D54B-0476-42AE-B787-407AC1489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Cases to Consider for </a:t>
            </a:r>
            <a:r>
              <a:rPr lang="en-US" dirty="0" err="1"/>
              <a:t>LinkedNodes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D6E6CF-CA86-4AC4-9FC2-D76119C3E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Front of list</a:t>
            </a:r>
          </a:p>
          <a:p>
            <a:r>
              <a:rPr lang="en-US" sz="4000" dirty="0"/>
              <a:t>Middle (general)</a:t>
            </a:r>
          </a:p>
          <a:p>
            <a:r>
              <a:rPr lang="en-US" sz="4000" dirty="0"/>
              <a:t>Empty list</a:t>
            </a:r>
          </a:p>
          <a:p>
            <a:r>
              <a:rPr lang="en-US" sz="4000" dirty="0"/>
              <a:t>End of list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6781FC-6726-4E62-A6CF-4B59B4A93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11</a:t>
            </a:fld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2A1E7E6-C3A6-449A-A16A-788441BBFE47}"/>
                  </a:ext>
                </a:extLst>
              </p14:cNvPr>
              <p14:cNvContentPartPr/>
              <p14:nvPr/>
            </p14:nvContentPartPr>
            <p14:xfrm>
              <a:off x="4024440" y="1006920"/>
              <a:ext cx="7843680" cy="39394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2A1E7E6-C3A6-449A-A16A-788441BBFE4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15080" y="997560"/>
                <a:ext cx="7862400" cy="395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EC000E2-1E6F-4CF8-8851-89A526126C55}"/>
                  </a:ext>
                </a:extLst>
              </p14:cNvPr>
              <p14:cNvContentPartPr/>
              <p14:nvPr/>
            </p14:nvContentPartPr>
            <p14:xfrm>
              <a:off x="5098320" y="3343320"/>
              <a:ext cx="3753000" cy="21160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EC000E2-1E6F-4CF8-8851-89A526126C5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88960" y="3333960"/>
                <a:ext cx="3771720" cy="2134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94311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191E0-BD89-4171-BC61-E63D53F1C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BF8F4-FD4F-4100-90A9-2D51FACB8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F511AC-7391-4B38-B988-654ECBEF6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12</a:t>
            </a:fld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F1335D1-CEDB-4F40-B1CB-4A50678D3C6C}"/>
                  </a:ext>
                </a:extLst>
              </p14:cNvPr>
              <p14:cNvContentPartPr/>
              <p14:nvPr/>
            </p14:nvContentPartPr>
            <p14:xfrm>
              <a:off x="80640" y="248040"/>
              <a:ext cx="11145240" cy="646020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F1335D1-CEDB-4F40-B1CB-4A50678D3C6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280" y="238680"/>
                <a:ext cx="11163960" cy="6478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06787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9163B-3175-4D16-8247-BF18B8922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Reminder: Iterating over </a:t>
            </a:r>
            <a:r>
              <a:rPr lang="en-US" dirty="0" err="1">
                <a:latin typeface="Consolas" panose="020B0609020204030204" pitchFamily="49" charset="0"/>
              </a:rPr>
              <a:t>ListNodes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02521-05B7-4C2E-AD6B-3DC70DACA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71600"/>
            <a:ext cx="10515601" cy="5486400"/>
          </a:xfrm>
        </p:spPr>
        <p:txBody>
          <a:bodyPr>
            <a:normAutofit/>
          </a:bodyPr>
          <a:lstStyle/>
          <a:p>
            <a:r>
              <a:rPr lang="en-US" dirty="0"/>
              <a:t>General pattern iteration code will follow: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8A17DA-DE4C-427A-B524-BE3547514971}"/>
              </a:ext>
            </a:extLst>
          </p:cNvPr>
          <p:cNvSpPr txBox="1"/>
          <p:nvPr/>
        </p:nvSpPr>
        <p:spPr>
          <a:xfrm>
            <a:off x="3517408" y="2051105"/>
            <a:ext cx="515718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Consolas" panose="020B0609020204030204" pitchFamily="49" charset="0"/>
              </a:rPr>
              <a:t>ListNode</a:t>
            </a:r>
            <a:r>
              <a:rPr lang="en-US" sz="3200" dirty="0">
                <a:latin typeface="Consolas" panose="020B0609020204030204" pitchFamily="49" charset="0"/>
              </a:rPr>
              <a:t> </a:t>
            </a:r>
            <a:r>
              <a:rPr lang="en-US" sz="3200" dirty="0" err="1">
                <a:latin typeface="Consolas" panose="020B0609020204030204" pitchFamily="49" charset="0"/>
              </a:rPr>
              <a:t>curr</a:t>
            </a:r>
            <a:r>
              <a:rPr lang="en-US" sz="3200" dirty="0">
                <a:latin typeface="Consolas" panose="020B0609020204030204" pitchFamily="49" charset="0"/>
              </a:rPr>
              <a:t> = front;</a:t>
            </a:r>
          </a:p>
          <a:p>
            <a:r>
              <a:rPr lang="en-US" sz="3200" dirty="0">
                <a:latin typeface="Consolas" panose="020B0609020204030204" pitchFamily="49" charset="0"/>
              </a:rPr>
              <a:t>while (</a:t>
            </a:r>
            <a:r>
              <a:rPr lang="en-US" sz="3200" dirty="0" err="1">
                <a:latin typeface="Consolas" panose="020B0609020204030204" pitchFamily="49" charset="0"/>
              </a:rPr>
              <a:t>curr</a:t>
            </a:r>
            <a:r>
              <a:rPr lang="en-US" sz="3200" dirty="0">
                <a:latin typeface="Consolas" panose="020B0609020204030204" pitchFamily="49" charset="0"/>
              </a:rPr>
              <a:t> != null) {</a:t>
            </a:r>
          </a:p>
          <a:p>
            <a:r>
              <a:rPr lang="en-US" sz="3200" dirty="0">
                <a:latin typeface="Consolas" panose="020B0609020204030204" pitchFamily="49" charset="0"/>
              </a:rPr>
              <a:t>    // Do something</a:t>
            </a:r>
          </a:p>
          <a:p>
            <a:r>
              <a:rPr lang="en-US" sz="3200" dirty="0">
                <a:latin typeface="Consolas" panose="020B0609020204030204" pitchFamily="49" charset="0"/>
              </a:rPr>
              <a:t>    </a:t>
            </a:r>
          </a:p>
          <a:p>
            <a:r>
              <a:rPr lang="en-US" sz="3200" dirty="0">
                <a:latin typeface="Consolas" panose="020B0609020204030204" pitchFamily="49" charset="0"/>
              </a:rPr>
              <a:t>    </a:t>
            </a:r>
            <a:r>
              <a:rPr lang="en-US" sz="3200" dirty="0" err="1">
                <a:latin typeface="Consolas" panose="020B0609020204030204" pitchFamily="49" charset="0"/>
              </a:rPr>
              <a:t>curr</a:t>
            </a:r>
            <a:r>
              <a:rPr lang="en-US" sz="3200" dirty="0">
                <a:latin typeface="Consolas" panose="020B0609020204030204" pitchFamily="49" charset="0"/>
              </a:rPr>
              <a:t> = </a:t>
            </a:r>
            <a:r>
              <a:rPr lang="en-US" sz="3200" dirty="0" err="1">
                <a:latin typeface="Consolas" panose="020B0609020204030204" pitchFamily="49" charset="0"/>
              </a:rPr>
              <a:t>curr.next</a:t>
            </a:r>
            <a:r>
              <a:rPr lang="en-US" sz="3200" dirty="0">
                <a:latin typeface="Consolas" panose="020B0609020204030204" pitchFamily="49" charset="0"/>
              </a:rPr>
              <a:t>;</a:t>
            </a:r>
          </a:p>
          <a:p>
            <a:r>
              <a:rPr lang="en-US" sz="32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751AB3-4893-4F89-9EF6-1BB694BF9D58}"/>
              </a:ext>
            </a:extLst>
          </p:cNvPr>
          <p:cNvSpPr txBox="1">
            <a:spLocks/>
          </p:cNvSpPr>
          <p:nvPr/>
        </p:nvSpPr>
        <p:spPr>
          <a:xfrm>
            <a:off x="838199" y="5812046"/>
            <a:ext cx="10515600" cy="762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b="1" i="1" dirty="0"/>
              <a:t>Why do we need a </a:t>
            </a:r>
            <a:r>
              <a:rPr lang="en-US" sz="4000" b="1" i="1" dirty="0" err="1">
                <a:latin typeface="Consolas" panose="020B0609020204030204" pitchFamily="49" charset="0"/>
              </a:rPr>
              <a:t>ListNode</a:t>
            </a:r>
            <a:r>
              <a:rPr lang="en-US" sz="4000" b="1" i="1" dirty="0"/>
              <a:t> </a:t>
            </a:r>
            <a:r>
              <a:rPr lang="en-US" sz="4000" b="1" i="1" dirty="0" err="1"/>
              <a:t>curr</a:t>
            </a:r>
            <a:r>
              <a:rPr lang="en-US" sz="4000" b="1" i="1" dirty="0"/>
              <a:t>?</a:t>
            </a:r>
          </a:p>
          <a:p>
            <a:pPr marL="457200" lvl="1" indent="0" algn="ctr">
              <a:buFont typeface="System Font Regular"/>
              <a:buNone/>
            </a:pPr>
            <a:endParaRPr lang="en-US" sz="3600" b="1" i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5769E9-56F6-425A-81F3-58C044740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69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</a:t>
            </a:r>
            <a:r>
              <a:rPr lang="en-US" dirty="0" err="1"/>
              <a:t>curr</a:t>
            </a:r>
            <a:r>
              <a:rPr lang="en-US" dirty="0"/>
              <a:t>? </a:t>
            </a:r>
            <a:r>
              <a:rPr lang="en-US" dirty="0" err="1">
                <a:latin typeface="Consolas" panose="020B0609020204030204" pitchFamily="49" charset="0"/>
              </a:rPr>
              <a:t>printList</a:t>
            </a:r>
            <a:r>
              <a:rPr lang="en-US" dirty="0">
                <a:latin typeface="Consolas" panose="020B0609020204030204" pitchFamily="49" charset="0"/>
              </a:rPr>
              <a:t>(front)</a:t>
            </a:r>
            <a:r>
              <a:rPr lang="en-US" dirty="0">
                <a:latin typeface="+mn-lt"/>
              </a:rPr>
              <a:t> </a:t>
            </a:r>
            <a:r>
              <a:rPr lang="en-US" dirty="0"/>
              <a:t>(1)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4BF8D8-ADB5-4B3B-B5CB-495E34E98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488" y="2771562"/>
            <a:ext cx="6747663" cy="3629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public static void printList(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 front)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while (front != null)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    </a:t>
            </a:r>
            <a:r>
              <a:rPr lang="en-US" sz="2000" dirty="0" err="1">
                <a:latin typeface="Consolas" panose="020B0609020204030204" pitchFamily="49" charset="0"/>
              </a:rPr>
              <a:t>System.out.print</a:t>
            </a:r>
            <a:r>
              <a:rPr lang="en-US" sz="2000" dirty="0">
                <a:latin typeface="Consolas" panose="020B0609020204030204" pitchFamily="49" charset="0"/>
              </a:rPr>
              <a:t>(</a:t>
            </a:r>
            <a:r>
              <a:rPr lang="en-US" sz="2000" dirty="0" err="1">
                <a:latin typeface="Consolas" panose="020B0609020204030204" pitchFamily="49" charset="0"/>
              </a:rPr>
              <a:t>front.data</a:t>
            </a:r>
            <a:r>
              <a:rPr lang="en-US" sz="2000" dirty="0">
                <a:latin typeface="Consolas" panose="020B0609020204030204" pitchFamily="49" charset="0"/>
              </a:rPr>
              <a:t> + " ");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    front = </a:t>
            </a:r>
            <a:r>
              <a:rPr lang="en-US" sz="2000" dirty="0" err="1">
                <a:latin typeface="Consolas" panose="020B0609020204030204" pitchFamily="49" charset="0"/>
              </a:rPr>
              <a:t>front.next</a:t>
            </a:r>
            <a:r>
              <a:rPr lang="en-US" sz="2000" dirty="0"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}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</a:t>
            </a:r>
            <a:r>
              <a:rPr lang="en-US" sz="2000" dirty="0" err="1">
                <a:latin typeface="Consolas" panose="020B0609020204030204" pitchFamily="49" charset="0"/>
              </a:rPr>
              <a:t>System.out.println</a:t>
            </a:r>
            <a:r>
              <a:rPr lang="en-US" sz="2000" dirty="0"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6E6913F2-A564-4EB4-A382-51BBED86D803}"/>
              </a:ext>
            </a:extLst>
          </p:cNvPr>
          <p:cNvSpPr txBox="1">
            <a:spLocks/>
          </p:cNvSpPr>
          <p:nvPr/>
        </p:nvSpPr>
        <p:spPr>
          <a:xfrm>
            <a:off x="838199" y="1337547"/>
            <a:ext cx="10515600" cy="3629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public static void main(String[] </a:t>
            </a:r>
            <a:r>
              <a:rPr lang="en-US" sz="2000" dirty="0" err="1">
                <a:latin typeface="Consolas" panose="020B0609020204030204" pitchFamily="49" charset="0"/>
              </a:rPr>
              <a:t>args</a:t>
            </a:r>
            <a:r>
              <a:rPr lang="en-US" sz="20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 front = new 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(1, new 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(2, new 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(3)));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}</a:t>
            </a:r>
          </a:p>
        </p:txBody>
      </p:sp>
      <p:grpSp>
        <p:nvGrpSpPr>
          <p:cNvPr id="3" name="Group 2" descr="a LinkedIntList containing 1, 2, 3 &#10;in main's scope, a variable front pointing to the 1 node&#10;in printList's scope, a variable front pointing to the 1 node">
            <a:extLst>
              <a:ext uri="{FF2B5EF4-FFF2-40B4-BE49-F238E27FC236}">
                <a16:creationId xmlns:a16="http://schemas.microsoft.com/office/drawing/2014/main" id="{8FE016B0-88D4-4530-98AA-93508E99E045}"/>
              </a:ext>
            </a:extLst>
          </p:cNvPr>
          <p:cNvGrpSpPr/>
          <p:nvPr/>
        </p:nvGrpSpPr>
        <p:grpSpPr>
          <a:xfrm>
            <a:off x="5142652" y="2400004"/>
            <a:ext cx="6641254" cy="4034202"/>
            <a:chOff x="5142652" y="2400004"/>
            <a:chExt cx="6641254" cy="403420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9D8775A-5BFB-471C-9DDF-A3C43E9F6CDF}"/>
                </a:ext>
              </a:extLst>
            </p:cNvPr>
            <p:cNvGrpSpPr/>
            <p:nvPr/>
          </p:nvGrpSpPr>
          <p:grpSpPr>
            <a:xfrm>
              <a:off x="5142652" y="5655274"/>
              <a:ext cx="1720426" cy="778932"/>
              <a:chOff x="1889760" y="4707467"/>
              <a:chExt cx="1720426" cy="778932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C4749D6-1557-4421-B4D9-4B1DF45EECE9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4D378A5-0FC1-4D77-854C-FB03E6B7E40C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7A5E62-65AB-4AA7-97C2-FB6788270612}"/>
                </a:ext>
              </a:extLst>
            </p:cNvPr>
            <p:cNvSpPr/>
            <p:nvPr/>
          </p:nvSpPr>
          <p:spPr>
            <a:xfrm>
              <a:off x="9635957" y="3243827"/>
              <a:ext cx="396240" cy="379306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48AF32E-0861-4081-AED4-24221CCECA8D}"/>
                </a:ext>
              </a:extLst>
            </p:cNvPr>
            <p:cNvSpPr txBox="1"/>
            <p:nvPr/>
          </p:nvSpPr>
          <p:spPr>
            <a:xfrm>
              <a:off x="9511303" y="2922708"/>
              <a:ext cx="6501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front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29FFF96-5FD2-48C9-B224-54183BBADE8D}"/>
                </a:ext>
              </a:extLst>
            </p:cNvPr>
            <p:cNvGrpSpPr/>
            <p:nvPr/>
          </p:nvGrpSpPr>
          <p:grpSpPr>
            <a:xfrm>
              <a:off x="7628466" y="5655274"/>
              <a:ext cx="1720426" cy="778932"/>
              <a:chOff x="1889760" y="4707467"/>
              <a:chExt cx="1720426" cy="778932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48A4C83-0882-41C2-8F89-855312BE87F7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28F5BBD-C6DD-4E45-812B-22EB3B4208CD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0A34EAF-107D-407B-8EDA-783DFB5EA659}"/>
                </a:ext>
              </a:extLst>
            </p:cNvPr>
            <p:cNvGrpSpPr/>
            <p:nvPr/>
          </p:nvGrpSpPr>
          <p:grpSpPr>
            <a:xfrm>
              <a:off x="10063480" y="5655274"/>
              <a:ext cx="1720426" cy="778932"/>
              <a:chOff x="1889760" y="4707467"/>
              <a:chExt cx="1720426" cy="778932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71AF1F7-7CA0-4325-8A55-9319ADA3BA2D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3A3D784-0F5C-4473-BE6B-0E22BE1BF58B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93B4EDA-9B72-4120-8B76-28AB1884EBC1}"/>
                </a:ext>
              </a:extLst>
            </p:cNvPr>
            <p:cNvCxnSpPr>
              <a:endCxn id="13" idx="1"/>
            </p:cNvCxnSpPr>
            <p:nvPr/>
          </p:nvCxnSpPr>
          <p:spPr>
            <a:xfrm>
              <a:off x="6432971" y="6044740"/>
              <a:ext cx="1195495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7BF08E8B-20DF-4565-BE80-BAE3E39C3127}"/>
                </a:ext>
              </a:extLst>
            </p:cNvPr>
            <p:cNvCxnSpPr>
              <a:cxnSpLocks/>
            </p:cNvCxnSpPr>
            <p:nvPr/>
          </p:nvCxnSpPr>
          <p:spPr>
            <a:xfrm>
              <a:off x="8867985" y="6044740"/>
              <a:ext cx="1195495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C97B0E4-FC86-4EDB-A87D-598C4CB1DF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37664" y="5676459"/>
              <a:ext cx="832270" cy="74028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3989081-C950-4B21-89E8-A0C9BB0EF064}"/>
                </a:ext>
              </a:extLst>
            </p:cNvPr>
            <p:cNvSpPr/>
            <p:nvPr/>
          </p:nvSpPr>
          <p:spPr>
            <a:xfrm>
              <a:off x="9648703" y="4790492"/>
              <a:ext cx="396240" cy="352198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0A89F6B-0DAB-4180-A41A-D4D52F82B6DD}"/>
                </a:ext>
              </a:extLst>
            </p:cNvPr>
            <p:cNvSpPr txBox="1"/>
            <p:nvPr/>
          </p:nvSpPr>
          <p:spPr>
            <a:xfrm>
              <a:off x="9534561" y="4469373"/>
              <a:ext cx="6501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front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29963ED-127F-4AA4-B2FC-3F9A92FA3086}"/>
                </a:ext>
              </a:extLst>
            </p:cNvPr>
            <p:cNvSpPr txBox="1"/>
            <p:nvPr/>
          </p:nvSpPr>
          <p:spPr>
            <a:xfrm>
              <a:off x="9211325" y="2400004"/>
              <a:ext cx="12638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u="sng" dirty="0"/>
                <a:t>main()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D15FB93-532D-47FF-AF45-B1925209554C}"/>
                </a:ext>
              </a:extLst>
            </p:cNvPr>
            <p:cNvSpPr txBox="1"/>
            <p:nvPr/>
          </p:nvSpPr>
          <p:spPr>
            <a:xfrm>
              <a:off x="9009634" y="3906337"/>
              <a:ext cx="17514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u="sng" dirty="0"/>
                <a:t>printList()</a:t>
              </a:r>
            </a:p>
          </p:txBody>
        </p:sp>
        <p:cxnSp>
          <p:nvCxnSpPr>
            <p:cNvPr id="28" name="Connector: Curved 27">
              <a:extLst>
                <a:ext uri="{FF2B5EF4-FFF2-40B4-BE49-F238E27FC236}">
                  <a16:creationId xmlns:a16="http://schemas.microsoft.com/office/drawing/2014/main" id="{6A2DF96A-F002-4DEA-A1B7-334E0012C476}"/>
                </a:ext>
              </a:extLst>
            </p:cNvPr>
            <p:cNvCxnSpPr>
              <a:cxnSpLocks/>
              <a:endCxn id="4" idx="0"/>
            </p:cNvCxnSpPr>
            <p:nvPr/>
          </p:nvCxnSpPr>
          <p:spPr>
            <a:xfrm rot="10800000" flipV="1">
              <a:off x="5572759" y="3429000"/>
              <a:ext cx="4278902" cy="2226274"/>
            </a:xfrm>
            <a:prstGeom prst="curvedConnector2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or: Curved 40">
              <a:extLst>
                <a:ext uri="{FF2B5EF4-FFF2-40B4-BE49-F238E27FC236}">
                  <a16:creationId xmlns:a16="http://schemas.microsoft.com/office/drawing/2014/main" id="{AB25B66A-88D1-4CB8-A9E4-918DFEB1DED9}"/>
                </a:ext>
              </a:extLst>
            </p:cNvPr>
            <p:cNvCxnSpPr>
              <a:cxnSpLocks/>
              <a:endCxn id="4" idx="0"/>
            </p:cNvCxnSpPr>
            <p:nvPr/>
          </p:nvCxnSpPr>
          <p:spPr>
            <a:xfrm rot="10800000" flipV="1">
              <a:off x="5572759" y="4967420"/>
              <a:ext cx="4286860" cy="687854"/>
            </a:xfrm>
            <a:prstGeom prst="curvedConnector2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852164-07B2-437D-B5A9-D19195A7D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311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</a:t>
            </a:r>
            <a:r>
              <a:rPr lang="en-US" dirty="0" err="1"/>
              <a:t>curr</a:t>
            </a:r>
            <a:r>
              <a:rPr lang="en-US" dirty="0"/>
              <a:t>? </a:t>
            </a:r>
            <a:r>
              <a:rPr lang="en-US" dirty="0" err="1">
                <a:latin typeface="Consolas" panose="020B0609020204030204" pitchFamily="49" charset="0"/>
              </a:rPr>
              <a:t>printList</a:t>
            </a:r>
            <a:r>
              <a:rPr lang="en-US" dirty="0">
                <a:latin typeface="Consolas" panose="020B0609020204030204" pitchFamily="49" charset="0"/>
              </a:rPr>
              <a:t>(front)</a:t>
            </a:r>
            <a:r>
              <a:rPr lang="en-US" dirty="0"/>
              <a:t> (2)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4BF8D8-ADB5-4B3B-B5CB-495E34E98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488" y="2771562"/>
            <a:ext cx="6747663" cy="3629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public static void printList(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 front)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while (front != null)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    </a:t>
            </a:r>
            <a:r>
              <a:rPr lang="en-US" sz="2000" dirty="0" err="1">
                <a:latin typeface="Consolas" panose="020B0609020204030204" pitchFamily="49" charset="0"/>
              </a:rPr>
              <a:t>System.out.print</a:t>
            </a:r>
            <a:r>
              <a:rPr lang="en-US" sz="2000" dirty="0">
                <a:latin typeface="Consolas" panose="020B0609020204030204" pitchFamily="49" charset="0"/>
              </a:rPr>
              <a:t>(</a:t>
            </a:r>
            <a:r>
              <a:rPr lang="en-US" sz="2000" dirty="0" err="1">
                <a:latin typeface="Consolas" panose="020B0609020204030204" pitchFamily="49" charset="0"/>
              </a:rPr>
              <a:t>front.data</a:t>
            </a:r>
            <a:r>
              <a:rPr lang="en-US" sz="2000" dirty="0">
                <a:latin typeface="Consolas" panose="020B0609020204030204" pitchFamily="49" charset="0"/>
              </a:rPr>
              <a:t> + " ");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    front = </a:t>
            </a:r>
            <a:r>
              <a:rPr lang="en-US" sz="2000" dirty="0" err="1">
                <a:latin typeface="Consolas" panose="020B0609020204030204" pitchFamily="49" charset="0"/>
              </a:rPr>
              <a:t>front.next</a:t>
            </a:r>
            <a:r>
              <a:rPr lang="en-US" sz="2000" dirty="0"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}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</a:t>
            </a:r>
            <a:r>
              <a:rPr lang="en-US" sz="2000" dirty="0" err="1">
                <a:latin typeface="Consolas" panose="020B0609020204030204" pitchFamily="49" charset="0"/>
              </a:rPr>
              <a:t>System.out.println</a:t>
            </a:r>
            <a:r>
              <a:rPr lang="en-US" sz="2000" dirty="0"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6E6913F2-A564-4EB4-A382-51BBED86D803}"/>
              </a:ext>
            </a:extLst>
          </p:cNvPr>
          <p:cNvSpPr txBox="1">
            <a:spLocks/>
          </p:cNvSpPr>
          <p:nvPr/>
        </p:nvSpPr>
        <p:spPr>
          <a:xfrm>
            <a:off x="838199" y="1337547"/>
            <a:ext cx="10515600" cy="3629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public static void main(String[] </a:t>
            </a:r>
            <a:r>
              <a:rPr lang="en-US" sz="2000" dirty="0" err="1">
                <a:latin typeface="Consolas" panose="020B0609020204030204" pitchFamily="49" charset="0"/>
              </a:rPr>
              <a:t>args</a:t>
            </a:r>
            <a:r>
              <a:rPr lang="en-US" sz="20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 front = new 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(1, new 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(2, new 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(3)));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}</a:t>
            </a:r>
          </a:p>
        </p:txBody>
      </p:sp>
      <p:grpSp>
        <p:nvGrpSpPr>
          <p:cNvPr id="3" name="Group 2" descr="a LinkedIntList containing 1, 2, 3 &#10;in main's scope, a variable front pointing to the 1 node&#10;in printList's scope, a variable front pointing to the 2 node">
            <a:extLst>
              <a:ext uri="{FF2B5EF4-FFF2-40B4-BE49-F238E27FC236}">
                <a16:creationId xmlns:a16="http://schemas.microsoft.com/office/drawing/2014/main" id="{E608119B-FB63-4E52-BCB4-FC6004419B6D}"/>
              </a:ext>
            </a:extLst>
          </p:cNvPr>
          <p:cNvGrpSpPr/>
          <p:nvPr/>
        </p:nvGrpSpPr>
        <p:grpSpPr>
          <a:xfrm>
            <a:off x="5142652" y="2400004"/>
            <a:ext cx="6641254" cy="4034202"/>
            <a:chOff x="5142652" y="2400004"/>
            <a:chExt cx="6641254" cy="403420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9D8775A-5BFB-471C-9DDF-A3C43E9F6CDF}"/>
                </a:ext>
              </a:extLst>
            </p:cNvPr>
            <p:cNvGrpSpPr/>
            <p:nvPr/>
          </p:nvGrpSpPr>
          <p:grpSpPr>
            <a:xfrm>
              <a:off x="5142652" y="5655274"/>
              <a:ext cx="1720426" cy="778932"/>
              <a:chOff x="1889760" y="4707467"/>
              <a:chExt cx="1720426" cy="778932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C4749D6-1557-4421-B4D9-4B1DF45EECE9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4D378A5-0FC1-4D77-854C-FB03E6B7E40C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7A5E62-65AB-4AA7-97C2-FB6788270612}"/>
                </a:ext>
              </a:extLst>
            </p:cNvPr>
            <p:cNvSpPr/>
            <p:nvPr/>
          </p:nvSpPr>
          <p:spPr>
            <a:xfrm>
              <a:off x="9635957" y="3243827"/>
              <a:ext cx="396240" cy="379306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48AF32E-0861-4081-AED4-24221CCECA8D}"/>
                </a:ext>
              </a:extLst>
            </p:cNvPr>
            <p:cNvSpPr txBox="1"/>
            <p:nvPr/>
          </p:nvSpPr>
          <p:spPr>
            <a:xfrm>
              <a:off x="9511303" y="2922708"/>
              <a:ext cx="6501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front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29FFF96-5FD2-48C9-B224-54183BBADE8D}"/>
                </a:ext>
              </a:extLst>
            </p:cNvPr>
            <p:cNvGrpSpPr/>
            <p:nvPr/>
          </p:nvGrpSpPr>
          <p:grpSpPr>
            <a:xfrm>
              <a:off x="7628466" y="5655274"/>
              <a:ext cx="1720426" cy="778932"/>
              <a:chOff x="1889760" y="4707467"/>
              <a:chExt cx="1720426" cy="778932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48A4C83-0882-41C2-8F89-855312BE87F7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28F5BBD-C6DD-4E45-812B-22EB3B4208CD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0A34EAF-107D-407B-8EDA-783DFB5EA659}"/>
                </a:ext>
              </a:extLst>
            </p:cNvPr>
            <p:cNvGrpSpPr/>
            <p:nvPr/>
          </p:nvGrpSpPr>
          <p:grpSpPr>
            <a:xfrm>
              <a:off x="10063480" y="5655274"/>
              <a:ext cx="1720426" cy="778932"/>
              <a:chOff x="1889760" y="4707467"/>
              <a:chExt cx="1720426" cy="778932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71AF1F7-7CA0-4325-8A55-9319ADA3BA2D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3A3D784-0F5C-4473-BE6B-0E22BE1BF58B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93B4EDA-9B72-4120-8B76-28AB1884EBC1}"/>
                </a:ext>
              </a:extLst>
            </p:cNvPr>
            <p:cNvCxnSpPr>
              <a:endCxn id="13" idx="1"/>
            </p:cNvCxnSpPr>
            <p:nvPr/>
          </p:nvCxnSpPr>
          <p:spPr>
            <a:xfrm>
              <a:off x="6432971" y="6044740"/>
              <a:ext cx="1195495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7BF08E8B-20DF-4565-BE80-BAE3E39C3127}"/>
                </a:ext>
              </a:extLst>
            </p:cNvPr>
            <p:cNvCxnSpPr>
              <a:cxnSpLocks/>
            </p:cNvCxnSpPr>
            <p:nvPr/>
          </p:nvCxnSpPr>
          <p:spPr>
            <a:xfrm>
              <a:off x="8867985" y="6044740"/>
              <a:ext cx="1195495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C97B0E4-FC86-4EDB-A87D-598C4CB1DF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37664" y="5676459"/>
              <a:ext cx="832270" cy="74028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3989081-C950-4B21-89E8-A0C9BB0EF064}"/>
                </a:ext>
              </a:extLst>
            </p:cNvPr>
            <p:cNvSpPr/>
            <p:nvPr/>
          </p:nvSpPr>
          <p:spPr>
            <a:xfrm>
              <a:off x="9648703" y="4790492"/>
              <a:ext cx="396240" cy="352198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0A89F6B-0DAB-4180-A41A-D4D52F82B6DD}"/>
                </a:ext>
              </a:extLst>
            </p:cNvPr>
            <p:cNvSpPr txBox="1"/>
            <p:nvPr/>
          </p:nvSpPr>
          <p:spPr>
            <a:xfrm>
              <a:off x="9534561" y="4469373"/>
              <a:ext cx="6501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front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29963ED-127F-4AA4-B2FC-3F9A92FA3086}"/>
                </a:ext>
              </a:extLst>
            </p:cNvPr>
            <p:cNvSpPr txBox="1"/>
            <p:nvPr/>
          </p:nvSpPr>
          <p:spPr>
            <a:xfrm>
              <a:off x="9211325" y="2400004"/>
              <a:ext cx="12638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u="sng" dirty="0"/>
                <a:t>main()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D15FB93-532D-47FF-AF45-B1925209554C}"/>
                </a:ext>
              </a:extLst>
            </p:cNvPr>
            <p:cNvSpPr txBox="1"/>
            <p:nvPr/>
          </p:nvSpPr>
          <p:spPr>
            <a:xfrm>
              <a:off x="9009634" y="3906337"/>
              <a:ext cx="17514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u="sng" dirty="0"/>
                <a:t>printList()</a:t>
              </a:r>
            </a:p>
          </p:txBody>
        </p:sp>
        <p:cxnSp>
          <p:nvCxnSpPr>
            <p:cNvPr id="28" name="Connector: Curved 27">
              <a:extLst>
                <a:ext uri="{FF2B5EF4-FFF2-40B4-BE49-F238E27FC236}">
                  <a16:creationId xmlns:a16="http://schemas.microsoft.com/office/drawing/2014/main" id="{6A2DF96A-F002-4DEA-A1B7-334E0012C476}"/>
                </a:ext>
              </a:extLst>
            </p:cNvPr>
            <p:cNvCxnSpPr>
              <a:cxnSpLocks/>
              <a:endCxn id="4" idx="0"/>
            </p:cNvCxnSpPr>
            <p:nvPr/>
          </p:nvCxnSpPr>
          <p:spPr>
            <a:xfrm rot="10800000" flipV="1">
              <a:off x="5572759" y="3429000"/>
              <a:ext cx="4278902" cy="2226274"/>
            </a:xfrm>
            <a:prstGeom prst="curvedConnector2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or: Curved 40">
              <a:extLst>
                <a:ext uri="{FF2B5EF4-FFF2-40B4-BE49-F238E27FC236}">
                  <a16:creationId xmlns:a16="http://schemas.microsoft.com/office/drawing/2014/main" id="{AB25B66A-88D1-4CB8-A9E4-918DFEB1DED9}"/>
                </a:ext>
              </a:extLst>
            </p:cNvPr>
            <p:cNvCxnSpPr>
              <a:cxnSpLocks/>
              <a:endCxn id="13" idx="0"/>
            </p:cNvCxnSpPr>
            <p:nvPr/>
          </p:nvCxnSpPr>
          <p:spPr>
            <a:xfrm rot="10800000" flipV="1">
              <a:off x="8058573" y="4967420"/>
              <a:ext cx="1801046" cy="687854"/>
            </a:xfrm>
            <a:prstGeom prst="curvedConnector2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5D1785-BBAE-4DE6-B8BA-C931395B3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0452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</a:t>
            </a:r>
            <a:r>
              <a:rPr lang="en-US" dirty="0" err="1"/>
              <a:t>curr</a:t>
            </a:r>
            <a:r>
              <a:rPr lang="en-US" dirty="0"/>
              <a:t>? </a:t>
            </a:r>
            <a:r>
              <a:rPr lang="en-US" dirty="0" err="1">
                <a:latin typeface="Consolas" panose="020B0609020204030204" pitchFamily="49" charset="0"/>
              </a:rPr>
              <a:t>printList</a:t>
            </a:r>
            <a:r>
              <a:rPr lang="en-US" dirty="0">
                <a:latin typeface="Consolas" panose="020B0609020204030204" pitchFamily="49" charset="0"/>
              </a:rPr>
              <a:t>(front)</a:t>
            </a:r>
            <a:r>
              <a:rPr lang="en-US" dirty="0"/>
              <a:t> (3)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4BF8D8-ADB5-4B3B-B5CB-495E34E98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488" y="2771562"/>
            <a:ext cx="6747663" cy="3629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public static void printList(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 front)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while (front != null)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    </a:t>
            </a:r>
            <a:r>
              <a:rPr lang="en-US" sz="2000" dirty="0" err="1">
                <a:latin typeface="Consolas" panose="020B0609020204030204" pitchFamily="49" charset="0"/>
              </a:rPr>
              <a:t>System.out.print</a:t>
            </a:r>
            <a:r>
              <a:rPr lang="en-US" sz="2000" dirty="0">
                <a:latin typeface="Consolas" panose="020B0609020204030204" pitchFamily="49" charset="0"/>
              </a:rPr>
              <a:t>(</a:t>
            </a:r>
            <a:r>
              <a:rPr lang="en-US" sz="2000" dirty="0" err="1">
                <a:latin typeface="Consolas" panose="020B0609020204030204" pitchFamily="49" charset="0"/>
              </a:rPr>
              <a:t>front.data</a:t>
            </a:r>
            <a:r>
              <a:rPr lang="en-US" sz="2000" dirty="0">
                <a:latin typeface="Consolas" panose="020B0609020204030204" pitchFamily="49" charset="0"/>
              </a:rPr>
              <a:t> + " ");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    front = </a:t>
            </a:r>
            <a:r>
              <a:rPr lang="en-US" sz="2000" dirty="0" err="1">
                <a:latin typeface="Consolas" panose="020B0609020204030204" pitchFamily="49" charset="0"/>
              </a:rPr>
              <a:t>front.next</a:t>
            </a:r>
            <a:r>
              <a:rPr lang="en-US" sz="2000" dirty="0"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}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</a:t>
            </a:r>
            <a:r>
              <a:rPr lang="en-US" sz="2000" dirty="0" err="1">
                <a:latin typeface="Consolas" panose="020B0609020204030204" pitchFamily="49" charset="0"/>
              </a:rPr>
              <a:t>System.out.println</a:t>
            </a:r>
            <a:r>
              <a:rPr lang="en-US" sz="2000" dirty="0"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6E6913F2-A564-4EB4-A382-51BBED86D803}"/>
              </a:ext>
            </a:extLst>
          </p:cNvPr>
          <p:cNvSpPr txBox="1">
            <a:spLocks/>
          </p:cNvSpPr>
          <p:nvPr/>
        </p:nvSpPr>
        <p:spPr>
          <a:xfrm>
            <a:off x="838199" y="1337547"/>
            <a:ext cx="10515600" cy="3629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public static void main(String[] </a:t>
            </a:r>
            <a:r>
              <a:rPr lang="en-US" sz="2000" dirty="0" err="1">
                <a:latin typeface="Consolas" panose="020B0609020204030204" pitchFamily="49" charset="0"/>
              </a:rPr>
              <a:t>args</a:t>
            </a:r>
            <a:r>
              <a:rPr lang="en-US" sz="20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 front = new 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(1, new 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(2, new 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(3)));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}</a:t>
            </a:r>
          </a:p>
        </p:txBody>
      </p:sp>
      <p:grpSp>
        <p:nvGrpSpPr>
          <p:cNvPr id="3" name="Group 2" descr="a LinkedIntList containing 1, 2, 3 &#10;in main's scope, a variable front pointing to the 1 node&#10;in printList's scope, a variable front pointing to the 3 node">
            <a:extLst>
              <a:ext uri="{FF2B5EF4-FFF2-40B4-BE49-F238E27FC236}">
                <a16:creationId xmlns:a16="http://schemas.microsoft.com/office/drawing/2014/main" id="{4F41DE0B-75A0-49DD-BFCB-FF3C4F6D75AF}"/>
              </a:ext>
            </a:extLst>
          </p:cNvPr>
          <p:cNvGrpSpPr/>
          <p:nvPr/>
        </p:nvGrpSpPr>
        <p:grpSpPr>
          <a:xfrm>
            <a:off x="5142652" y="2400004"/>
            <a:ext cx="6641254" cy="4034202"/>
            <a:chOff x="5142652" y="2400004"/>
            <a:chExt cx="6641254" cy="403420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9D8775A-5BFB-471C-9DDF-A3C43E9F6CDF}"/>
                </a:ext>
              </a:extLst>
            </p:cNvPr>
            <p:cNvGrpSpPr/>
            <p:nvPr/>
          </p:nvGrpSpPr>
          <p:grpSpPr>
            <a:xfrm>
              <a:off x="5142652" y="5655274"/>
              <a:ext cx="1720426" cy="778932"/>
              <a:chOff x="1889760" y="4707467"/>
              <a:chExt cx="1720426" cy="778932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C4749D6-1557-4421-B4D9-4B1DF45EECE9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4D378A5-0FC1-4D77-854C-FB03E6B7E40C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7A5E62-65AB-4AA7-97C2-FB6788270612}"/>
                </a:ext>
              </a:extLst>
            </p:cNvPr>
            <p:cNvSpPr/>
            <p:nvPr/>
          </p:nvSpPr>
          <p:spPr>
            <a:xfrm>
              <a:off x="9635957" y="3243827"/>
              <a:ext cx="396240" cy="379306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48AF32E-0861-4081-AED4-24221CCECA8D}"/>
                </a:ext>
              </a:extLst>
            </p:cNvPr>
            <p:cNvSpPr txBox="1"/>
            <p:nvPr/>
          </p:nvSpPr>
          <p:spPr>
            <a:xfrm>
              <a:off x="9511303" y="2922708"/>
              <a:ext cx="6501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front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29FFF96-5FD2-48C9-B224-54183BBADE8D}"/>
                </a:ext>
              </a:extLst>
            </p:cNvPr>
            <p:cNvGrpSpPr/>
            <p:nvPr/>
          </p:nvGrpSpPr>
          <p:grpSpPr>
            <a:xfrm>
              <a:off x="7628466" y="5655274"/>
              <a:ext cx="1720426" cy="778932"/>
              <a:chOff x="1889760" y="4707467"/>
              <a:chExt cx="1720426" cy="778932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48A4C83-0882-41C2-8F89-855312BE87F7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28F5BBD-C6DD-4E45-812B-22EB3B4208CD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0A34EAF-107D-407B-8EDA-783DFB5EA659}"/>
                </a:ext>
              </a:extLst>
            </p:cNvPr>
            <p:cNvGrpSpPr/>
            <p:nvPr/>
          </p:nvGrpSpPr>
          <p:grpSpPr>
            <a:xfrm>
              <a:off x="10063480" y="5655274"/>
              <a:ext cx="1720426" cy="778932"/>
              <a:chOff x="1889760" y="4707467"/>
              <a:chExt cx="1720426" cy="778932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71AF1F7-7CA0-4325-8A55-9319ADA3BA2D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3A3D784-0F5C-4473-BE6B-0E22BE1BF58B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93B4EDA-9B72-4120-8B76-28AB1884EBC1}"/>
                </a:ext>
              </a:extLst>
            </p:cNvPr>
            <p:cNvCxnSpPr>
              <a:endCxn id="13" idx="1"/>
            </p:cNvCxnSpPr>
            <p:nvPr/>
          </p:nvCxnSpPr>
          <p:spPr>
            <a:xfrm>
              <a:off x="6432971" y="6044740"/>
              <a:ext cx="1195495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7BF08E8B-20DF-4565-BE80-BAE3E39C3127}"/>
                </a:ext>
              </a:extLst>
            </p:cNvPr>
            <p:cNvCxnSpPr>
              <a:cxnSpLocks/>
            </p:cNvCxnSpPr>
            <p:nvPr/>
          </p:nvCxnSpPr>
          <p:spPr>
            <a:xfrm>
              <a:off x="8867985" y="6044740"/>
              <a:ext cx="1195495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C97B0E4-FC86-4EDB-A87D-598C4CB1DF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37664" y="5676459"/>
              <a:ext cx="832270" cy="74028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3989081-C950-4B21-89E8-A0C9BB0EF064}"/>
                </a:ext>
              </a:extLst>
            </p:cNvPr>
            <p:cNvSpPr/>
            <p:nvPr/>
          </p:nvSpPr>
          <p:spPr>
            <a:xfrm>
              <a:off x="9648703" y="4790492"/>
              <a:ext cx="396240" cy="352198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0A89F6B-0DAB-4180-A41A-D4D52F82B6DD}"/>
                </a:ext>
              </a:extLst>
            </p:cNvPr>
            <p:cNvSpPr txBox="1"/>
            <p:nvPr/>
          </p:nvSpPr>
          <p:spPr>
            <a:xfrm>
              <a:off x="9534561" y="4469373"/>
              <a:ext cx="6501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front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29963ED-127F-4AA4-B2FC-3F9A92FA3086}"/>
                </a:ext>
              </a:extLst>
            </p:cNvPr>
            <p:cNvSpPr txBox="1"/>
            <p:nvPr/>
          </p:nvSpPr>
          <p:spPr>
            <a:xfrm>
              <a:off x="9211325" y="2400004"/>
              <a:ext cx="12638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u="sng" dirty="0"/>
                <a:t>main()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D15FB93-532D-47FF-AF45-B1925209554C}"/>
                </a:ext>
              </a:extLst>
            </p:cNvPr>
            <p:cNvSpPr txBox="1"/>
            <p:nvPr/>
          </p:nvSpPr>
          <p:spPr>
            <a:xfrm>
              <a:off x="9009634" y="3906337"/>
              <a:ext cx="17514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u="sng" dirty="0"/>
                <a:t>printList()</a:t>
              </a:r>
            </a:p>
          </p:txBody>
        </p:sp>
        <p:cxnSp>
          <p:nvCxnSpPr>
            <p:cNvPr id="28" name="Connector: Curved 27">
              <a:extLst>
                <a:ext uri="{FF2B5EF4-FFF2-40B4-BE49-F238E27FC236}">
                  <a16:creationId xmlns:a16="http://schemas.microsoft.com/office/drawing/2014/main" id="{6A2DF96A-F002-4DEA-A1B7-334E0012C476}"/>
                </a:ext>
              </a:extLst>
            </p:cNvPr>
            <p:cNvCxnSpPr>
              <a:cxnSpLocks/>
              <a:endCxn id="4" idx="0"/>
            </p:cNvCxnSpPr>
            <p:nvPr/>
          </p:nvCxnSpPr>
          <p:spPr>
            <a:xfrm rot="10800000" flipV="1">
              <a:off x="5572759" y="3429000"/>
              <a:ext cx="4278902" cy="2226274"/>
            </a:xfrm>
            <a:prstGeom prst="curvedConnector2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or: Curved 40">
              <a:extLst>
                <a:ext uri="{FF2B5EF4-FFF2-40B4-BE49-F238E27FC236}">
                  <a16:creationId xmlns:a16="http://schemas.microsoft.com/office/drawing/2014/main" id="{AB25B66A-88D1-4CB8-A9E4-918DFEB1DED9}"/>
                </a:ext>
              </a:extLst>
            </p:cNvPr>
            <p:cNvCxnSpPr>
              <a:cxnSpLocks/>
              <a:endCxn id="16" idx="0"/>
            </p:cNvCxnSpPr>
            <p:nvPr/>
          </p:nvCxnSpPr>
          <p:spPr>
            <a:xfrm rot="16200000" flipH="1">
              <a:off x="9832676" y="4994363"/>
              <a:ext cx="687854" cy="633968"/>
            </a:xfrm>
            <a:prstGeom prst="curvedConnector3">
              <a:avLst>
                <a:gd name="adj1" fmla="val 50000"/>
              </a:avLst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E8CC0F-2939-4F41-9A00-40E58179A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227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</a:t>
            </a:r>
            <a:r>
              <a:rPr lang="en-US" dirty="0" err="1"/>
              <a:t>curr</a:t>
            </a:r>
            <a:r>
              <a:rPr lang="en-US" dirty="0"/>
              <a:t>? </a:t>
            </a:r>
            <a:r>
              <a:rPr lang="en-US" dirty="0" err="1">
                <a:latin typeface="Consolas" panose="020B0609020204030204" pitchFamily="49" charset="0"/>
              </a:rPr>
              <a:t>printList</a:t>
            </a:r>
            <a:r>
              <a:rPr lang="en-US" dirty="0">
                <a:latin typeface="Consolas" panose="020B0609020204030204" pitchFamily="49" charset="0"/>
              </a:rPr>
              <a:t>(front)</a:t>
            </a:r>
            <a:r>
              <a:rPr lang="en-US" dirty="0"/>
              <a:t> (4)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4BF8D8-ADB5-4B3B-B5CB-495E34E98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488" y="2771562"/>
            <a:ext cx="6747663" cy="3629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public static void printList(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 front)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while (front != null)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    </a:t>
            </a:r>
            <a:r>
              <a:rPr lang="en-US" sz="2000" dirty="0" err="1">
                <a:latin typeface="Consolas" panose="020B0609020204030204" pitchFamily="49" charset="0"/>
              </a:rPr>
              <a:t>System.out.print</a:t>
            </a:r>
            <a:r>
              <a:rPr lang="en-US" sz="2000" dirty="0">
                <a:latin typeface="Consolas" panose="020B0609020204030204" pitchFamily="49" charset="0"/>
              </a:rPr>
              <a:t>(</a:t>
            </a:r>
            <a:r>
              <a:rPr lang="en-US" sz="2000" dirty="0" err="1">
                <a:latin typeface="Consolas" panose="020B0609020204030204" pitchFamily="49" charset="0"/>
              </a:rPr>
              <a:t>front.data</a:t>
            </a:r>
            <a:r>
              <a:rPr lang="en-US" sz="2000" dirty="0">
                <a:latin typeface="Consolas" panose="020B0609020204030204" pitchFamily="49" charset="0"/>
              </a:rPr>
              <a:t> + " ");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    front = </a:t>
            </a:r>
            <a:r>
              <a:rPr lang="en-US" sz="2000" dirty="0" err="1">
                <a:latin typeface="Consolas" panose="020B0609020204030204" pitchFamily="49" charset="0"/>
              </a:rPr>
              <a:t>front.next</a:t>
            </a:r>
            <a:r>
              <a:rPr lang="en-US" sz="2000" dirty="0"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}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</a:t>
            </a:r>
            <a:r>
              <a:rPr lang="en-US" sz="2000" dirty="0" err="1">
                <a:latin typeface="Consolas" panose="020B0609020204030204" pitchFamily="49" charset="0"/>
              </a:rPr>
              <a:t>System.out.println</a:t>
            </a:r>
            <a:r>
              <a:rPr lang="en-US" sz="2000" dirty="0"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6E6913F2-A564-4EB4-A382-51BBED86D803}"/>
              </a:ext>
            </a:extLst>
          </p:cNvPr>
          <p:cNvSpPr txBox="1">
            <a:spLocks/>
          </p:cNvSpPr>
          <p:nvPr/>
        </p:nvSpPr>
        <p:spPr>
          <a:xfrm>
            <a:off x="838199" y="1337547"/>
            <a:ext cx="10515600" cy="3629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public static void main(String[] </a:t>
            </a:r>
            <a:r>
              <a:rPr lang="en-US" sz="2000" dirty="0" err="1">
                <a:latin typeface="Consolas" panose="020B0609020204030204" pitchFamily="49" charset="0"/>
              </a:rPr>
              <a:t>args</a:t>
            </a:r>
            <a:r>
              <a:rPr lang="en-US" sz="20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 front = new 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(1, new 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(2, new 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(3)));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}</a:t>
            </a:r>
          </a:p>
        </p:txBody>
      </p:sp>
      <p:grpSp>
        <p:nvGrpSpPr>
          <p:cNvPr id="3" name="Group 2" descr="a LinkedIntList containing 1, 2, 3 &#10;in main's scope, a variable front pointing to the 1 node&#10;in printList's scope, a variable front holding null">
            <a:extLst>
              <a:ext uri="{FF2B5EF4-FFF2-40B4-BE49-F238E27FC236}">
                <a16:creationId xmlns:a16="http://schemas.microsoft.com/office/drawing/2014/main" id="{E69FEE20-CEBC-4EC3-960A-A9683CCE584B}"/>
              </a:ext>
            </a:extLst>
          </p:cNvPr>
          <p:cNvGrpSpPr/>
          <p:nvPr/>
        </p:nvGrpSpPr>
        <p:grpSpPr>
          <a:xfrm>
            <a:off x="5142652" y="2400004"/>
            <a:ext cx="6641254" cy="4034202"/>
            <a:chOff x="5142652" y="2400004"/>
            <a:chExt cx="6641254" cy="403420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9D8775A-5BFB-471C-9DDF-A3C43E9F6CDF}"/>
                </a:ext>
              </a:extLst>
            </p:cNvPr>
            <p:cNvGrpSpPr/>
            <p:nvPr/>
          </p:nvGrpSpPr>
          <p:grpSpPr>
            <a:xfrm>
              <a:off x="5142652" y="5655274"/>
              <a:ext cx="1720426" cy="778932"/>
              <a:chOff x="1889760" y="4707467"/>
              <a:chExt cx="1720426" cy="778932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C4749D6-1557-4421-B4D9-4B1DF45EECE9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4D378A5-0FC1-4D77-854C-FB03E6B7E40C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7A5E62-65AB-4AA7-97C2-FB6788270612}"/>
                </a:ext>
              </a:extLst>
            </p:cNvPr>
            <p:cNvSpPr/>
            <p:nvPr/>
          </p:nvSpPr>
          <p:spPr>
            <a:xfrm>
              <a:off x="9635957" y="3243827"/>
              <a:ext cx="396240" cy="379306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48AF32E-0861-4081-AED4-24221CCECA8D}"/>
                </a:ext>
              </a:extLst>
            </p:cNvPr>
            <p:cNvSpPr txBox="1"/>
            <p:nvPr/>
          </p:nvSpPr>
          <p:spPr>
            <a:xfrm>
              <a:off x="9511303" y="2922708"/>
              <a:ext cx="6501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front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29FFF96-5FD2-48C9-B224-54183BBADE8D}"/>
                </a:ext>
              </a:extLst>
            </p:cNvPr>
            <p:cNvGrpSpPr/>
            <p:nvPr/>
          </p:nvGrpSpPr>
          <p:grpSpPr>
            <a:xfrm>
              <a:off x="7628466" y="5655274"/>
              <a:ext cx="1720426" cy="778932"/>
              <a:chOff x="1889760" y="4707467"/>
              <a:chExt cx="1720426" cy="778932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48A4C83-0882-41C2-8F89-855312BE87F7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28F5BBD-C6DD-4E45-812B-22EB3B4208CD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0A34EAF-107D-407B-8EDA-783DFB5EA659}"/>
                </a:ext>
              </a:extLst>
            </p:cNvPr>
            <p:cNvGrpSpPr/>
            <p:nvPr/>
          </p:nvGrpSpPr>
          <p:grpSpPr>
            <a:xfrm>
              <a:off x="10063480" y="5655274"/>
              <a:ext cx="1720426" cy="778932"/>
              <a:chOff x="1889760" y="4707467"/>
              <a:chExt cx="1720426" cy="778932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71AF1F7-7CA0-4325-8A55-9319ADA3BA2D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3A3D784-0F5C-4473-BE6B-0E22BE1BF58B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93B4EDA-9B72-4120-8B76-28AB1884EBC1}"/>
                </a:ext>
              </a:extLst>
            </p:cNvPr>
            <p:cNvCxnSpPr>
              <a:endCxn id="13" idx="1"/>
            </p:cNvCxnSpPr>
            <p:nvPr/>
          </p:nvCxnSpPr>
          <p:spPr>
            <a:xfrm>
              <a:off x="6432971" y="6044740"/>
              <a:ext cx="1195495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7BF08E8B-20DF-4565-BE80-BAE3E39C3127}"/>
                </a:ext>
              </a:extLst>
            </p:cNvPr>
            <p:cNvCxnSpPr>
              <a:cxnSpLocks/>
            </p:cNvCxnSpPr>
            <p:nvPr/>
          </p:nvCxnSpPr>
          <p:spPr>
            <a:xfrm>
              <a:off x="8867985" y="6044740"/>
              <a:ext cx="1195495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C97B0E4-FC86-4EDB-A87D-598C4CB1DF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37664" y="5676459"/>
              <a:ext cx="832270" cy="74028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3989081-C950-4B21-89E8-A0C9BB0EF064}"/>
                </a:ext>
              </a:extLst>
            </p:cNvPr>
            <p:cNvSpPr/>
            <p:nvPr/>
          </p:nvSpPr>
          <p:spPr>
            <a:xfrm>
              <a:off x="9648703" y="4790492"/>
              <a:ext cx="396240" cy="352198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0A89F6B-0DAB-4180-A41A-D4D52F82B6DD}"/>
                </a:ext>
              </a:extLst>
            </p:cNvPr>
            <p:cNvSpPr txBox="1"/>
            <p:nvPr/>
          </p:nvSpPr>
          <p:spPr>
            <a:xfrm>
              <a:off x="9534561" y="4469373"/>
              <a:ext cx="6501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front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29963ED-127F-4AA4-B2FC-3F9A92FA3086}"/>
                </a:ext>
              </a:extLst>
            </p:cNvPr>
            <p:cNvSpPr txBox="1"/>
            <p:nvPr/>
          </p:nvSpPr>
          <p:spPr>
            <a:xfrm>
              <a:off x="9211325" y="2400004"/>
              <a:ext cx="12638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u="sng" dirty="0"/>
                <a:t>main()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D15FB93-532D-47FF-AF45-B1925209554C}"/>
                </a:ext>
              </a:extLst>
            </p:cNvPr>
            <p:cNvSpPr txBox="1"/>
            <p:nvPr/>
          </p:nvSpPr>
          <p:spPr>
            <a:xfrm>
              <a:off x="9009634" y="3906337"/>
              <a:ext cx="17514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u="sng" dirty="0"/>
                <a:t>printList()</a:t>
              </a:r>
            </a:p>
          </p:txBody>
        </p:sp>
        <p:cxnSp>
          <p:nvCxnSpPr>
            <p:cNvPr id="28" name="Connector: Curved 27">
              <a:extLst>
                <a:ext uri="{FF2B5EF4-FFF2-40B4-BE49-F238E27FC236}">
                  <a16:creationId xmlns:a16="http://schemas.microsoft.com/office/drawing/2014/main" id="{6A2DF96A-F002-4DEA-A1B7-334E0012C476}"/>
                </a:ext>
              </a:extLst>
            </p:cNvPr>
            <p:cNvCxnSpPr>
              <a:cxnSpLocks/>
              <a:endCxn id="4" idx="0"/>
            </p:cNvCxnSpPr>
            <p:nvPr/>
          </p:nvCxnSpPr>
          <p:spPr>
            <a:xfrm rot="10800000" flipV="1">
              <a:off x="5572759" y="3429000"/>
              <a:ext cx="4278902" cy="2226274"/>
            </a:xfrm>
            <a:prstGeom prst="curvedConnector2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A2587DC-E8C5-41F4-B67F-BE01A307DB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659938" y="4806950"/>
              <a:ext cx="372260" cy="317737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8919BB-F1F3-4FCF-87D0-5AE565E85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256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</a:t>
            </a:r>
            <a:r>
              <a:rPr lang="en-US" dirty="0" err="1"/>
              <a:t>curr</a:t>
            </a:r>
            <a:r>
              <a:rPr lang="en-US" dirty="0"/>
              <a:t>?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</a:rPr>
              <a:t>LinkedIntList</a:t>
            </a:r>
            <a:r>
              <a:rPr lang="en-US" dirty="0"/>
              <a:t> (1)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6E6913F2-A564-4EB4-A382-51BBED86D803}"/>
              </a:ext>
            </a:extLst>
          </p:cNvPr>
          <p:cNvSpPr txBox="1">
            <a:spLocks/>
          </p:cNvSpPr>
          <p:nvPr/>
        </p:nvSpPr>
        <p:spPr>
          <a:xfrm>
            <a:off x="838199" y="1337547"/>
            <a:ext cx="10515600" cy="5063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public class </a:t>
            </a:r>
            <a:r>
              <a:rPr lang="en-US" sz="2000" dirty="0" err="1">
                <a:latin typeface="Consolas" panose="020B0609020204030204" pitchFamily="49" charset="0"/>
              </a:rPr>
              <a:t>LinkedIntList</a:t>
            </a:r>
            <a:r>
              <a:rPr lang="en-US" sz="2000" dirty="0">
                <a:latin typeface="Consolas" panose="020B0609020204030204" pitchFamily="49" charset="0"/>
              </a:rPr>
              <a:t>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private 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 front;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>
              <a:latin typeface="Consolas" panose="020B0609020204030204" pitchFamily="49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public void printList()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    while (front != null)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        </a:t>
            </a:r>
            <a:r>
              <a:rPr lang="en-US" sz="2000" dirty="0" err="1">
                <a:latin typeface="Consolas" panose="020B0609020204030204" pitchFamily="49" charset="0"/>
              </a:rPr>
              <a:t>System.out.print</a:t>
            </a:r>
            <a:r>
              <a:rPr lang="en-US" sz="2000" dirty="0">
                <a:latin typeface="Consolas" panose="020B0609020204030204" pitchFamily="49" charset="0"/>
              </a:rPr>
              <a:t>(</a:t>
            </a:r>
            <a:r>
              <a:rPr lang="en-US" sz="2000" dirty="0" err="1">
                <a:latin typeface="Consolas" panose="020B0609020204030204" pitchFamily="49" charset="0"/>
              </a:rPr>
              <a:t>front.data</a:t>
            </a:r>
            <a:r>
              <a:rPr lang="en-US" sz="2000" dirty="0">
                <a:latin typeface="Consolas" panose="020B0609020204030204" pitchFamily="49" charset="0"/>
              </a:rPr>
              <a:t> + " ");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        front = </a:t>
            </a:r>
            <a:r>
              <a:rPr lang="en-US" sz="2000" dirty="0" err="1">
                <a:latin typeface="Consolas" panose="020B0609020204030204" pitchFamily="49" charset="0"/>
              </a:rPr>
              <a:t>front.next</a:t>
            </a:r>
            <a:r>
              <a:rPr lang="en-US" sz="2000" dirty="0">
                <a:latin typeface="Consolas" panose="020B0609020204030204" pitchFamily="49" charset="0"/>
              </a:rPr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   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        </a:t>
            </a:r>
          </a:p>
        </p:txBody>
      </p:sp>
      <p:grpSp>
        <p:nvGrpSpPr>
          <p:cNvPr id="3" name="Group 2" descr="a LinkedIntList containing 1, 2, 3 &#10;in LinkedIntList's scope, a variable front pointing to the 1 node">
            <a:extLst>
              <a:ext uri="{FF2B5EF4-FFF2-40B4-BE49-F238E27FC236}">
                <a16:creationId xmlns:a16="http://schemas.microsoft.com/office/drawing/2014/main" id="{9FFF430D-D0E2-412D-BB66-44BAE4F5045C}"/>
              </a:ext>
            </a:extLst>
          </p:cNvPr>
          <p:cNvGrpSpPr/>
          <p:nvPr/>
        </p:nvGrpSpPr>
        <p:grpSpPr>
          <a:xfrm>
            <a:off x="5142652" y="3906337"/>
            <a:ext cx="6641254" cy="2527869"/>
            <a:chOff x="5142652" y="3906337"/>
            <a:chExt cx="6641254" cy="252786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9D8775A-5BFB-471C-9DDF-A3C43E9F6CDF}"/>
                </a:ext>
              </a:extLst>
            </p:cNvPr>
            <p:cNvGrpSpPr/>
            <p:nvPr/>
          </p:nvGrpSpPr>
          <p:grpSpPr>
            <a:xfrm>
              <a:off x="5142652" y="5655274"/>
              <a:ext cx="1720426" cy="778932"/>
              <a:chOff x="1889760" y="4707467"/>
              <a:chExt cx="1720426" cy="778932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C4749D6-1557-4421-B4D9-4B1DF45EECE9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4D378A5-0FC1-4D77-854C-FB03E6B7E40C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7A5E62-65AB-4AA7-97C2-FB6788270612}"/>
                </a:ext>
              </a:extLst>
            </p:cNvPr>
            <p:cNvSpPr/>
            <p:nvPr/>
          </p:nvSpPr>
          <p:spPr>
            <a:xfrm>
              <a:off x="9635957" y="4683799"/>
              <a:ext cx="396240" cy="379306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48AF32E-0861-4081-AED4-24221CCECA8D}"/>
                </a:ext>
              </a:extLst>
            </p:cNvPr>
            <p:cNvSpPr txBox="1"/>
            <p:nvPr/>
          </p:nvSpPr>
          <p:spPr>
            <a:xfrm>
              <a:off x="9511303" y="4362680"/>
              <a:ext cx="6501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front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29FFF96-5FD2-48C9-B224-54183BBADE8D}"/>
                </a:ext>
              </a:extLst>
            </p:cNvPr>
            <p:cNvGrpSpPr/>
            <p:nvPr/>
          </p:nvGrpSpPr>
          <p:grpSpPr>
            <a:xfrm>
              <a:off x="7628466" y="5655274"/>
              <a:ext cx="1720426" cy="778932"/>
              <a:chOff x="1889760" y="4707467"/>
              <a:chExt cx="1720426" cy="778932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48A4C83-0882-41C2-8F89-855312BE87F7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28F5BBD-C6DD-4E45-812B-22EB3B4208CD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0A34EAF-107D-407B-8EDA-783DFB5EA659}"/>
                </a:ext>
              </a:extLst>
            </p:cNvPr>
            <p:cNvGrpSpPr/>
            <p:nvPr/>
          </p:nvGrpSpPr>
          <p:grpSpPr>
            <a:xfrm>
              <a:off x="10063480" y="5655274"/>
              <a:ext cx="1720426" cy="778932"/>
              <a:chOff x="1889760" y="4707467"/>
              <a:chExt cx="1720426" cy="778932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71AF1F7-7CA0-4325-8A55-9319ADA3BA2D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3A3D784-0F5C-4473-BE6B-0E22BE1BF58B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93B4EDA-9B72-4120-8B76-28AB1884EBC1}"/>
                </a:ext>
              </a:extLst>
            </p:cNvPr>
            <p:cNvCxnSpPr>
              <a:endCxn id="13" idx="1"/>
            </p:cNvCxnSpPr>
            <p:nvPr/>
          </p:nvCxnSpPr>
          <p:spPr>
            <a:xfrm>
              <a:off x="6432971" y="6044740"/>
              <a:ext cx="1195495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7BF08E8B-20DF-4565-BE80-BAE3E39C3127}"/>
                </a:ext>
              </a:extLst>
            </p:cNvPr>
            <p:cNvCxnSpPr>
              <a:cxnSpLocks/>
            </p:cNvCxnSpPr>
            <p:nvPr/>
          </p:nvCxnSpPr>
          <p:spPr>
            <a:xfrm>
              <a:off x="8867985" y="6044740"/>
              <a:ext cx="1195495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C97B0E4-FC86-4EDB-A87D-598C4CB1DF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37664" y="5676459"/>
              <a:ext cx="832270" cy="74028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29963ED-127F-4AA4-B2FC-3F9A92FA3086}"/>
                </a:ext>
              </a:extLst>
            </p:cNvPr>
            <p:cNvSpPr txBox="1"/>
            <p:nvPr/>
          </p:nvSpPr>
          <p:spPr>
            <a:xfrm>
              <a:off x="8762839" y="3906337"/>
              <a:ext cx="2142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u="sng" dirty="0" err="1"/>
                <a:t>LinkedIntList</a:t>
              </a:r>
              <a:endParaRPr lang="en-US" sz="2800" u="sng" dirty="0"/>
            </a:p>
          </p:txBody>
        </p:sp>
        <p:cxnSp>
          <p:nvCxnSpPr>
            <p:cNvPr id="28" name="Connector: Curved 27">
              <a:extLst>
                <a:ext uri="{FF2B5EF4-FFF2-40B4-BE49-F238E27FC236}">
                  <a16:creationId xmlns:a16="http://schemas.microsoft.com/office/drawing/2014/main" id="{6A2DF96A-F002-4DEA-A1B7-334E0012C476}"/>
                </a:ext>
              </a:extLst>
            </p:cNvPr>
            <p:cNvCxnSpPr>
              <a:cxnSpLocks/>
              <a:endCxn id="4" idx="0"/>
            </p:cNvCxnSpPr>
            <p:nvPr/>
          </p:nvCxnSpPr>
          <p:spPr>
            <a:xfrm rot="10800000" flipV="1">
              <a:off x="5572760" y="4887630"/>
              <a:ext cx="4300325" cy="767644"/>
            </a:xfrm>
            <a:prstGeom prst="curvedConnector2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0C7897-26EA-47EB-A3DB-DB0B0AC48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3658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</a:t>
            </a:r>
            <a:r>
              <a:rPr lang="en-US" dirty="0" err="1"/>
              <a:t>curr</a:t>
            </a:r>
            <a:r>
              <a:rPr lang="en-US" dirty="0"/>
              <a:t>?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</a:rPr>
              <a:t>LinkedIntList</a:t>
            </a:r>
            <a:r>
              <a:rPr lang="en-US" dirty="0"/>
              <a:t> (2)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6E6913F2-A564-4EB4-A382-51BBED86D803}"/>
              </a:ext>
            </a:extLst>
          </p:cNvPr>
          <p:cNvSpPr txBox="1">
            <a:spLocks/>
          </p:cNvSpPr>
          <p:nvPr/>
        </p:nvSpPr>
        <p:spPr>
          <a:xfrm>
            <a:off x="838199" y="1337547"/>
            <a:ext cx="10515600" cy="5063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public class </a:t>
            </a:r>
            <a:r>
              <a:rPr lang="en-US" sz="2000" dirty="0" err="1">
                <a:latin typeface="Consolas" panose="020B0609020204030204" pitchFamily="49" charset="0"/>
              </a:rPr>
              <a:t>LinkedIntList</a:t>
            </a:r>
            <a:r>
              <a:rPr lang="en-US" sz="2000" dirty="0">
                <a:latin typeface="Consolas" panose="020B0609020204030204" pitchFamily="49" charset="0"/>
              </a:rPr>
              <a:t>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private 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 front;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>
              <a:latin typeface="Consolas" panose="020B0609020204030204" pitchFamily="49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public void printList()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    while (front != null)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        </a:t>
            </a:r>
            <a:r>
              <a:rPr lang="en-US" sz="2000" dirty="0" err="1">
                <a:latin typeface="Consolas" panose="020B0609020204030204" pitchFamily="49" charset="0"/>
              </a:rPr>
              <a:t>System.out.print</a:t>
            </a:r>
            <a:r>
              <a:rPr lang="en-US" sz="2000" dirty="0">
                <a:latin typeface="Consolas" panose="020B0609020204030204" pitchFamily="49" charset="0"/>
              </a:rPr>
              <a:t>(</a:t>
            </a:r>
            <a:r>
              <a:rPr lang="en-US" sz="2000" dirty="0" err="1">
                <a:latin typeface="Consolas" panose="020B0609020204030204" pitchFamily="49" charset="0"/>
              </a:rPr>
              <a:t>front.data</a:t>
            </a:r>
            <a:r>
              <a:rPr lang="en-US" sz="2000" dirty="0">
                <a:latin typeface="Consolas" panose="020B0609020204030204" pitchFamily="49" charset="0"/>
              </a:rPr>
              <a:t> + " ");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        front = </a:t>
            </a:r>
            <a:r>
              <a:rPr lang="en-US" sz="2000" dirty="0" err="1">
                <a:latin typeface="Consolas" panose="020B0609020204030204" pitchFamily="49" charset="0"/>
              </a:rPr>
              <a:t>front.next</a:t>
            </a:r>
            <a:r>
              <a:rPr lang="en-US" sz="2000" dirty="0">
                <a:latin typeface="Consolas" panose="020B0609020204030204" pitchFamily="49" charset="0"/>
              </a:rPr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   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        </a:t>
            </a:r>
          </a:p>
        </p:txBody>
      </p:sp>
      <p:grpSp>
        <p:nvGrpSpPr>
          <p:cNvPr id="3" name="Group 2" descr="a LinkedIntList containing 1, 2, 3 &#10;in LinkedIntList's scope, a variable front pointing to the 2 node">
            <a:extLst>
              <a:ext uri="{FF2B5EF4-FFF2-40B4-BE49-F238E27FC236}">
                <a16:creationId xmlns:a16="http://schemas.microsoft.com/office/drawing/2014/main" id="{FF4E8C5C-604E-4359-BC48-A1CD6C456C59}"/>
              </a:ext>
            </a:extLst>
          </p:cNvPr>
          <p:cNvGrpSpPr/>
          <p:nvPr/>
        </p:nvGrpSpPr>
        <p:grpSpPr>
          <a:xfrm>
            <a:off x="5142652" y="3906337"/>
            <a:ext cx="6641254" cy="2527869"/>
            <a:chOff x="5142652" y="3906337"/>
            <a:chExt cx="6641254" cy="2527869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29FFF96-5FD2-48C9-B224-54183BBADE8D}"/>
                </a:ext>
              </a:extLst>
            </p:cNvPr>
            <p:cNvGrpSpPr/>
            <p:nvPr/>
          </p:nvGrpSpPr>
          <p:grpSpPr>
            <a:xfrm>
              <a:off x="7628466" y="5655274"/>
              <a:ext cx="1720426" cy="778932"/>
              <a:chOff x="1889760" y="4707467"/>
              <a:chExt cx="1720426" cy="778932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48A4C83-0882-41C2-8F89-855312BE87F7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28F5BBD-C6DD-4E45-812B-22EB3B4208CD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0A34EAF-107D-407B-8EDA-783DFB5EA659}"/>
                </a:ext>
              </a:extLst>
            </p:cNvPr>
            <p:cNvGrpSpPr/>
            <p:nvPr/>
          </p:nvGrpSpPr>
          <p:grpSpPr>
            <a:xfrm>
              <a:off x="10063480" y="5655274"/>
              <a:ext cx="1720426" cy="778932"/>
              <a:chOff x="1889760" y="4707467"/>
              <a:chExt cx="1720426" cy="778932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71AF1F7-7CA0-4325-8A55-9319ADA3BA2D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3A3D784-0F5C-4473-BE6B-0E22BE1BF58B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0256A15-4866-4B01-8CE1-1A75187E0779}"/>
                </a:ext>
              </a:extLst>
            </p:cNvPr>
            <p:cNvGrpSpPr/>
            <p:nvPr/>
          </p:nvGrpSpPr>
          <p:grpSpPr>
            <a:xfrm>
              <a:off x="5142652" y="5655274"/>
              <a:ext cx="2485814" cy="778932"/>
              <a:chOff x="5142652" y="5655274"/>
              <a:chExt cx="2485814" cy="778932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99D8775A-5BFB-471C-9DDF-A3C43E9F6CDF}"/>
                  </a:ext>
                </a:extLst>
              </p:cNvPr>
              <p:cNvGrpSpPr/>
              <p:nvPr/>
            </p:nvGrpSpPr>
            <p:grpSpPr>
              <a:xfrm>
                <a:off x="5142652" y="5655274"/>
                <a:ext cx="1720426" cy="778932"/>
                <a:chOff x="1889760" y="4707467"/>
                <a:chExt cx="1720426" cy="778932"/>
              </a:xfrm>
            </p:grpSpPr>
            <p:sp>
              <p:nvSpPr>
                <p:cNvPr id="4" name="Rectangle 3">
                  <a:extLst>
                    <a:ext uri="{FF2B5EF4-FFF2-40B4-BE49-F238E27FC236}">
                      <a16:creationId xmlns:a16="http://schemas.microsoft.com/office/drawing/2014/main" id="{FC4749D6-1557-4421-B4D9-4B1DF45EECE9}"/>
                    </a:ext>
                  </a:extLst>
                </p:cNvPr>
                <p:cNvSpPr/>
                <p:nvPr/>
              </p:nvSpPr>
              <p:spPr>
                <a:xfrm>
                  <a:off x="1889760" y="4707467"/>
                  <a:ext cx="860213" cy="778932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600" dirty="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24D378A5-0FC1-4D77-854C-FB03E6B7E40C}"/>
                    </a:ext>
                  </a:extLst>
                </p:cNvPr>
                <p:cNvSpPr/>
                <p:nvPr/>
              </p:nvSpPr>
              <p:spPr>
                <a:xfrm>
                  <a:off x="2749973" y="4707467"/>
                  <a:ext cx="860213" cy="778932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l"/>
                  <a:endParaRPr lang="en-US" sz="2400" dirty="0"/>
                </a:p>
              </p:txBody>
            </p:sp>
          </p:grp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693B4EDA-9B72-4120-8B76-28AB1884EBC1}"/>
                  </a:ext>
                </a:extLst>
              </p:cNvPr>
              <p:cNvCxnSpPr>
                <a:endCxn id="13" idx="1"/>
              </p:cNvCxnSpPr>
              <p:nvPr/>
            </p:nvCxnSpPr>
            <p:spPr>
              <a:xfrm>
                <a:off x="6432971" y="6044740"/>
                <a:ext cx="1195495" cy="0"/>
              </a:xfrm>
              <a:prstGeom prst="straightConnector1">
                <a:avLst/>
              </a:prstGeom>
              <a:ln w="762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7BF08E8B-20DF-4565-BE80-BAE3E39C3127}"/>
                </a:ext>
              </a:extLst>
            </p:cNvPr>
            <p:cNvCxnSpPr>
              <a:cxnSpLocks/>
            </p:cNvCxnSpPr>
            <p:nvPr/>
          </p:nvCxnSpPr>
          <p:spPr>
            <a:xfrm>
              <a:off x="8867985" y="6044740"/>
              <a:ext cx="1195495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C97B0E4-FC86-4EDB-A87D-598C4CB1DF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37664" y="5676459"/>
              <a:ext cx="832270" cy="74028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0BA3E28-133B-4597-A616-86BAA4B5A94E}"/>
                </a:ext>
              </a:extLst>
            </p:cNvPr>
            <p:cNvSpPr/>
            <p:nvPr/>
          </p:nvSpPr>
          <p:spPr>
            <a:xfrm>
              <a:off x="9635957" y="4683799"/>
              <a:ext cx="396240" cy="379306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5FE1959-007C-4D9A-B98D-EBE2F8117FFD}"/>
                </a:ext>
              </a:extLst>
            </p:cNvPr>
            <p:cNvSpPr txBox="1"/>
            <p:nvPr/>
          </p:nvSpPr>
          <p:spPr>
            <a:xfrm>
              <a:off x="9511303" y="4362680"/>
              <a:ext cx="6501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front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A23324A-A7A9-402E-81A9-99D5774D9B6E}"/>
                </a:ext>
              </a:extLst>
            </p:cNvPr>
            <p:cNvSpPr txBox="1"/>
            <p:nvPr/>
          </p:nvSpPr>
          <p:spPr>
            <a:xfrm>
              <a:off x="8762839" y="3906337"/>
              <a:ext cx="2142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u="sng" dirty="0" err="1"/>
                <a:t>LinkedIntList</a:t>
              </a:r>
              <a:endParaRPr lang="en-US" sz="2800" u="sng" dirty="0"/>
            </a:p>
          </p:txBody>
        </p:sp>
        <p:cxnSp>
          <p:nvCxnSpPr>
            <p:cNvPr id="27" name="Connector: Curved 26">
              <a:extLst>
                <a:ext uri="{FF2B5EF4-FFF2-40B4-BE49-F238E27FC236}">
                  <a16:creationId xmlns:a16="http://schemas.microsoft.com/office/drawing/2014/main" id="{145286C2-F77F-437F-B9C2-F8E0BE2E97D8}"/>
                </a:ext>
              </a:extLst>
            </p:cNvPr>
            <p:cNvCxnSpPr>
              <a:cxnSpLocks/>
              <a:endCxn id="13" idx="0"/>
            </p:cNvCxnSpPr>
            <p:nvPr/>
          </p:nvCxnSpPr>
          <p:spPr>
            <a:xfrm rot="10800000" flipV="1">
              <a:off x="8058574" y="4887630"/>
              <a:ext cx="1814515" cy="767644"/>
            </a:xfrm>
            <a:prstGeom prst="curvedConnector2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5D5C083-FC6F-49AB-8AAD-13423A473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100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Outline: 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Revisiting the PCM (Modifying Links)</a:t>
            </a:r>
          </a:p>
          <a:p>
            <a:pPr>
              <a:spcAft>
                <a:spcPts val="1200"/>
              </a:spcAft>
            </a:pP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onsolas" panose="020B0609020204030204" pitchFamily="49" charset="0"/>
              </a:rPr>
              <a:t>LinkedIntList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4" name="Pentagon 3" descr="pointing to Announcements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3669274" y="1441485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4959EA-203D-4408-AC88-D3C0963C2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4549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</a:t>
            </a:r>
            <a:r>
              <a:rPr lang="en-US" dirty="0" err="1"/>
              <a:t>curr</a:t>
            </a:r>
            <a:r>
              <a:rPr lang="en-US" dirty="0"/>
              <a:t>?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</a:rPr>
              <a:t>LinkedIntList</a:t>
            </a:r>
            <a:r>
              <a:rPr lang="en-US" dirty="0"/>
              <a:t> (3)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6E6913F2-A564-4EB4-A382-51BBED86D803}"/>
              </a:ext>
            </a:extLst>
          </p:cNvPr>
          <p:cNvSpPr txBox="1">
            <a:spLocks/>
          </p:cNvSpPr>
          <p:nvPr/>
        </p:nvSpPr>
        <p:spPr>
          <a:xfrm>
            <a:off x="838199" y="1337547"/>
            <a:ext cx="10515600" cy="481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public class </a:t>
            </a:r>
            <a:r>
              <a:rPr lang="en-US" sz="2000" dirty="0" err="1">
                <a:latin typeface="Consolas" panose="020B0609020204030204" pitchFamily="49" charset="0"/>
              </a:rPr>
              <a:t>LinkedIntList</a:t>
            </a:r>
            <a:r>
              <a:rPr lang="en-US" sz="2000" dirty="0">
                <a:latin typeface="Consolas" panose="020B0609020204030204" pitchFamily="49" charset="0"/>
              </a:rPr>
              <a:t>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private 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 front;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>
              <a:latin typeface="Consolas" panose="020B0609020204030204" pitchFamily="49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public void printList()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    while (front != null)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        </a:t>
            </a:r>
            <a:r>
              <a:rPr lang="en-US" sz="2000" dirty="0" err="1">
                <a:latin typeface="Consolas" panose="020B0609020204030204" pitchFamily="49" charset="0"/>
              </a:rPr>
              <a:t>System.out.print</a:t>
            </a:r>
            <a:r>
              <a:rPr lang="en-US" sz="2000" dirty="0">
                <a:latin typeface="Consolas" panose="020B0609020204030204" pitchFamily="49" charset="0"/>
              </a:rPr>
              <a:t>(</a:t>
            </a:r>
            <a:r>
              <a:rPr lang="en-US" sz="2000" dirty="0" err="1">
                <a:latin typeface="Consolas" panose="020B0609020204030204" pitchFamily="49" charset="0"/>
              </a:rPr>
              <a:t>front.data</a:t>
            </a:r>
            <a:r>
              <a:rPr lang="en-US" sz="2000" dirty="0">
                <a:latin typeface="Consolas" panose="020B0609020204030204" pitchFamily="49" charset="0"/>
              </a:rPr>
              <a:t> + " ");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        front = </a:t>
            </a:r>
            <a:r>
              <a:rPr lang="en-US" sz="2000" dirty="0" err="1">
                <a:latin typeface="Consolas" panose="020B0609020204030204" pitchFamily="49" charset="0"/>
              </a:rPr>
              <a:t>front.next</a:t>
            </a:r>
            <a:r>
              <a:rPr lang="en-US" sz="2000" dirty="0">
                <a:latin typeface="Consolas" panose="020B0609020204030204" pitchFamily="49" charset="0"/>
              </a:rPr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   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        </a:t>
            </a:r>
          </a:p>
        </p:txBody>
      </p:sp>
      <p:grpSp>
        <p:nvGrpSpPr>
          <p:cNvPr id="3" name="Group 2" descr="a LinkedIntList containing 1, 2, 3 &#10;in LinkedIntList's scope, a variable front pointing to the 2 node (the 1 node has disappeared)">
            <a:extLst>
              <a:ext uri="{FF2B5EF4-FFF2-40B4-BE49-F238E27FC236}">
                <a16:creationId xmlns:a16="http://schemas.microsoft.com/office/drawing/2014/main" id="{423473B4-DFAE-4193-A70F-4D0665C8600B}"/>
              </a:ext>
            </a:extLst>
          </p:cNvPr>
          <p:cNvGrpSpPr/>
          <p:nvPr/>
        </p:nvGrpSpPr>
        <p:grpSpPr>
          <a:xfrm>
            <a:off x="7628466" y="3906337"/>
            <a:ext cx="4155440" cy="2527869"/>
            <a:chOff x="7628466" y="3906337"/>
            <a:chExt cx="4155440" cy="252786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0A34EAF-107D-407B-8EDA-783DFB5EA659}"/>
                </a:ext>
              </a:extLst>
            </p:cNvPr>
            <p:cNvGrpSpPr/>
            <p:nvPr/>
          </p:nvGrpSpPr>
          <p:grpSpPr>
            <a:xfrm>
              <a:off x="10063480" y="5655274"/>
              <a:ext cx="1720426" cy="778932"/>
              <a:chOff x="1889760" y="4707467"/>
              <a:chExt cx="1720426" cy="778932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71AF1F7-7CA0-4325-8A55-9319ADA3BA2D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3A3D784-0F5C-4473-BE6B-0E22BE1BF58B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D7DA9D5-2198-494B-B417-D7F1CF658614}"/>
                </a:ext>
              </a:extLst>
            </p:cNvPr>
            <p:cNvGrpSpPr/>
            <p:nvPr/>
          </p:nvGrpSpPr>
          <p:grpSpPr>
            <a:xfrm>
              <a:off x="7628466" y="5655274"/>
              <a:ext cx="2435014" cy="778932"/>
              <a:chOff x="7628466" y="5655274"/>
              <a:chExt cx="2435014" cy="778932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629FFF96-5FD2-48C9-B224-54183BBADE8D}"/>
                  </a:ext>
                </a:extLst>
              </p:cNvPr>
              <p:cNvGrpSpPr/>
              <p:nvPr/>
            </p:nvGrpSpPr>
            <p:grpSpPr>
              <a:xfrm>
                <a:off x="7628466" y="5655274"/>
                <a:ext cx="1720426" cy="778932"/>
                <a:chOff x="1889760" y="4707467"/>
                <a:chExt cx="1720426" cy="778932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148A4C83-0882-41C2-8F89-855312BE87F7}"/>
                    </a:ext>
                  </a:extLst>
                </p:cNvPr>
                <p:cNvSpPr/>
                <p:nvPr/>
              </p:nvSpPr>
              <p:spPr>
                <a:xfrm>
                  <a:off x="1889760" y="4707467"/>
                  <a:ext cx="860213" cy="778932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6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428F5BBD-C6DD-4E45-812B-22EB3B4208CD}"/>
                    </a:ext>
                  </a:extLst>
                </p:cNvPr>
                <p:cNvSpPr/>
                <p:nvPr/>
              </p:nvSpPr>
              <p:spPr>
                <a:xfrm>
                  <a:off x="2749973" y="4707467"/>
                  <a:ext cx="860213" cy="778932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l"/>
                  <a:endParaRPr lang="en-US" sz="2400" dirty="0"/>
                </a:p>
              </p:txBody>
            </p:sp>
          </p:grp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7BF08E8B-20DF-4565-BE80-BAE3E39C31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67985" y="6044740"/>
                <a:ext cx="1195495" cy="0"/>
              </a:xfrm>
              <a:prstGeom prst="straightConnector1">
                <a:avLst/>
              </a:prstGeom>
              <a:ln w="762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C97B0E4-FC86-4EDB-A87D-598C4CB1DF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37664" y="5676459"/>
              <a:ext cx="832270" cy="74028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CB67081-002D-4249-9A09-4D22D16C149C}"/>
                </a:ext>
              </a:extLst>
            </p:cNvPr>
            <p:cNvSpPr/>
            <p:nvPr/>
          </p:nvSpPr>
          <p:spPr>
            <a:xfrm>
              <a:off x="9635957" y="4683799"/>
              <a:ext cx="396240" cy="379306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A6CAE7E-C5C4-4C88-ABB0-2612AFD12D2B}"/>
                </a:ext>
              </a:extLst>
            </p:cNvPr>
            <p:cNvSpPr txBox="1"/>
            <p:nvPr/>
          </p:nvSpPr>
          <p:spPr>
            <a:xfrm>
              <a:off x="9511303" y="4362680"/>
              <a:ext cx="6501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front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49693DF-AA4B-47FF-A4D6-2C7CB7FF7CF9}"/>
                </a:ext>
              </a:extLst>
            </p:cNvPr>
            <p:cNvSpPr txBox="1"/>
            <p:nvPr/>
          </p:nvSpPr>
          <p:spPr>
            <a:xfrm>
              <a:off x="8762839" y="3906337"/>
              <a:ext cx="2142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u="sng" dirty="0" err="1"/>
                <a:t>LinkedIntList</a:t>
              </a:r>
              <a:endParaRPr lang="en-US" sz="2800" u="sng" dirty="0"/>
            </a:p>
          </p:txBody>
        </p:sp>
        <p:cxnSp>
          <p:nvCxnSpPr>
            <p:cNvPr id="31" name="Connector: Curved 30">
              <a:extLst>
                <a:ext uri="{FF2B5EF4-FFF2-40B4-BE49-F238E27FC236}">
                  <a16:creationId xmlns:a16="http://schemas.microsoft.com/office/drawing/2014/main" id="{2D1F9070-B94E-414F-B173-F2A9FB78F57B}"/>
                </a:ext>
              </a:extLst>
            </p:cNvPr>
            <p:cNvCxnSpPr>
              <a:cxnSpLocks/>
              <a:endCxn id="16" idx="0"/>
            </p:cNvCxnSpPr>
            <p:nvPr/>
          </p:nvCxnSpPr>
          <p:spPr>
            <a:xfrm rot="16200000" flipH="1">
              <a:off x="9799514" y="4961201"/>
              <a:ext cx="767644" cy="620502"/>
            </a:xfrm>
            <a:prstGeom prst="curvedConnector3">
              <a:avLst>
                <a:gd name="adj1" fmla="val 50000"/>
              </a:avLst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754504-CEFD-4C20-B89F-5BB0BDDB6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9068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</a:t>
            </a:r>
            <a:r>
              <a:rPr lang="en-US" dirty="0" err="1"/>
              <a:t>curr</a:t>
            </a:r>
            <a:r>
              <a:rPr lang="en-US" dirty="0"/>
              <a:t>?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</a:rPr>
              <a:t>LinkedIntList</a:t>
            </a:r>
            <a:r>
              <a:rPr lang="en-US" dirty="0"/>
              <a:t> (4)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6E6913F2-A564-4EB4-A382-51BBED86D803}"/>
              </a:ext>
            </a:extLst>
          </p:cNvPr>
          <p:cNvSpPr txBox="1">
            <a:spLocks/>
          </p:cNvSpPr>
          <p:nvPr/>
        </p:nvSpPr>
        <p:spPr>
          <a:xfrm>
            <a:off x="838199" y="1337547"/>
            <a:ext cx="10515600" cy="5063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public class </a:t>
            </a:r>
            <a:r>
              <a:rPr lang="en-US" sz="2000" dirty="0" err="1">
                <a:latin typeface="Consolas" panose="020B0609020204030204" pitchFamily="49" charset="0"/>
              </a:rPr>
              <a:t>LinkedIntList</a:t>
            </a:r>
            <a:r>
              <a:rPr lang="en-US" sz="2000" dirty="0">
                <a:latin typeface="Consolas" panose="020B0609020204030204" pitchFamily="49" charset="0"/>
              </a:rPr>
              <a:t>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private </a:t>
            </a:r>
            <a:r>
              <a:rPr lang="en-US" sz="2000" dirty="0" err="1">
                <a:latin typeface="Consolas" panose="020B0609020204030204" pitchFamily="49" charset="0"/>
              </a:rPr>
              <a:t>ListNode</a:t>
            </a:r>
            <a:r>
              <a:rPr lang="en-US" sz="2000" dirty="0">
                <a:latin typeface="Consolas" panose="020B0609020204030204" pitchFamily="49" charset="0"/>
              </a:rPr>
              <a:t> front;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>
              <a:latin typeface="Consolas" panose="020B0609020204030204" pitchFamily="49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public void printList()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    while (front != null)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        </a:t>
            </a:r>
            <a:r>
              <a:rPr lang="en-US" sz="2000" dirty="0" err="1">
                <a:latin typeface="Consolas" panose="020B0609020204030204" pitchFamily="49" charset="0"/>
              </a:rPr>
              <a:t>System.out.print</a:t>
            </a:r>
            <a:r>
              <a:rPr lang="en-US" sz="2000" dirty="0">
                <a:latin typeface="Consolas" panose="020B0609020204030204" pitchFamily="49" charset="0"/>
              </a:rPr>
              <a:t>(</a:t>
            </a:r>
            <a:r>
              <a:rPr lang="en-US" sz="2000" dirty="0" err="1">
                <a:latin typeface="Consolas" panose="020B0609020204030204" pitchFamily="49" charset="0"/>
              </a:rPr>
              <a:t>front.data</a:t>
            </a:r>
            <a:r>
              <a:rPr lang="en-US" sz="2000" dirty="0">
                <a:latin typeface="Consolas" panose="020B0609020204030204" pitchFamily="49" charset="0"/>
              </a:rPr>
              <a:t> + " ");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        front = </a:t>
            </a:r>
            <a:r>
              <a:rPr lang="en-US" sz="2000" dirty="0" err="1">
                <a:latin typeface="Consolas" panose="020B0609020204030204" pitchFamily="49" charset="0"/>
              </a:rPr>
              <a:t>front.next</a:t>
            </a:r>
            <a:r>
              <a:rPr lang="en-US" sz="2000" dirty="0">
                <a:latin typeface="Consolas" panose="020B0609020204030204" pitchFamily="49" charset="0"/>
              </a:rPr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   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         </a:t>
            </a:r>
          </a:p>
        </p:txBody>
      </p:sp>
      <p:grpSp>
        <p:nvGrpSpPr>
          <p:cNvPr id="3" name="Group 2" descr="a LinkedIntList containing 1, 2, 3 &#10;in LinkedIntList's scope, a variable front pointing to the 3 node (the 1 and 2 nodes have disappeared)">
            <a:extLst>
              <a:ext uri="{FF2B5EF4-FFF2-40B4-BE49-F238E27FC236}">
                <a16:creationId xmlns:a16="http://schemas.microsoft.com/office/drawing/2014/main" id="{93BC2FD5-8993-49FB-91AB-DDD459175ED7}"/>
              </a:ext>
            </a:extLst>
          </p:cNvPr>
          <p:cNvGrpSpPr/>
          <p:nvPr/>
        </p:nvGrpSpPr>
        <p:grpSpPr>
          <a:xfrm>
            <a:off x="8762839" y="3906337"/>
            <a:ext cx="3021067" cy="2527869"/>
            <a:chOff x="8762839" y="3906337"/>
            <a:chExt cx="3021067" cy="252786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E8AF817-BCCB-424D-AEBB-36E77D578C59}"/>
                </a:ext>
              </a:extLst>
            </p:cNvPr>
            <p:cNvGrpSpPr/>
            <p:nvPr/>
          </p:nvGrpSpPr>
          <p:grpSpPr>
            <a:xfrm>
              <a:off x="10063480" y="5655274"/>
              <a:ext cx="1720426" cy="778932"/>
              <a:chOff x="10063480" y="5655274"/>
              <a:chExt cx="1720426" cy="778932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E0A34EAF-107D-407B-8EDA-783DFB5EA659}"/>
                  </a:ext>
                </a:extLst>
              </p:cNvPr>
              <p:cNvGrpSpPr/>
              <p:nvPr/>
            </p:nvGrpSpPr>
            <p:grpSpPr>
              <a:xfrm>
                <a:off x="10063480" y="5655274"/>
                <a:ext cx="1720426" cy="778932"/>
                <a:chOff x="1889760" y="4707467"/>
                <a:chExt cx="1720426" cy="778932"/>
              </a:xfrm>
            </p:grpSpPr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C71AF1F7-7CA0-4325-8A55-9319ADA3BA2D}"/>
                    </a:ext>
                  </a:extLst>
                </p:cNvPr>
                <p:cNvSpPr/>
                <p:nvPr/>
              </p:nvSpPr>
              <p:spPr>
                <a:xfrm>
                  <a:off x="1889760" y="4707467"/>
                  <a:ext cx="860213" cy="778932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600" dirty="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93A3D784-0F5C-4473-BE6B-0E22BE1BF58B}"/>
                    </a:ext>
                  </a:extLst>
                </p:cNvPr>
                <p:cNvSpPr/>
                <p:nvPr/>
              </p:nvSpPr>
              <p:spPr>
                <a:xfrm>
                  <a:off x="2749973" y="4707467"/>
                  <a:ext cx="860213" cy="778932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l"/>
                  <a:endParaRPr lang="en-US" sz="2400" dirty="0"/>
                </a:p>
              </p:txBody>
            </p:sp>
          </p:grp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6C97B0E4-FC86-4EDB-A87D-598C4CB1DF5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937664" y="5676459"/>
                <a:ext cx="832270" cy="740286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4AFDEB0-E629-4EE9-ADD8-8343CD000784}"/>
                </a:ext>
              </a:extLst>
            </p:cNvPr>
            <p:cNvSpPr/>
            <p:nvPr/>
          </p:nvSpPr>
          <p:spPr>
            <a:xfrm>
              <a:off x="9635957" y="4683799"/>
              <a:ext cx="396240" cy="379306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E7A925-3694-43DC-81B3-AE41F68B94FA}"/>
                </a:ext>
              </a:extLst>
            </p:cNvPr>
            <p:cNvSpPr txBox="1"/>
            <p:nvPr/>
          </p:nvSpPr>
          <p:spPr>
            <a:xfrm>
              <a:off x="9511303" y="4362680"/>
              <a:ext cx="6501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front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3DA4C59-DB85-408B-87D6-56E247088B55}"/>
                </a:ext>
              </a:extLst>
            </p:cNvPr>
            <p:cNvSpPr txBox="1"/>
            <p:nvPr/>
          </p:nvSpPr>
          <p:spPr>
            <a:xfrm>
              <a:off x="8762839" y="3906337"/>
              <a:ext cx="2142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u="sng" dirty="0" err="1"/>
                <a:t>LinkedIntList</a:t>
              </a:r>
              <a:endParaRPr lang="en-US" sz="2800" u="sng" dirty="0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BC4DB76-22DC-466B-95D8-A19B77ED06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647345" y="4700617"/>
              <a:ext cx="369090" cy="34473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CB4A536C-127E-4242-ABA9-18E547E64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5812046"/>
            <a:ext cx="10515600" cy="7626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i="1" dirty="0"/>
              <a:t>Modifying </a:t>
            </a:r>
            <a:r>
              <a:rPr lang="en-US" sz="3600" b="1" i="1" dirty="0">
                <a:latin typeface="Consolas" panose="020B0609020204030204" pitchFamily="49" charset="0"/>
              </a:rPr>
              <a:t>front</a:t>
            </a:r>
            <a:r>
              <a:rPr lang="en-US" sz="3600" b="1" i="1" dirty="0"/>
              <a:t> now modifies the list!</a:t>
            </a:r>
          </a:p>
          <a:p>
            <a:pPr marL="457200" lvl="1" indent="0" algn="ctr">
              <a:buNone/>
            </a:pPr>
            <a:endParaRPr lang="en-US" sz="3200" b="1" i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DD42E6-5E8A-4CE9-8D75-7714FA779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57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1A090-022C-2710-12F2-0AB1BBE14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Considering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</a:rPr>
              <a:t>LinkedIntList</a:t>
            </a:r>
            <a:r>
              <a:rPr lang="en-US" dirty="0"/>
              <a:t> </a:t>
            </a:r>
            <a:r>
              <a:rPr lang="en-US" dirty="0" err="1">
                <a:latin typeface="Consolas" panose="020B0609020204030204" pitchFamily="49" charset="0"/>
              </a:rPr>
              <a:t>printList</a:t>
            </a:r>
            <a:r>
              <a:rPr lang="en-US" dirty="0">
                <a:latin typeface="Consolas" panose="020B0609020204030204" pitchFamily="49" charset="0"/>
              </a:rPr>
              <a:t>()</a:t>
            </a:r>
          </a:p>
        </p:txBody>
      </p:sp>
      <p:grpSp>
        <p:nvGrpSpPr>
          <p:cNvPr id="3" name="Group 2" descr="a LinkedIntList containing 1, 2, 3 &#10;in LinkedIntList's scope, a variable front pointing to the 1 variable&#10;a separate curr variable uninitialized&#10;live inking showed how curr could change without modifying front">
            <a:extLst>
              <a:ext uri="{FF2B5EF4-FFF2-40B4-BE49-F238E27FC236}">
                <a16:creationId xmlns:a16="http://schemas.microsoft.com/office/drawing/2014/main" id="{0E496943-9CFA-4D1E-B30F-EC06A521CDEE}"/>
              </a:ext>
            </a:extLst>
          </p:cNvPr>
          <p:cNvGrpSpPr/>
          <p:nvPr/>
        </p:nvGrpSpPr>
        <p:grpSpPr>
          <a:xfrm>
            <a:off x="1973533" y="1637967"/>
            <a:ext cx="6641254" cy="4349576"/>
            <a:chOff x="1973533" y="1637967"/>
            <a:chExt cx="6641254" cy="4349576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D4A5A9F-3EDA-4E20-A9E5-52A3A2AFD856}"/>
                </a:ext>
              </a:extLst>
            </p:cNvPr>
            <p:cNvGrpSpPr/>
            <p:nvPr/>
          </p:nvGrpSpPr>
          <p:grpSpPr>
            <a:xfrm>
              <a:off x="1973533" y="3404864"/>
              <a:ext cx="1720426" cy="778932"/>
              <a:chOff x="1889760" y="4707467"/>
              <a:chExt cx="1720426" cy="778932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48F105D-A512-4ABD-9813-FB97D6FB9375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7B9554E-B5D1-4199-9691-44A95C333B22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2FD0A65-B9B5-4D09-9ACC-22707771E21D}"/>
                </a:ext>
              </a:extLst>
            </p:cNvPr>
            <p:cNvSpPr/>
            <p:nvPr/>
          </p:nvSpPr>
          <p:spPr>
            <a:xfrm>
              <a:off x="6466838" y="2433389"/>
              <a:ext cx="396240" cy="379306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39E7519-335D-4AB6-8F57-7A5276F7E829}"/>
                </a:ext>
              </a:extLst>
            </p:cNvPr>
            <p:cNvSpPr txBox="1"/>
            <p:nvPr/>
          </p:nvSpPr>
          <p:spPr>
            <a:xfrm>
              <a:off x="6342184" y="2112270"/>
              <a:ext cx="6501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front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E98FF2C-234C-415E-9C1C-717E6BA6CFEF}"/>
                </a:ext>
              </a:extLst>
            </p:cNvPr>
            <p:cNvGrpSpPr/>
            <p:nvPr/>
          </p:nvGrpSpPr>
          <p:grpSpPr>
            <a:xfrm>
              <a:off x="4459347" y="3404864"/>
              <a:ext cx="1720426" cy="778932"/>
              <a:chOff x="1889760" y="4707467"/>
              <a:chExt cx="1720426" cy="778932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76633217-CECC-452C-8468-3E57614767A3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D93BAA4F-FE5C-4067-BF78-68287645997D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F72A46E-6F87-4A35-9E18-E95F1D26852E}"/>
                </a:ext>
              </a:extLst>
            </p:cNvPr>
            <p:cNvGrpSpPr/>
            <p:nvPr/>
          </p:nvGrpSpPr>
          <p:grpSpPr>
            <a:xfrm>
              <a:off x="6894361" y="3404864"/>
              <a:ext cx="1720426" cy="778932"/>
              <a:chOff x="1889760" y="4707467"/>
              <a:chExt cx="1720426" cy="778932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D069CAB3-85BF-4F9C-9E60-94B2E4920280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CBF3B57C-2757-43D9-BADA-B2FABF852A14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2E07C5B3-2C63-4BB6-BCBC-093487A8E73C}"/>
                </a:ext>
              </a:extLst>
            </p:cNvPr>
            <p:cNvCxnSpPr>
              <a:endCxn id="28" idx="1"/>
            </p:cNvCxnSpPr>
            <p:nvPr/>
          </p:nvCxnSpPr>
          <p:spPr>
            <a:xfrm>
              <a:off x="3263852" y="3794330"/>
              <a:ext cx="1195495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54B6FAD8-655E-4134-8FE6-F50B34421387}"/>
                </a:ext>
              </a:extLst>
            </p:cNvPr>
            <p:cNvCxnSpPr>
              <a:cxnSpLocks/>
            </p:cNvCxnSpPr>
            <p:nvPr/>
          </p:nvCxnSpPr>
          <p:spPr>
            <a:xfrm>
              <a:off x="5698866" y="3794330"/>
              <a:ext cx="1195495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5EBA5AAF-10A1-4516-BD16-A2E215C3D48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68545" y="3426049"/>
              <a:ext cx="832270" cy="74028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or: Curved 36">
              <a:extLst>
                <a:ext uri="{FF2B5EF4-FFF2-40B4-BE49-F238E27FC236}">
                  <a16:creationId xmlns:a16="http://schemas.microsoft.com/office/drawing/2014/main" id="{22AFA828-E40B-468D-A691-588B1E431D81}"/>
                </a:ext>
              </a:extLst>
            </p:cNvPr>
            <p:cNvCxnSpPr>
              <a:cxnSpLocks/>
              <a:endCxn id="21" idx="0"/>
            </p:cNvCxnSpPr>
            <p:nvPr/>
          </p:nvCxnSpPr>
          <p:spPr>
            <a:xfrm rot="10800000" flipV="1">
              <a:off x="2403641" y="2637220"/>
              <a:ext cx="4300325" cy="767644"/>
            </a:xfrm>
            <a:prstGeom prst="curvedConnector2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4E59338-DD44-4583-82E1-E51D1991E09C}"/>
                </a:ext>
              </a:extLst>
            </p:cNvPr>
            <p:cNvSpPr/>
            <p:nvPr/>
          </p:nvSpPr>
          <p:spPr>
            <a:xfrm>
              <a:off x="4923320" y="5608237"/>
              <a:ext cx="396240" cy="379306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>
                <a:solidFill>
                  <a:srgbClr val="C00000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53515A5-8A3C-4DA5-ACB1-A2FEF4C62D97}"/>
                </a:ext>
              </a:extLst>
            </p:cNvPr>
            <p:cNvSpPr txBox="1"/>
            <p:nvPr/>
          </p:nvSpPr>
          <p:spPr>
            <a:xfrm>
              <a:off x="4798666" y="5287118"/>
              <a:ext cx="6501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>
                  <a:solidFill>
                    <a:srgbClr val="C00000"/>
                  </a:solidFill>
                </a:rPr>
                <a:t>curr</a:t>
              </a:r>
              <a:endParaRPr lang="en-US" dirty="0">
                <a:solidFill>
                  <a:srgbClr val="C00000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6A99988-B23D-4022-B7F2-CCDF4A5259AA}"/>
                </a:ext>
              </a:extLst>
            </p:cNvPr>
            <p:cNvSpPr txBox="1"/>
            <p:nvPr/>
          </p:nvSpPr>
          <p:spPr>
            <a:xfrm>
              <a:off x="5154424" y="1637967"/>
              <a:ext cx="30210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u="sng" dirty="0" err="1">
                  <a:latin typeface="Consolas" panose="020B0609020204030204" pitchFamily="49" charset="0"/>
                </a:rPr>
                <a:t>LinkedIntList</a:t>
              </a:r>
              <a:endParaRPr lang="en-US" sz="2800" u="sng" dirty="0">
                <a:latin typeface="Consolas" panose="020B0609020204030204" pitchFamily="49" charset="0"/>
              </a:endParaRP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4B2A82-CC09-4EF0-911E-6FAA302E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394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B6A4B-7120-785C-106C-ED6D6DEAC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remove(value) v1</a:t>
            </a:r>
          </a:p>
        </p:txBody>
      </p:sp>
      <p:grpSp>
        <p:nvGrpSpPr>
          <p:cNvPr id="3" name="Group 2" descr="a LinkedIntList containing 1, 2, 3 &#10;in LinkedIntList's scope, a variable front pointing to the 1 variable&#10;a separate curr variable uninitialized&#10;live inking showed how the code shown would execute (with curr.data == value)">
            <a:extLst>
              <a:ext uri="{FF2B5EF4-FFF2-40B4-BE49-F238E27FC236}">
                <a16:creationId xmlns:a16="http://schemas.microsoft.com/office/drawing/2014/main" id="{C6BF063F-B6D9-483F-9FCB-5A68037F9574}"/>
              </a:ext>
            </a:extLst>
          </p:cNvPr>
          <p:cNvGrpSpPr/>
          <p:nvPr/>
        </p:nvGrpSpPr>
        <p:grpSpPr>
          <a:xfrm>
            <a:off x="1973533" y="1637967"/>
            <a:ext cx="6641254" cy="4349576"/>
            <a:chOff x="1973533" y="1637967"/>
            <a:chExt cx="6641254" cy="434957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BC4217C-5EB8-4806-B5F9-3738A9A9F6D3}"/>
                </a:ext>
              </a:extLst>
            </p:cNvPr>
            <p:cNvGrpSpPr/>
            <p:nvPr/>
          </p:nvGrpSpPr>
          <p:grpSpPr>
            <a:xfrm>
              <a:off x="1973533" y="3404864"/>
              <a:ext cx="1720426" cy="778932"/>
              <a:chOff x="1889760" y="4707467"/>
              <a:chExt cx="1720426" cy="778932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60E50DF-7228-4A61-82AA-191D2CBCC201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F0A3991-DC80-46BF-9454-5A9A30539188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47FEA5E-4ECF-46A2-9035-2485561646D3}"/>
                </a:ext>
              </a:extLst>
            </p:cNvPr>
            <p:cNvSpPr/>
            <p:nvPr/>
          </p:nvSpPr>
          <p:spPr>
            <a:xfrm>
              <a:off x="6466838" y="2433389"/>
              <a:ext cx="396240" cy="379306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EE3FAF9-0848-45C4-8BFB-02939AC99A62}"/>
                </a:ext>
              </a:extLst>
            </p:cNvPr>
            <p:cNvSpPr txBox="1"/>
            <p:nvPr/>
          </p:nvSpPr>
          <p:spPr>
            <a:xfrm>
              <a:off x="6342184" y="2112270"/>
              <a:ext cx="6501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front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9FB97E-CE2C-4D3E-8792-B842CE046891}"/>
                </a:ext>
              </a:extLst>
            </p:cNvPr>
            <p:cNvGrpSpPr/>
            <p:nvPr/>
          </p:nvGrpSpPr>
          <p:grpSpPr>
            <a:xfrm>
              <a:off x="4459347" y="3404864"/>
              <a:ext cx="1720426" cy="778932"/>
              <a:chOff x="1889760" y="4707467"/>
              <a:chExt cx="1720426" cy="778932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319FCB0-5094-4999-987D-3F0641C015BB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11B2AB6-6011-40FD-8587-AB2522E67A06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942740A-69F0-4717-856F-4A8349B78D8C}"/>
                </a:ext>
              </a:extLst>
            </p:cNvPr>
            <p:cNvGrpSpPr/>
            <p:nvPr/>
          </p:nvGrpSpPr>
          <p:grpSpPr>
            <a:xfrm>
              <a:off x="6894361" y="3404864"/>
              <a:ext cx="1720426" cy="778932"/>
              <a:chOff x="1889760" y="4707467"/>
              <a:chExt cx="1720426" cy="778932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6E1D9C7-313F-40CC-9B7F-5136EAE41F09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EDBC486-FC3C-48C2-A03A-06C7997FC73C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3A5B6D8C-3B45-4A03-A0CD-A7C5520FE3A2}"/>
                </a:ext>
              </a:extLst>
            </p:cNvPr>
            <p:cNvCxnSpPr>
              <a:endCxn id="10" idx="1"/>
            </p:cNvCxnSpPr>
            <p:nvPr/>
          </p:nvCxnSpPr>
          <p:spPr>
            <a:xfrm>
              <a:off x="3263852" y="3794330"/>
              <a:ext cx="1195495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5BF8B8EE-1BFA-40D5-9224-75146B16FA3E}"/>
                </a:ext>
              </a:extLst>
            </p:cNvPr>
            <p:cNvCxnSpPr>
              <a:cxnSpLocks/>
            </p:cNvCxnSpPr>
            <p:nvPr/>
          </p:nvCxnSpPr>
          <p:spPr>
            <a:xfrm>
              <a:off x="5698866" y="3794330"/>
              <a:ext cx="1195495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C28AA23-9416-446A-8853-AB821D2C3C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68545" y="3426049"/>
              <a:ext cx="832270" cy="74028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8565707-F651-4EF1-8BA8-B092740EA670}"/>
                </a:ext>
              </a:extLst>
            </p:cNvPr>
            <p:cNvSpPr txBox="1"/>
            <p:nvPr/>
          </p:nvSpPr>
          <p:spPr>
            <a:xfrm>
              <a:off x="5154424" y="1637967"/>
              <a:ext cx="30210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u="sng" dirty="0" err="1">
                  <a:latin typeface="Consolas" panose="020B0609020204030204" pitchFamily="49" charset="0"/>
                </a:rPr>
                <a:t>LinkedIntList</a:t>
              </a:r>
              <a:endParaRPr lang="en-US" sz="2800" u="sng" dirty="0">
                <a:latin typeface="Consolas" panose="020B0609020204030204" pitchFamily="49" charset="0"/>
              </a:endParaRPr>
            </a:p>
          </p:txBody>
        </p:sp>
        <p:cxnSp>
          <p:nvCxnSpPr>
            <p:cNvPr id="19" name="Connector: Curved 18">
              <a:extLst>
                <a:ext uri="{FF2B5EF4-FFF2-40B4-BE49-F238E27FC236}">
                  <a16:creationId xmlns:a16="http://schemas.microsoft.com/office/drawing/2014/main" id="{CEBD761F-D49C-49F3-BAFA-0543536985D1}"/>
                </a:ext>
              </a:extLst>
            </p:cNvPr>
            <p:cNvCxnSpPr>
              <a:cxnSpLocks/>
              <a:endCxn id="5" idx="0"/>
            </p:cNvCxnSpPr>
            <p:nvPr/>
          </p:nvCxnSpPr>
          <p:spPr>
            <a:xfrm rot="10800000" flipV="1">
              <a:off x="2403641" y="2637220"/>
              <a:ext cx="4300325" cy="767644"/>
            </a:xfrm>
            <a:prstGeom prst="curvedConnector2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1DA4710-5C0A-4CF1-B85B-04488C901D35}"/>
                </a:ext>
              </a:extLst>
            </p:cNvPr>
            <p:cNvSpPr/>
            <p:nvPr/>
          </p:nvSpPr>
          <p:spPr>
            <a:xfrm>
              <a:off x="4923320" y="5608237"/>
              <a:ext cx="396240" cy="379306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>
                <a:solidFill>
                  <a:srgbClr val="C00000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651E921-6373-47B9-BE43-F47DA29708D4}"/>
                </a:ext>
              </a:extLst>
            </p:cNvPr>
            <p:cNvSpPr txBox="1"/>
            <p:nvPr/>
          </p:nvSpPr>
          <p:spPr>
            <a:xfrm>
              <a:off x="4798666" y="5287118"/>
              <a:ext cx="6501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>
                  <a:solidFill>
                    <a:srgbClr val="C00000"/>
                  </a:solidFill>
                </a:rPr>
                <a:t>curr</a:t>
              </a:r>
              <a:endParaRPr lang="en-US" dirty="0">
                <a:solidFill>
                  <a:srgbClr val="C00000"/>
                </a:solidFill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CEAD87D-8A3F-4A50-826F-EC096F2E07F2}"/>
              </a:ext>
            </a:extLst>
          </p:cNvPr>
          <p:cNvSpPr txBox="1"/>
          <p:nvPr/>
        </p:nvSpPr>
        <p:spPr>
          <a:xfrm>
            <a:off x="6802849" y="5419325"/>
            <a:ext cx="5155533" cy="1015663"/>
          </a:xfrm>
          <a:custGeom>
            <a:avLst/>
            <a:gdLst>
              <a:gd name="connsiteX0" fmla="*/ 0 w 5155533"/>
              <a:gd name="connsiteY0" fmla="*/ 0 h 1015663"/>
              <a:gd name="connsiteX1" fmla="*/ 695997 w 5155533"/>
              <a:gd name="connsiteY1" fmla="*/ 0 h 1015663"/>
              <a:gd name="connsiteX2" fmla="*/ 1391994 w 5155533"/>
              <a:gd name="connsiteY2" fmla="*/ 0 h 1015663"/>
              <a:gd name="connsiteX3" fmla="*/ 1881770 w 5155533"/>
              <a:gd name="connsiteY3" fmla="*/ 0 h 1015663"/>
              <a:gd name="connsiteX4" fmla="*/ 2629322 w 5155533"/>
              <a:gd name="connsiteY4" fmla="*/ 0 h 1015663"/>
              <a:gd name="connsiteX5" fmla="*/ 3325319 w 5155533"/>
              <a:gd name="connsiteY5" fmla="*/ 0 h 1015663"/>
              <a:gd name="connsiteX6" fmla="*/ 3866650 w 5155533"/>
              <a:gd name="connsiteY6" fmla="*/ 0 h 1015663"/>
              <a:gd name="connsiteX7" fmla="*/ 4459536 w 5155533"/>
              <a:gd name="connsiteY7" fmla="*/ 0 h 1015663"/>
              <a:gd name="connsiteX8" fmla="*/ 5155533 w 5155533"/>
              <a:gd name="connsiteY8" fmla="*/ 0 h 1015663"/>
              <a:gd name="connsiteX9" fmla="*/ 5155533 w 5155533"/>
              <a:gd name="connsiteY9" fmla="*/ 507832 h 1015663"/>
              <a:gd name="connsiteX10" fmla="*/ 5155533 w 5155533"/>
              <a:gd name="connsiteY10" fmla="*/ 1015663 h 1015663"/>
              <a:gd name="connsiteX11" fmla="*/ 4665757 w 5155533"/>
              <a:gd name="connsiteY11" fmla="*/ 1015663 h 1015663"/>
              <a:gd name="connsiteX12" fmla="*/ 3918205 w 5155533"/>
              <a:gd name="connsiteY12" fmla="*/ 1015663 h 1015663"/>
              <a:gd name="connsiteX13" fmla="*/ 3428429 w 5155533"/>
              <a:gd name="connsiteY13" fmla="*/ 1015663 h 1015663"/>
              <a:gd name="connsiteX14" fmla="*/ 2783988 w 5155533"/>
              <a:gd name="connsiteY14" fmla="*/ 1015663 h 1015663"/>
              <a:gd name="connsiteX15" fmla="*/ 2294212 w 5155533"/>
              <a:gd name="connsiteY15" fmla="*/ 1015663 h 1015663"/>
              <a:gd name="connsiteX16" fmla="*/ 1752881 w 5155533"/>
              <a:gd name="connsiteY16" fmla="*/ 1015663 h 1015663"/>
              <a:gd name="connsiteX17" fmla="*/ 1005329 w 5155533"/>
              <a:gd name="connsiteY17" fmla="*/ 1015663 h 1015663"/>
              <a:gd name="connsiteX18" fmla="*/ 0 w 5155533"/>
              <a:gd name="connsiteY18" fmla="*/ 1015663 h 1015663"/>
              <a:gd name="connsiteX19" fmla="*/ 0 w 5155533"/>
              <a:gd name="connsiteY19" fmla="*/ 487518 h 1015663"/>
              <a:gd name="connsiteX20" fmla="*/ 0 w 5155533"/>
              <a:gd name="connsiteY20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155533" h="1015663" extrusionOk="0">
                <a:moveTo>
                  <a:pt x="0" y="0"/>
                </a:moveTo>
                <a:cubicBezTo>
                  <a:pt x="329330" y="8997"/>
                  <a:pt x="378777" y="32954"/>
                  <a:pt x="695997" y="0"/>
                </a:cubicBezTo>
                <a:cubicBezTo>
                  <a:pt x="1013217" y="-32954"/>
                  <a:pt x="1097612" y="-22683"/>
                  <a:pt x="1391994" y="0"/>
                </a:cubicBezTo>
                <a:cubicBezTo>
                  <a:pt x="1686376" y="22683"/>
                  <a:pt x="1653361" y="-23037"/>
                  <a:pt x="1881770" y="0"/>
                </a:cubicBezTo>
                <a:cubicBezTo>
                  <a:pt x="2110179" y="23037"/>
                  <a:pt x="2399631" y="35135"/>
                  <a:pt x="2629322" y="0"/>
                </a:cubicBezTo>
                <a:cubicBezTo>
                  <a:pt x="2859013" y="-35135"/>
                  <a:pt x="3111625" y="-8341"/>
                  <a:pt x="3325319" y="0"/>
                </a:cubicBezTo>
                <a:cubicBezTo>
                  <a:pt x="3539013" y="8341"/>
                  <a:pt x="3599845" y="17549"/>
                  <a:pt x="3866650" y="0"/>
                </a:cubicBezTo>
                <a:cubicBezTo>
                  <a:pt x="4133455" y="-17549"/>
                  <a:pt x="4166538" y="-24283"/>
                  <a:pt x="4459536" y="0"/>
                </a:cubicBezTo>
                <a:cubicBezTo>
                  <a:pt x="4752534" y="24283"/>
                  <a:pt x="4814481" y="23170"/>
                  <a:pt x="5155533" y="0"/>
                </a:cubicBezTo>
                <a:cubicBezTo>
                  <a:pt x="5140377" y="107806"/>
                  <a:pt x="5172455" y="284393"/>
                  <a:pt x="5155533" y="507832"/>
                </a:cubicBezTo>
                <a:cubicBezTo>
                  <a:pt x="5138611" y="731271"/>
                  <a:pt x="5140072" y="791546"/>
                  <a:pt x="5155533" y="1015663"/>
                </a:cubicBezTo>
                <a:cubicBezTo>
                  <a:pt x="4966058" y="993562"/>
                  <a:pt x="4903185" y="1009119"/>
                  <a:pt x="4665757" y="1015663"/>
                </a:cubicBezTo>
                <a:cubicBezTo>
                  <a:pt x="4428329" y="1022207"/>
                  <a:pt x="4082206" y="1011262"/>
                  <a:pt x="3918205" y="1015663"/>
                </a:cubicBezTo>
                <a:cubicBezTo>
                  <a:pt x="3754204" y="1020064"/>
                  <a:pt x="3649009" y="1008088"/>
                  <a:pt x="3428429" y="1015663"/>
                </a:cubicBezTo>
                <a:cubicBezTo>
                  <a:pt x="3207849" y="1023238"/>
                  <a:pt x="2935147" y="1032381"/>
                  <a:pt x="2783988" y="1015663"/>
                </a:cubicBezTo>
                <a:cubicBezTo>
                  <a:pt x="2632829" y="998945"/>
                  <a:pt x="2446317" y="1029976"/>
                  <a:pt x="2294212" y="1015663"/>
                </a:cubicBezTo>
                <a:cubicBezTo>
                  <a:pt x="2142107" y="1001350"/>
                  <a:pt x="2022065" y="1008051"/>
                  <a:pt x="1752881" y="1015663"/>
                </a:cubicBezTo>
                <a:cubicBezTo>
                  <a:pt x="1483697" y="1023275"/>
                  <a:pt x="1236612" y="1032235"/>
                  <a:pt x="1005329" y="1015663"/>
                </a:cubicBezTo>
                <a:cubicBezTo>
                  <a:pt x="774046" y="999091"/>
                  <a:pt x="322853" y="1015600"/>
                  <a:pt x="0" y="1015663"/>
                </a:cubicBezTo>
                <a:cubicBezTo>
                  <a:pt x="-6211" y="843230"/>
                  <a:pt x="22038" y="709041"/>
                  <a:pt x="0" y="487518"/>
                </a:cubicBezTo>
                <a:cubicBezTo>
                  <a:pt x="-22038" y="265995"/>
                  <a:pt x="-22047" y="107959"/>
                  <a:pt x="0" y="0"/>
                </a:cubicBezTo>
                <a:close/>
              </a:path>
            </a:pathLst>
          </a:custGeom>
          <a:noFill/>
          <a:ln w="1270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110033365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if (</a:t>
            </a:r>
            <a:r>
              <a:rPr lang="en-US" sz="2000" dirty="0" err="1">
                <a:latin typeface="Consolas" panose="020B0609020204030204" pitchFamily="49" charset="0"/>
              </a:rPr>
              <a:t>curr.data</a:t>
            </a:r>
            <a:r>
              <a:rPr lang="en-US" sz="2000" dirty="0">
                <a:latin typeface="Consolas" panose="020B0609020204030204" pitchFamily="49" charset="0"/>
              </a:rPr>
              <a:t> == value)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// remove </a:t>
            </a:r>
            <a:r>
              <a:rPr lang="en-US" sz="2000" dirty="0" err="1">
                <a:latin typeface="Consolas" panose="020B0609020204030204" pitchFamily="49" charset="0"/>
              </a:rPr>
              <a:t>curr</a:t>
            </a:r>
            <a:r>
              <a:rPr lang="en-US" sz="2000" dirty="0">
                <a:latin typeface="Consolas" panose="020B0609020204030204" pitchFamily="49" charset="0"/>
              </a:rPr>
              <a:t> from the list...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}</a:t>
            </a:r>
            <a:endParaRPr lang="en-US" sz="2000" dirty="0"/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1617AAD1-5CEF-42BD-A115-894E22891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2088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B6A4B-7120-785C-106C-ED6D6DEAC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remove(value) v2</a:t>
            </a:r>
          </a:p>
        </p:txBody>
      </p:sp>
      <p:grpSp>
        <p:nvGrpSpPr>
          <p:cNvPr id="3" name="Group 2" descr="a LinkedIntList containing 1, 2, 3 &#10;in LinkedIntList's scope, a variable front pointing to the 1 variable&#10;a separate curr variable uninitialized&#10;live inking showed how the code shown would execute (with curr.next.data == value)">
            <a:extLst>
              <a:ext uri="{FF2B5EF4-FFF2-40B4-BE49-F238E27FC236}">
                <a16:creationId xmlns:a16="http://schemas.microsoft.com/office/drawing/2014/main" id="{FB40A48E-D9E7-42BA-BA19-B7FA484F0BC7}"/>
              </a:ext>
            </a:extLst>
          </p:cNvPr>
          <p:cNvGrpSpPr/>
          <p:nvPr/>
        </p:nvGrpSpPr>
        <p:grpSpPr>
          <a:xfrm>
            <a:off x="1973533" y="1637967"/>
            <a:ext cx="6641254" cy="4349576"/>
            <a:chOff x="1973533" y="1637967"/>
            <a:chExt cx="6641254" cy="434957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BC4217C-5EB8-4806-B5F9-3738A9A9F6D3}"/>
                </a:ext>
              </a:extLst>
            </p:cNvPr>
            <p:cNvGrpSpPr/>
            <p:nvPr/>
          </p:nvGrpSpPr>
          <p:grpSpPr>
            <a:xfrm>
              <a:off x="1973533" y="3404864"/>
              <a:ext cx="1720426" cy="778932"/>
              <a:chOff x="1889760" y="4707467"/>
              <a:chExt cx="1720426" cy="778932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60E50DF-7228-4A61-82AA-191D2CBCC201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F0A3991-DC80-46BF-9454-5A9A30539188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47FEA5E-4ECF-46A2-9035-2485561646D3}"/>
                </a:ext>
              </a:extLst>
            </p:cNvPr>
            <p:cNvSpPr/>
            <p:nvPr/>
          </p:nvSpPr>
          <p:spPr>
            <a:xfrm>
              <a:off x="6466838" y="2433389"/>
              <a:ext cx="396240" cy="379306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EE3FAF9-0848-45C4-8BFB-02939AC99A62}"/>
                </a:ext>
              </a:extLst>
            </p:cNvPr>
            <p:cNvSpPr txBox="1"/>
            <p:nvPr/>
          </p:nvSpPr>
          <p:spPr>
            <a:xfrm>
              <a:off x="6342184" y="2112270"/>
              <a:ext cx="6501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front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9FB97E-CE2C-4D3E-8792-B842CE046891}"/>
                </a:ext>
              </a:extLst>
            </p:cNvPr>
            <p:cNvGrpSpPr/>
            <p:nvPr/>
          </p:nvGrpSpPr>
          <p:grpSpPr>
            <a:xfrm>
              <a:off x="4459347" y="3404864"/>
              <a:ext cx="1720426" cy="778932"/>
              <a:chOff x="1889760" y="4707467"/>
              <a:chExt cx="1720426" cy="778932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319FCB0-5094-4999-987D-3F0641C015BB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11B2AB6-6011-40FD-8587-AB2522E67A06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942740A-69F0-4717-856F-4A8349B78D8C}"/>
                </a:ext>
              </a:extLst>
            </p:cNvPr>
            <p:cNvGrpSpPr/>
            <p:nvPr/>
          </p:nvGrpSpPr>
          <p:grpSpPr>
            <a:xfrm>
              <a:off x="6894361" y="3404864"/>
              <a:ext cx="1720426" cy="778932"/>
              <a:chOff x="1889760" y="4707467"/>
              <a:chExt cx="1720426" cy="778932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6E1D9C7-313F-40CC-9B7F-5136EAE41F09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EDBC486-FC3C-48C2-A03A-06C7997FC73C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3A5B6D8C-3B45-4A03-A0CD-A7C5520FE3A2}"/>
                </a:ext>
              </a:extLst>
            </p:cNvPr>
            <p:cNvCxnSpPr>
              <a:endCxn id="10" idx="1"/>
            </p:cNvCxnSpPr>
            <p:nvPr/>
          </p:nvCxnSpPr>
          <p:spPr>
            <a:xfrm>
              <a:off x="3263852" y="3794330"/>
              <a:ext cx="1195495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5BF8B8EE-1BFA-40D5-9224-75146B16FA3E}"/>
                </a:ext>
              </a:extLst>
            </p:cNvPr>
            <p:cNvCxnSpPr>
              <a:cxnSpLocks/>
            </p:cNvCxnSpPr>
            <p:nvPr/>
          </p:nvCxnSpPr>
          <p:spPr>
            <a:xfrm>
              <a:off x="5698866" y="3794330"/>
              <a:ext cx="1195495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C28AA23-9416-446A-8853-AB821D2C3C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68545" y="3426049"/>
              <a:ext cx="832270" cy="74028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or: Curved 18">
              <a:extLst>
                <a:ext uri="{FF2B5EF4-FFF2-40B4-BE49-F238E27FC236}">
                  <a16:creationId xmlns:a16="http://schemas.microsoft.com/office/drawing/2014/main" id="{CEBD761F-D49C-49F3-BAFA-0543536985D1}"/>
                </a:ext>
              </a:extLst>
            </p:cNvPr>
            <p:cNvCxnSpPr>
              <a:cxnSpLocks/>
              <a:endCxn id="5" idx="0"/>
            </p:cNvCxnSpPr>
            <p:nvPr/>
          </p:nvCxnSpPr>
          <p:spPr>
            <a:xfrm rot="10800000" flipV="1">
              <a:off x="2403641" y="2637220"/>
              <a:ext cx="4300325" cy="767644"/>
            </a:xfrm>
            <a:prstGeom prst="curvedConnector2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1DA4710-5C0A-4CF1-B85B-04488C901D35}"/>
                </a:ext>
              </a:extLst>
            </p:cNvPr>
            <p:cNvSpPr/>
            <p:nvPr/>
          </p:nvSpPr>
          <p:spPr>
            <a:xfrm>
              <a:off x="4923320" y="5608237"/>
              <a:ext cx="396240" cy="379306"/>
            </a:xfrm>
            <a:prstGeom prst="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>
                <a:solidFill>
                  <a:srgbClr val="C00000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651E921-6373-47B9-BE43-F47DA29708D4}"/>
                </a:ext>
              </a:extLst>
            </p:cNvPr>
            <p:cNvSpPr txBox="1"/>
            <p:nvPr/>
          </p:nvSpPr>
          <p:spPr>
            <a:xfrm>
              <a:off x="4798666" y="5287118"/>
              <a:ext cx="6501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>
                  <a:solidFill>
                    <a:schemeClr val="accent6">
                      <a:lumMod val="75000"/>
                    </a:schemeClr>
                  </a:solidFill>
                </a:rPr>
                <a:t>curr</a:t>
              </a:r>
              <a:endParaRPr lang="en-US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FF7C5D6-53E0-4052-90D1-C51AB32FB619}"/>
                </a:ext>
              </a:extLst>
            </p:cNvPr>
            <p:cNvSpPr txBox="1"/>
            <p:nvPr/>
          </p:nvSpPr>
          <p:spPr>
            <a:xfrm>
              <a:off x="5154424" y="1637967"/>
              <a:ext cx="30210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u="sng" dirty="0" err="1">
                  <a:latin typeface="Consolas" panose="020B0609020204030204" pitchFamily="49" charset="0"/>
                </a:rPr>
                <a:t>LinkedIntList</a:t>
              </a:r>
              <a:endParaRPr lang="en-US" sz="2800" u="sng" dirty="0">
                <a:latin typeface="Consolas" panose="020B0609020204030204" pitchFamily="49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CEAD87D-8A3F-4A50-826F-EC096F2E07F2}"/>
              </a:ext>
            </a:extLst>
          </p:cNvPr>
          <p:cNvSpPr txBox="1"/>
          <p:nvPr/>
        </p:nvSpPr>
        <p:spPr>
          <a:xfrm>
            <a:off x="6802849" y="5419325"/>
            <a:ext cx="5155533" cy="1015663"/>
          </a:xfrm>
          <a:custGeom>
            <a:avLst/>
            <a:gdLst>
              <a:gd name="connsiteX0" fmla="*/ 0 w 5155533"/>
              <a:gd name="connsiteY0" fmla="*/ 0 h 1015663"/>
              <a:gd name="connsiteX1" fmla="*/ 695997 w 5155533"/>
              <a:gd name="connsiteY1" fmla="*/ 0 h 1015663"/>
              <a:gd name="connsiteX2" fmla="*/ 1391994 w 5155533"/>
              <a:gd name="connsiteY2" fmla="*/ 0 h 1015663"/>
              <a:gd name="connsiteX3" fmla="*/ 1881770 w 5155533"/>
              <a:gd name="connsiteY3" fmla="*/ 0 h 1015663"/>
              <a:gd name="connsiteX4" fmla="*/ 2629322 w 5155533"/>
              <a:gd name="connsiteY4" fmla="*/ 0 h 1015663"/>
              <a:gd name="connsiteX5" fmla="*/ 3325319 w 5155533"/>
              <a:gd name="connsiteY5" fmla="*/ 0 h 1015663"/>
              <a:gd name="connsiteX6" fmla="*/ 3866650 w 5155533"/>
              <a:gd name="connsiteY6" fmla="*/ 0 h 1015663"/>
              <a:gd name="connsiteX7" fmla="*/ 4459536 w 5155533"/>
              <a:gd name="connsiteY7" fmla="*/ 0 h 1015663"/>
              <a:gd name="connsiteX8" fmla="*/ 5155533 w 5155533"/>
              <a:gd name="connsiteY8" fmla="*/ 0 h 1015663"/>
              <a:gd name="connsiteX9" fmla="*/ 5155533 w 5155533"/>
              <a:gd name="connsiteY9" fmla="*/ 507832 h 1015663"/>
              <a:gd name="connsiteX10" fmla="*/ 5155533 w 5155533"/>
              <a:gd name="connsiteY10" fmla="*/ 1015663 h 1015663"/>
              <a:gd name="connsiteX11" fmla="*/ 4665757 w 5155533"/>
              <a:gd name="connsiteY11" fmla="*/ 1015663 h 1015663"/>
              <a:gd name="connsiteX12" fmla="*/ 3918205 w 5155533"/>
              <a:gd name="connsiteY12" fmla="*/ 1015663 h 1015663"/>
              <a:gd name="connsiteX13" fmla="*/ 3428429 w 5155533"/>
              <a:gd name="connsiteY13" fmla="*/ 1015663 h 1015663"/>
              <a:gd name="connsiteX14" fmla="*/ 2783988 w 5155533"/>
              <a:gd name="connsiteY14" fmla="*/ 1015663 h 1015663"/>
              <a:gd name="connsiteX15" fmla="*/ 2294212 w 5155533"/>
              <a:gd name="connsiteY15" fmla="*/ 1015663 h 1015663"/>
              <a:gd name="connsiteX16" fmla="*/ 1752881 w 5155533"/>
              <a:gd name="connsiteY16" fmla="*/ 1015663 h 1015663"/>
              <a:gd name="connsiteX17" fmla="*/ 1005329 w 5155533"/>
              <a:gd name="connsiteY17" fmla="*/ 1015663 h 1015663"/>
              <a:gd name="connsiteX18" fmla="*/ 0 w 5155533"/>
              <a:gd name="connsiteY18" fmla="*/ 1015663 h 1015663"/>
              <a:gd name="connsiteX19" fmla="*/ 0 w 5155533"/>
              <a:gd name="connsiteY19" fmla="*/ 487518 h 1015663"/>
              <a:gd name="connsiteX20" fmla="*/ 0 w 5155533"/>
              <a:gd name="connsiteY20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155533" h="1015663" extrusionOk="0">
                <a:moveTo>
                  <a:pt x="0" y="0"/>
                </a:moveTo>
                <a:cubicBezTo>
                  <a:pt x="329330" y="8997"/>
                  <a:pt x="378777" y="32954"/>
                  <a:pt x="695997" y="0"/>
                </a:cubicBezTo>
                <a:cubicBezTo>
                  <a:pt x="1013217" y="-32954"/>
                  <a:pt x="1097612" y="-22683"/>
                  <a:pt x="1391994" y="0"/>
                </a:cubicBezTo>
                <a:cubicBezTo>
                  <a:pt x="1686376" y="22683"/>
                  <a:pt x="1653361" y="-23037"/>
                  <a:pt x="1881770" y="0"/>
                </a:cubicBezTo>
                <a:cubicBezTo>
                  <a:pt x="2110179" y="23037"/>
                  <a:pt x="2399631" y="35135"/>
                  <a:pt x="2629322" y="0"/>
                </a:cubicBezTo>
                <a:cubicBezTo>
                  <a:pt x="2859013" y="-35135"/>
                  <a:pt x="3111625" y="-8341"/>
                  <a:pt x="3325319" y="0"/>
                </a:cubicBezTo>
                <a:cubicBezTo>
                  <a:pt x="3539013" y="8341"/>
                  <a:pt x="3599845" y="17549"/>
                  <a:pt x="3866650" y="0"/>
                </a:cubicBezTo>
                <a:cubicBezTo>
                  <a:pt x="4133455" y="-17549"/>
                  <a:pt x="4166538" y="-24283"/>
                  <a:pt x="4459536" y="0"/>
                </a:cubicBezTo>
                <a:cubicBezTo>
                  <a:pt x="4752534" y="24283"/>
                  <a:pt x="4814481" y="23170"/>
                  <a:pt x="5155533" y="0"/>
                </a:cubicBezTo>
                <a:cubicBezTo>
                  <a:pt x="5140377" y="107806"/>
                  <a:pt x="5172455" y="284393"/>
                  <a:pt x="5155533" y="507832"/>
                </a:cubicBezTo>
                <a:cubicBezTo>
                  <a:pt x="5138611" y="731271"/>
                  <a:pt x="5140072" y="791546"/>
                  <a:pt x="5155533" y="1015663"/>
                </a:cubicBezTo>
                <a:cubicBezTo>
                  <a:pt x="4966058" y="993562"/>
                  <a:pt x="4903185" y="1009119"/>
                  <a:pt x="4665757" y="1015663"/>
                </a:cubicBezTo>
                <a:cubicBezTo>
                  <a:pt x="4428329" y="1022207"/>
                  <a:pt x="4082206" y="1011262"/>
                  <a:pt x="3918205" y="1015663"/>
                </a:cubicBezTo>
                <a:cubicBezTo>
                  <a:pt x="3754204" y="1020064"/>
                  <a:pt x="3649009" y="1008088"/>
                  <a:pt x="3428429" y="1015663"/>
                </a:cubicBezTo>
                <a:cubicBezTo>
                  <a:pt x="3207849" y="1023238"/>
                  <a:pt x="2935147" y="1032381"/>
                  <a:pt x="2783988" y="1015663"/>
                </a:cubicBezTo>
                <a:cubicBezTo>
                  <a:pt x="2632829" y="998945"/>
                  <a:pt x="2446317" y="1029976"/>
                  <a:pt x="2294212" y="1015663"/>
                </a:cubicBezTo>
                <a:cubicBezTo>
                  <a:pt x="2142107" y="1001350"/>
                  <a:pt x="2022065" y="1008051"/>
                  <a:pt x="1752881" y="1015663"/>
                </a:cubicBezTo>
                <a:cubicBezTo>
                  <a:pt x="1483697" y="1023275"/>
                  <a:pt x="1236612" y="1032235"/>
                  <a:pt x="1005329" y="1015663"/>
                </a:cubicBezTo>
                <a:cubicBezTo>
                  <a:pt x="774046" y="999091"/>
                  <a:pt x="322853" y="1015600"/>
                  <a:pt x="0" y="1015663"/>
                </a:cubicBezTo>
                <a:cubicBezTo>
                  <a:pt x="-6211" y="843230"/>
                  <a:pt x="22038" y="709041"/>
                  <a:pt x="0" y="487518"/>
                </a:cubicBezTo>
                <a:cubicBezTo>
                  <a:pt x="-22038" y="265995"/>
                  <a:pt x="-22047" y="107959"/>
                  <a:pt x="0" y="0"/>
                </a:cubicBezTo>
                <a:close/>
              </a:path>
            </a:pathLst>
          </a:custGeom>
          <a:noFill/>
          <a:ln w="1270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10033365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if (</a:t>
            </a:r>
            <a:r>
              <a:rPr lang="en-US" sz="2000" dirty="0" err="1">
                <a:latin typeface="Consolas" panose="020B0609020204030204" pitchFamily="49" charset="0"/>
              </a:rPr>
              <a:t>curr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</a:rPr>
              <a:t>.next</a:t>
            </a:r>
            <a:r>
              <a:rPr lang="en-US" sz="2000" dirty="0" err="1">
                <a:latin typeface="Consolas" panose="020B0609020204030204" pitchFamily="49" charset="0"/>
              </a:rPr>
              <a:t>.data</a:t>
            </a:r>
            <a:r>
              <a:rPr lang="en-US" sz="2000" dirty="0">
                <a:latin typeface="Consolas" panose="020B0609020204030204" pitchFamily="49" charset="0"/>
              </a:rPr>
              <a:t> == value)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   // remove </a:t>
            </a:r>
            <a:r>
              <a:rPr lang="en-US" sz="2000" dirty="0" err="1">
                <a:latin typeface="Consolas" panose="020B0609020204030204" pitchFamily="49" charset="0"/>
              </a:rPr>
              <a:t>curr</a:t>
            </a:r>
            <a:r>
              <a:rPr lang="en-US" sz="2000" dirty="0">
                <a:latin typeface="Consolas" panose="020B0609020204030204" pitchFamily="49" charset="0"/>
              </a:rPr>
              <a:t> from the list...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onsolas" panose="020B0609020204030204" pitchFamily="49" charset="0"/>
              </a:rPr>
              <a:t>}</a:t>
            </a:r>
            <a:endParaRPr lang="en-US" sz="2000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3A548D78-3D31-4720-AD5B-53B7F28FC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383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Modifying </a:t>
            </a:r>
            <a:r>
              <a:rPr lang="en-US" dirty="0" err="1"/>
              <a:t>LinkedLists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4BF8D8-ADB5-4B3B-B5CB-495E34E98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1"/>
            <a:ext cx="10515600" cy="5029834"/>
          </a:xfrm>
        </p:spPr>
        <p:txBody>
          <a:bodyPr>
            <a:normAutofit/>
          </a:bodyPr>
          <a:lstStyle/>
          <a:p>
            <a:r>
              <a:rPr lang="en-US" dirty="0"/>
              <a:t>Remember: using a </a:t>
            </a:r>
            <a:r>
              <a:rPr lang="en-US" dirty="0" err="1">
                <a:latin typeface="Consolas" panose="020B0609020204030204" pitchFamily="49" charset="0"/>
              </a:rPr>
              <a:t>curr</a:t>
            </a:r>
            <a:r>
              <a:rPr lang="en-US" dirty="0"/>
              <a:t> variable to iterate over nodes</a:t>
            </a:r>
          </a:p>
          <a:p>
            <a:endParaRPr lang="en-US" dirty="0"/>
          </a:p>
          <a:p>
            <a:r>
              <a:rPr lang="en-US" dirty="0"/>
              <a:t>Does changing </a:t>
            </a:r>
            <a:r>
              <a:rPr lang="en-US" dirty="0" err="1">
                <a:latin typeface="Consolas" panose="020B0609020204030204" pitchFamily="49" charset="0"/>
              </a:rPr>
              <a:t>curr</a:t>
            </a:r>
            <a:r>
              <a:rPr lang="en-US" dirty="0"/>
              <a:t> actually update our chain?</a:t>
            </a:r>
            <a:endParaRPr lang="en-US" dirty="0">
              <a:latin typeface="Consolas" panose="020B0609020204030204" pitchFamily="49" charset="0"/>
            </a:endParaRPr>
          </a:p>
          <a:p>
            <a:pPr lvl="1"/>
            <a:r>
              <a:rPr lang="en-US" dirty="0"/>
              <a:t>What will? Changing </a:t>
            </a:r>
            <a:r>
              <a:rPr lang="en-US" dirty="0" err="1">
                <a:latin typeface="Consolas" panose="020B0609020204030204" pitchFamily="49" charset="0"/>
              </a:rPr>
              <a:t>curr</a:t>
            </a:r>
            <a:r>
              <a:rPr lang="en-US" u="sng" dirty="0" err="1">
                <a:latin typeface="Consolas" panose="020B0609020204030204" pitchFamily="49" charset="0"/>
              </a:rPr>
              <a:t>.next</a:t>
            </a:r>
            <a:r>
              <a:rPr lang="en-US" dirty="0">
                <a:latin typeface="Consolas" panose="020B0609020204030204" pitchFamily="49" charset="0"/>
              </a:rPr>
              <a:t>,</a:t>
            </a:r>
            <a:r>
              <a:rPr lang="en-US" dirty="0"/>
              <a:t> changing </a:t>
            </a:r>
            <a:r>
              <a:rPr lang="en-US" u="sng" dirty="0">
                <a:latin typeface="Consolas" panose="020B0609020204030204" pitchFamily="49" charset="0"/>
              </a:rPr>
              <a:t>front</a:t>
            </a:r>
          </a:p>
          <a:p>
            <a:pPr lvl="1"/>
            <a:r>
              <a:rPr lang="en-US" dirty="0"/>
              <a:t>Need to </a:t>
            </a:r>
            <a:r>
              <a:rPr lang="en-US" b="1" dirty="0"/>
              <a:t>stop one early</a:t>
            </a:r>
            <a:r>
              <a:rPr lang="en-US" dirty="0"/>
              <a:t> to make changes</a:t>
            </a:r>
            <a:endParaRPr lang="en-US" u="sng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US" sz="1200" u="sng" dirty="0">
              <a:latin typeface="Consolas" panose="020B0609020204030204" pitchFamily="49" charset="0"/>
            </a:endParaRPr>
          </a:p>
          <a:p>
            <a:r>
              <a:rPr lang="en-US" dirty="0"/>
              <a:t>Often a number of (edge) cases to watch out for:</a:t>
            </a:r>
          </a:p>
          <a:p>
            <a:pPr lvl="1"/>
            <a:r>
              <a:rPr lang="en-US" dirty="0"/>
              <a:t>M(</a:t>
            </a:r>
            <a:r>
              <a:rPr lang="en-US" dirty="0" err="1"/>
              <a:t>iddle</a:t>
            </a:r>
            <a:r>
              <a:rPr lang="en-US" dirty="0"/>
              <a:t>) – Modifying node in the middle of the list (general)</a:t>
            </a:r>
          </a:p>
          <a:p>
            <a:pPr lvl="1"/>
            <a:r>
              <a:rPr lang="en-US" dirty="0"/>
              <a:t>F(</a:t>
            </a:r>
            <a:r>
              <a:rPr lang="en-US" dirty="0" err="1"/>
              <a:t>ront</a:t>
            </a:r>
            <a:r>
              <a:rPr lang="en-US" dirty="0"/>
              <a:t>) – Modifying the first node</a:t>
            </a:r>
          </a:p>
          <a:p>
            <a:pPr lvl="1"/>
            <a:r>
              <a:rPr lang="en-US" dirty="0"/>
              <a:t>E(</a:t>
            </a:r>
            <a:r>
              <a:rPr lang="en-US" dirty="0" err="1"/>
              <a:t>mpty</a:t>
            </a:r>
            <a:r>
              <a:rPr lang="en-US" dirty="0"/>
              <a:t>) – What if the list is empty?</a:t>
            </a:r>
          </a:p>
          <a:p>
            <a:pPr lvl="1"/>
            <a:r>
              <a:rPr lang="en-US" dirty="0"/>
              <a:t>E(</a:t>
            </a:r>
            <a:r>
              <a:rPr lang="en-US" dirty="0" err="1"/>
              <a:t>nd</a:t>
            </a:r>
            <a:r>
              <a:rPr lang="en-US" dirty="0"/>
              <a:t>) – Rare, do we need to do something with the end of the list?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DD59CC-1EC1-48FE-A432-616F8A981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586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74137-454F-4228-821A-939B43E99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8DF6D-D585-4D00-AEEE-A7BCCB0F5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9833"/>
            <a:ext cx="10515600" cy="5359036"/>
          </a:xfrm>
        </p:spPr>
        <p:txBody>
          <a:bodyPr>
            <a:normAutofit/>
          </a:bodyPr>
          <a:lstStyle/>
          <a:p>
            <a:pPr lvl="0" indent="-406400">
              <a:lnSpc>
                <a:spcPct val="100000"/>
              </a:lnSpc>
              <a:buSzPts val="2800"/>
            </a:pPr>
            <a:r>
              <a:rPr lang="en-US" dirty="0"/>
              <a:t>Resubmission Cycle 0 open, closes today</a:t>
            </a:r>
          </a:p>
          <a:p>
            <a:pPr indent="-406400">
              <a:lnSpc>
                <a:spcPct val="100000"/>
              </a:lnSpc>
              <a:buSzPts val="2800"/>
            </a:pPr>
            <a:r>
              <a:rPr lang="en-US" dirty="0"/>
              <a:t>Programming Assignment 1 released</a:t>
            </a:r>
          </a:p>
          <a:p>
            <a:pPr lvl="1" indent="-406400">
              <a:lnSpc>
                <a:spcPct val="100000"/>
              </a:lnSpc>
              <a:buSzPts val="2800"/>
            </a:pPr>
            <a:r>
              <a:rPr lang="en-US" dirty="0"/>
              <a:t>Due Wednesday at 11:59 PM on July 22</a:t>
            </a:r>
            <a:r>
              <a:rPr lang="en-US" baseline="30000" dirty="0"/>
              <a:t>nd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FBFD93-C29E-499A-B7C9-C98C94B7E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818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Lecture Outline: Revisiting the PCM (Modifying Links)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Revisiting the PCM (Modifying Links)</a:t>
            </a:r>
          </a:p>
          <a:p>
            <a:pPr>
              <a:spcAft>
                <a:spcPts val="1200"/>
              </a:spcAft>
            </a:pP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onsolas" panose="020B0609020204030204" pitchFamily="49" charset="0"/>
              </a:rPr>
              <a:t>LinkedIntList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4" name="Pentagon 3" descr="pointing to Revisiting the PCM (Modifying Links)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6751952" y="2120441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FE37DA-8434-45A9-BAE9-5D47CF37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45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80567-930E-4A23-8CD3-893CCAD2B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Doodling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FF8A7-32BA-4878-94B1-74BCF5005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748A72-5FC9-4498-83BE-C51BF99BD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5</a:t>
            </a:fld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D1BE6B2-1792-46B7-8287-73B68033EA90}"/>
                  </a:ext>
                </a:extLst>
              </p14:cNvPr>
              <p14:cNvContentPartPr/>
              <p14:nvPr/>
            </p14:nvContentPartPr>
            <p14:xfrm>
              <a:off x="2161800" y="991440"/>
              <a:ext cx="9879840" cy="34135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D1BE6B2-1792-46B7-8287-73B68033EA9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52440" y="982080"/>
                <a:ext cx="9898560" cy="3432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64169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1A090-022C-2710-12F2-0AB1BBE14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Revisiting </a:t>
            </a:r>
            <a:r>
              <a:rPr lang="en-US" dirty="0" err="1">
                <a:latin typeface="Consolas" panose="020B0609020204030204" pitchFamily="49" charset="0"/>
              </a:rPr>
              <a:t>insertAfterLast</a:t>
            </a:r>
            <a:endParaRPr lang="en-US" dirty="0">
              <a:latin typeface="Consolas" panose="020B0609020204030204" pitchFamily="49" charset="0"/>
            </a:endParaRPr>
          </a:p>
        </p:txBody>
      </p:sp>
      <p:grpSp>
        <p:nvGrpSpPr>
          <p:cNvPr id="3" name="Group 2" descr="three ListNodes in a line, the first containing 1 and a blank next reference, the next containing 3 and a blank next reference, and the next containing 4 and a blank next reference">
            <a:extLst>
              <a:ext uri="{FF2B5EF4-FFF2-40B4-BE49-F238E27FC236}">
                <a16:creationId xmlns:a16="http://schemas.microsoft.com/office/drawing/2014/main" id="{D6C97F4C-6B01-4F6A-AECD-0C6869A0429C}"/>
              </a:ext>
            </a:extLst>
          </p:cNvPr>
          <p:cNvGrpSpPr/>
          <p:nvPr/>
        </p:nvGrpSpPr>
        <p:grpSpPr>
          <a:xfrm>
            <a:off x="2303236" y="3039534"/>
            <a:ext cx="7213092" cy="778932"/>
            <a:chOff x="2303236" y="3039534"/>
            <a:chExt cx="7213092" cy="77893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99ECC13-76C3-4169-9F33-2459F0D97C02}"/>
                </a:ext>
              </a:extLst>
            </p:cNvPr>
            <p:cNvGrpSpPr/>
            <p:nvPr/>
          </p:nvGrpSpPr>
          <p:grpSpPr>
            <a:xfrm>
              <a:off x="2303236" y="3039534"/>
              <a:ext cx="1720426" cy="778932"/>
              <a:chOff x="1889760" y="4707467"/>
              <a:chExt cx="1720426" cy="778932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03ECDFA-849F-4AEE-BB51-EE85C0DD21BA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DF7C8DE-2954-4152-93DF-7C938175F00F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4160CCA-F0F2-4D77-9EF8-057F8438C734}"/>
                </a:ext>
              </a:extLst>
            </p:cNvPr>
            <p:cNvGrpSpPr/>
            <p:nvPr/>
          </p:nvGrpSpPr>
          <p:grpSpPr>
            <a:xfrm>
              <a:off x="5049569" y="3039534"/>
              <a:ext cx="1720426" cy="778932"/>
              <a:chOff x="1889760" y="4707467"/>
              <a:chExt cx="1720426" cy="778932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56C2836-0BA4-43B4-8CC2-87572FC8E5D3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FA45A5F1-5677-445C-8FE0-B263ABAA82CA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349FA59-9555-49BE-8640-294C87CAF634}"/>
                </a:ext>
              </a:extLst>
            </p:cNvPr>
            <p:cNvGrpSpPr/>
            <p:nvPr/>
          </p:nvGrpSpPr>
          <p:grpSpPr>
            <a:xfrm>
              <a:off x="7795902" y="3039534"/>
              <a:ext cx="1720426" cy="778932"/>
              <a:chOff x="1889760" y="4707467"/>
              <a:chExt cx="1720426" cy="77893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ED144F1-D974-4743-8875-0097765D852F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84CFCE2-89C0-451D-BDDC-58CE29F1E52C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</p:grpSp>
      <p:grpSp>
        <p:nvGrpSpPr>
          <p:cNvPr id="15" name="Group 14" descr="variable named front off to the side">
            <a:extLst>
              <a:ext uri="{FF2B5EF4-FFF2-40B4-BE49-F238E27FC236}">
                <a16:creationId xmlns:a16="http://schemas.microsoft.com/office/drawing/2014/main" id="{F68904D9-426C-4FAD-9489-A36593EDDEC8}"/>
              </a:ext>
            </a:extLst>
          </p:cNvPr>
          <p:cNvGrpSpPr/>
          <p:nvPr/>
        </p:nvGrpSpPr>
        <p:grpSpPr>
          <a:xfrm>
            <a:off x="-1160797" y="-192877"/>
            <a:ext cx="3285272" cy="3193555"/>
            <a:chOff x="-1160797" y="-192877"/>
            <a:chExt cx="3285272" cy="319355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7B5CC34-C2DA-46AE-9E05-F39DEBB09498}"/>
                </a:ext>
              </a:extLst>
            </p:cNvPr>
            <p:cNvSpPr/>
            <p:nvPr/>
          </p:nvSpPr>
          <p:spPr>
            <a:xfrm>
              <a:off x="683041" y="1794028"/>
              <a:ext cx="396240" cy="379306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820EE49-2F79-4CC5-9AF0-271A39665826}"/>
                </a:ext>
              </a:extLst>
            </p:cNvPr>
            <p:cNvSpPr txBox="1"/>
            <p:nvPr/>
          </p:nvSpPr>
          <p:spPr>
            <a:xfrm>
              <a:off x="573993" y="1429594"/>
              <a:ext cx="6501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front</a:t>
              </a:r>
            </a:p>
          </p:txBody>
        </p:sp>
        <p:sp>
          <p:nvSpPr>
            <p:cNvPr id="25" name="Arc 24">
              <a:extLst>
                <a:ext uri="{FF2B5EF4-FFF2-40B4-BE49-F238E27FC236}">
                  <a16:creationId xmlns:a16="http://schemas.microsoft.com/office/drawing/2014/main" id="{0AD8F79B-12D0-4912-8AE6-96E4FB8F7F17}"/>
                </a:ext>
              </a:extLst>
            </p:cNvPr>
            <p:cNvSpPr/>
            <p:nvPr/>
          </p:nvSpPr>
          <p:spPr>
            <a:xfrm rot="5400000">
              <a:off x="-1114939" y="-238735"/>
              <a:ext cx="3193555" cy="3285272"/>
            </a:xfrm>
            <a:prstGeom prst="arc">
              <a:avLst>
                <a:gd name="adj1" fmla="val 15784733"/>
                <a:gd name="adj2" fmla="val 206046"/>
              </a:avLst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 descr="variable named node off to the side">
            <a:extLst>
              <a:ext uri="{FF2B5EF4-FFF2-40B4-BE49-F238E27FC236}">
                <a16:creationId xmlns:a16="http://schemas.microsoft.com/office/drawing/2014/main" id="{EE1ABC58-E8FC-43D1-B74F-83A8F180ADAC}"/>
              </a:ext>
            </a:extLst>
          </p:cNvPr>
          <p:cNvGrpSpPr/>
          <p:nvPr/>
        </p:nvGrpSpPr>
        <p:grpSpPr>
          <a:xfrm>
            <a:off x="-1022785" y="4102385"/>
            <a:ext cx="3193555" cy="3285272"/>
            <a:chOff x="-1022785" y="4102385"/>
            <a:chExt cx="3193555" cy="328527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EBC780-35B4-497B-B7C1-FBF2BC0E2A71}"/>
                </a:ext>
              </a:extLst>
            </p:cNvPr>
            <p:cNvSpPr/>
            <p:nvPr/>
          </p:nvSpPr>
          <p:spPr>
            <a:xfrm>
              <a:off x="691222" y="5146592"/>
              <a:ext cx="396240" cy="379306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4D0D43-0679-4A0A-9858-C123D59FF38C}"/>
                </a:ext>
              </a:extLst>
            </p:cNvPr>
            <p:cNvSpPr txBox="1"/>
            <p:nvPr/>
          </p:nvSpPr>
          <p:spPr>
            <a:xfrm>
              <a:off x="574449" y="4782158"/>
              <a:ext cx="6655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node</a:t>
              </a:r>
            </a:p>
          </p:txBody>
        </p: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305584D3-28F8-4EE1-AECB-803B90354179}"/>
                </a:ext>
              </a:extLst>
            </p:cNvPr>
            <p:cNvSpPr/>
            <p:nvPr/>
          </p:nvSpPr>
          <p:spPr>
            <a:xfrm>
              <a:off x="-1022785" y="4102385"/>
              <a:ext cx="3193555" cy="3285272"/>
            </a:xfrm>
            <a:prstGeom prst="arc">
              <a:avLst>
                <a:gd name="adj1" fmla="val 15784733"/>
                <a:gd name="adj2" fmla="val 206046"/>
              </a:avLst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88E28952-06FF-41AC-A01F-EFAFB5444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870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Outline: </a:t>
            </a:r>
            <a:r>
              <a:rPr lang="en-US" dirty="0" err="1">
                <a:latin typeface="Consolas" panose="020B0609020204030204" pitchFamily="49" charset="0"/>
              </a:rPr>
              <a:t>LinkedIntList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/>
              <a:t>Revisiting the PCM (Modifying Links)</a:t>
            </a:r>
          </a:p>
          <a:p>
            <a:pPr>
              <a:spcAft>
                <a:spcPts val="1200"/>
              </a:spcAft>
            </a:pPr>
            <a:r>
              <a:rPr lang="en-US" b="1" dirty="0" err="1">
                <a:solidFill>
                  <a:schemeClr val="accent5"/>
                </a:solidFill>
                <a:latin typeface="Consolas" panose="020B0609020204030204" pitchFamily="49" charset="0"/>
              </a:rPr>
              <a:t>LinkedIntList</a:t>
            </a:r>
            <a:endParaRPr lang="en-US" b="1" dirty="0">
              <a:solidFill>
                <a:schemeClr val="accent5"/>
              </a:solidFill>
              <a:latin typeface="Consolas" panose="020B0609020204030204" pitchFamily="49" charset="0"/>
            </a:endParaRPr>
          </a:p>
        </p:txBody>
      </p:sp>
      <p:sp>
        <p:nvSpPr>
          <p:cNvPr id="4" name="Pentagon 3" descr="pointing to LinkedIntList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3839012" y="2772019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2F2E99-4D7B-4E4E-B877-3DFA12DEE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03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Reminder: Implementing Data Structures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4BF8D8-ADB5-4B3B-B5CB-495E34E98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1"/>
            <a:ext cx="10515600" cy="5029834"/>
          </a:xfrm>
        </p:spPr>
        <p:txBody>
          <a:bodyPr>
            <a:normAutofit/>
          </a:bodyPr>
          <a:lstStyle/>
          <a:p>
            <a:r>
              <a:rPr lang="en-US" dirty="0"/>
              <a:t>No different from designing any other class!</a:t>
            </a:r>
          </a:p>
          <a:p>
            <a:pPr lvl="1"/>
            <a:r>
              <a:rPr lang="en-US" dirty="0"/>
              <a:t>Specified behavior (Recall the </a:t>
            </a:r>
            <a:r>
              <a:rPr lang="en-US" dirty="0" err="1">
                <a:latin typeface="Consolas" panose="020B0609020204030204" pitchFamily="49" charset="0"/>
              </a:rPr>
              <a:t>IntList</a:t>
            </a:r>
            <a:r>
              <a:rPr lang="en-US" dirty="0"/>
              <a:t> interface):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Choose appropriate fields based on behavior</a:t>
            </a:r>
          </a:p>
          <a:p>
            <a:r>
              <a:rPr lang="en-US" dirty="0"/>
              <a:t>Just requires some thinking outside the box</a:t>
            </a:r>
          </a:p>
          <a:p>
            <a:pPr marL="457200" lvl="1" indent="0">
              <a:buNone/>
            </a:pP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endParaRPr lang="en-US" dirty="0">
              <a:latin typeface="Consolas" panose="020B0609020204030204" pitchFamily="49" charset="0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E5DB5AD-D214-4777-8C16-401F519729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051055"/>
              </p:ext>
            </p:extLst>
          </p:nvPr>
        </p:nvGraphicFramePr>
        <p:xfrm>
          <a:off x="1625600" y="2291354"/>
          <a:ext cx="894080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0679">
                  <a:extLst>
                    <a:ext uri="{9D8B030D-6E8A-4147-A177-3AD203B41FA5}">
                      <a16:colId xmlns:a16="http://schemas.microsoft.com/office/drawing/2014/main" val="1946470959"/>
                    </a:ext>
                  </a:extLst>
                </a:gridCol>
                <a:gridCol w="5250121">
                  <a:extLst>
                    <a:ext uri="{9D8B030D-6E8A-4147-A177-3AD203B41FA5}">
                      <a16:colId xmlns:a16="http://schemas.microsoft.com/office/drawing/2014/main" val="2255471524"/>
                    </a:ext>
                  </a:extLst>
                </a:gridCol>
              </a:tblGrid>
              <a:tr h="265618">
                <a:tc>
                  <a:txBody>
                    <a:bodyPr/>
                    <a:lstStyle/>
                    <a:p>
                      <a:r>
                        <a:rPr lang="en-US" dirty="0"/>
                        <a:t>Method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5367772"/>
                  </a:ext>
                </a:extLst>
              </a:tr>
              <a:tr h="265618">
                <a:tc>
                  <a:txBody>
                    <a:bodyPr/>
                    <a:lstStyle/>
                    <a:p>
                      <a:r>
                        <a:rPr lang="en-US" dirty="0">
                          <a:latin typeface="Consolas" panose="020B0609020204030204" pitchFamily="49" charset="0"/>
                        </a:rPr>
                        <a:t>add(int value)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Adds the given value to the end of the list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928002"/>
                  </a:ext>
                </a:extLst>
              </a:tr>
              <a:tr h="265618">
                <a:tc>
                  <a:txBody>
                    <a:bodyPr/>
                    <a:lstStyle/>
                    <a:p>
                      <a:r>
                        <a:rPr lang="en-US" dirty="0">
                          <a:latin typeface="Consolas" panose="020B0609020204030204" pitchFamily="49" charset="0"/>
                        </a:rPr>
                        <a:t>add(int index, int value)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Adds the given value at the given index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0750616"/>
                  </a:ext>
                </a:extLst>
              </a:tr>
              <a:tr h="265618">
                <a:tc>
                  <a:txBody>
                    <a:bodyPr/>
                    <a:lstStyle/>
                    <a:p>
                      <a:r>
                        <a:rPr lang="en-US" dirty="0">
                          <a:latin typeface="Consolas" panose="020B0609020204030204" pitchFamily="49" charset="0"/>
                        </a:rPr>
                        <a:t>remove(int value)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Removes the given value if it exists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3233471"/>
                  </a:ext>
                </a:extLst>
              </a:tr>
              <a:tr h="265618">
                <a:tc>
                  <a:txBody>
                    <a:bodyPr/>
                    <a:lstStyle/>
                    <a:p>
                      <a:r>
                        <a:rPr lang="en-US" dirty="0">
                          <a:latin typeface="Consolas" panose="020B0609020204030204" pitchFamily="49" charset="0"/>
                        </a:rPr>
                        <a:t>remove(int index)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Removes the value at the given index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676017"/>
                  </a:ext>
                </a:extLst>
              </a:tr>
              <a:tr h="265618">
                <a:tc>
                  <a:txBody>
                    <a:bodyPr/>
                    <a:lstStyle/>
                    <a:p>
                      <a:r>
                        <a:rPr lang="en-US" dirty="0">
                          <a:latin typeface="Consolas" panose="020B0609020204030204" pitchFamily="49" charset="0"/>
                        </a:rPr>
                        <a:t>get(int index)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Returns the value at the given index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3833202"/>
                  </a:ext>
                </a:extLst>
              </a:tr>
              <a:tr h="2656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Consolas" panose="020B0609020204030204" pitchFamily="49" charset="0"/>
                        </a:rPr>
                        <a:t>set(int index, int value)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Updates the value at the given index to the one given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3264861"/>
                  </a:ext>
                </a:extLst>
              </a:tr>
              <a:tr h="2656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Consolas" panose="020B0609020204030204" pitchFamily="49" charset="0"/>
                        </a:rPr>
                        <a:t>size()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Returns the number of elements in the list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2457563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045CD1-01E7-4F27-8AA6-22E260D79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91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</a:rPr>
              <a:t>LinkedIntList</a:t>
            </a:r>
            <a:r>
              <a:rPr lang="en-US" dirty="0"/>
              <a:t> (1)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4BF8D8-ADB5-4B3B-B5CB-495E34E98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1"/>
            <a:ext cx="10515600" cy="2516292"/>
          </a:xfrm>
        </p:spPr>
        <p:txBody>
          <a:bodyPr>
            <a:normAutofit/>
          </a:bodyPr>
          <a:lstStyle/>
          <a:p>
            <a:r>
              <a:rPr lang="en-US" dirty="0"/>
              <a:t>Goal: leverage non-contiguous memory usage</a:t>
            </a:r>
          </a:p>
          <a:p>
            <a:pPr lvl="1"/>
            <a:r>
              <a:rPr lang="en-US" dirty="0"/>
              <a:t>How? </a:t>
            </a:r>
            <a:r>
              <a:rPr lang="en-US" dirty="0" err="1">
                <a:latin typeface="Consolas" panose="020B0609020204030204" pitchFamily="49" charset="0"/>
              </a:rPr>
              <a:t>LinkedNode</a:t>
            </a:r>
            <a:r>
              <a:rPr lang="en-US" dirty="0" err="1"/>
              <a:t>s</a:t>
            </a:r>
            <a:r>
              <a:rPr lang="en-US" dirty="0"/>
              <a:t>!</a:t>
            </a:r>
          </a:p>
          <a:p>
            <a:r>
              <a:rPr lang="en-US" dirty="0"/>
              <a:t>What field(s) do we need to keep track of?</a:t>
            </a:r>
          </a:p>
          <a:p>
            <a:pPr lvl="1"/>
            <a:r>
              <a:rPr lang="en-US" dirty="0" err="1">
                <a:latin typeface="Consolas" panose="020B0609020204030204" pitchFamily="49" charset="0"/>
              </a:rPr>
              <a:t>ListNode</a:t>
            </a:r>
            <a:r>
              <a:rPr lang="en-US" dirty="0">
                <a:latin typeface="Consolas" panose="020B0609020204030204" pitchFamily="49" charset="0"/>
              </a:rPr>
              <a:t> front;      // First node in the chain</a:t>
            </a:r>
          </a:p>
        </p:txBody>
      </p:sp>
      <p:grpSp>
        <p:nvGrpSpPr>
          <p:cNvPr id="3" name="Group 2" descr="a LinkedIntList with a variable front pointing to the first node in the list, and the list made up of each previous node's next pointer pointing to the next node ; the last node's next reference is null&#10;the values in sequence are 1, 2, 3, 4">
            <a:extLst>
              <a:ext uri="{FF2B5EF4-FFF2-40B4-BE49-F238E27FC236}">
                <a16:creationId xmlns:a16="http://schemas.microsoft.com/office/drawing/2014/main" id="{85B75F97-2751-4A73-8302-C7EDFCDEFFC0}"/>
              </a:ext>
            </a:extLst>
          </p:cNvPr>
          <p:cNvGrpSpPr/>
          <p:nvPr/>
        </p:nvGrpSpPr>
        <p:grpSpPr>
          <a:xfrm>
            <a:off x="1015326" y="3806285"/>
            <a:ext cx="9950702" cy="2554647"/>
            <a:chOff x="1015326" y="3806285"/>
            <a:chExt cx="9950702" cy="255464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9D8775A-5BFB-471C-9DDF-A3C43E9F6CDF}"/>
                </a:ext>
              </a:extLst>
            </p:cNvPr>
            <p:cNvGrpSpPr/>
            <p:nvPr/>
          </p:nvGrpSpPr>
          <p:grpSpPr>
            <a:xfrm>
              <a:off x="1889760" y="4707467"/>
              <a:ext cx="1720426" cy="778932"/>
              <a:chOff x="1889760" y="4707467"/>
              <a:chExt cx="1720426" cy="778932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C4749D6-1557-4421-B4D9-4B1DF45EECE9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4D378A5-0FC1-4D77-854C-FB03E6B7E40C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C37B975-0002-45A6-A3C8-A83D747FC980}"/>
                </a:ext>
              </a:extLst>
            </p:cNvPr>
            <p:cNvSpPr txBox="1"/>
            <p:nvPr/>
          </p:nvSpPr>
          <p:spPr>
            <a:xfrm>
              <a:off x="2012698" y="3844640"/>
              <a:ext cx="6143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data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3551C78-C934-40CF-8E47-A3ACF5BEE30F}"/>
                </a:ext>
              </a:extLst>
            </p:cNvPr>
            <p:cNvSpPr txBox="1"/>
            <p:nvPr/>
          </p:nvSpPr>
          <p:spPr>
            <a:xfrm>
              <a:off x="2877785" y="3844640"/>
              <a:ext cx="5861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next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7A5E62-65AB-4AA7-97C2-FB6788270612}"/>
                </a:ext>
              </a:extLst>
            </p:cNvPr>
            <p:cNvSpPr/>
            <p:nvPr/>
          </p:nvSpPr>
          <p:spPr>
            <a:xfrm>
              <a:off x="1124374" y="4170719"/>
              <a:ext cx="396240" cy="379306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sz="24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48AF32E-0861-4081-AED4-24221CCECA8D}"/>
                </a:ext>
              </a:extLst>
            </p:cNvPr>
            <p:cNvSpPr txBox="1"/>
            <p:nvPr/>
          </p:nvSpPr>
          <p:spPr>
            <a:xfrm>
              <a:off x="1015326" y="3806285"/>
              <a:ext cx="6501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front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29FFF96-5FD2-48C9-B224-54183BBADE8D}"/>
                </a:ext>
              </a:extLst>
            </p:cNvPr>
            <p:cNvGrpSpPr/>
            <p:nvPr/>
          </p:nvGrpSpPr>
          <p:grpSpPr>
            <a:xfrm>
              <a:off x="4375574" y="4707467"/>
              <a:ext cx="1720426" cy="778932"/>
              <a:chOff x="1889760" y="4707467"/>
              <a:chExt cx="1720426" cy="778932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48A4C83-0882-41C2-8F89-855312BE87F7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28F5BBD-C6DD-4E45-812B-22EB3B4208CD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0A34EAF-107D-407B-8EDA-783DFB5EA659}"/>
                </a:ext>
              </a:extLst>
            </p:cNvPr>
            <p:cNvGrpSpPr/>
            <p:nvPr/>
          </p:nvGrpSpPr>
          <p:grpSpPr>
            <a:xfrm>
              <a:off x="6810588" y="4707467"/>
              <a:ext cx="1720426" cy="778932"/>
              <a:chOff x="1889760" y="4707467"/>
              <a:chExt cx="1720426" cy="778932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71AF1F7-7CA0-4325-8A55-9319ADA3BA2D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3A3D784-0F5C-4473-BE6B-0E22BE1BF58B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B8D4932-02E8-458B-A944-07CCE51BBDE2}"/>
                </a:ext>
              </a:extLst>
            </p:cNvPr>
            <p:cNvGrpSpPr/>
            <p:nvPr/>
          </p:nvGrpSpPr>
          <p:grpSpPr>
            <a:xfrm>
              <a:off x="9245602" y="4707467"/>
              <a:ext cx="1720426" cy="778932"/>
              <a:chOff x="1889760" y="4707467"/>
              <a:chExt cx="1720426" cy="778932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45E75C1-8C03-4A77-ADB1-7F9A481EE8B6}"/>
                  </a:ext>
                </a:extLst>
              </p:cNvPr>
              <p:cNvSpPr/>
              <p:nvPr/>
            </p:nvSpPr>
            <p:spPr>
              <a:xfrm>
                <a:off x="1889760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255B3CD6-2DD4-4F21-954A-BFFA3D1E7F0D}"/>
                  </a:ext>
                </a:extLst>
              </p:cNvPr>
              <p:cNvSpPr/>
              <p:nvPr/>
            </p:nvSpPr>
            <p:spPr>
              <a:xfrm>
                <a:off x="2749973" y="4707467"/>
                <a:ext cx="860213" cy="7789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en-US" sz="2400" dirty="0"/>
              </a:p>
            </p:txBody>
          </p:sp>
        </p:grp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93B4EDA-9B72-4120-8B76-28AB1884EBC1}"/>
                </a:ext>
              </a:extLst>
            </p:cNvPr>
            <p:cNvCxnSpPr>
              <a:endCxn id="13" idx="1"/>
            </p:cNvCxnSpPr>
            <p:nvPr/>
          </p:nvCxnSpPr>
          <p:spPr>
            <a:xfrm>
              <a:off x="3180079" y="5096933"/>
              <a:ext cx="1195495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7BF08E8B-20DF-4565-BE80-BAE3E39C3127}"/>
                </a:ext>
              </a:extLst>
            </p:cNvPr>
            <p:cNvCxnSpPr/>
            <p:nvPr/>
          </p:nvCxnSpPr>
          <p:spPr>
            <a:xfrm>
              <a:off x="5615093" y="5096933"/>
              <a:ext cx="1195495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803E7021-3385-4F5D-AEB3-282DDFB7A94F}"/>
                </a:ext>
              </a:extLst>
            </p:cNvPr>
            <p:cNvCxnSpPr/>
            <p:nvPr/>
          </p:nvCxnSpPr>
          <p:spPr>
            <a:xfrm>
              <a:off x="8050107" y="5096933"/>
              <a:ext cx="1195495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or: Curved 26">
              <a:extLst>
                <a:ext uri="{FF2B5EF4-FFF2-40B4-BE49-F238E27FC236}">
                  <a16:creationId xmlns:a16="http://schemas.microsoft.com/office/drawing/2014/main" id="{8396C345-2BB5-4C53-973A-B2D373F6C6F2}"/>
                </a:ext>
              </a:extLst>
            </p:cNvPr>
            <p:cNvCxnSpPr>
              <a:endCxn id="4" idx="1"/>
            </p:cNvCxnSpPr>
            <p:nvPr/>
          </p:nvCxnSpPr>
          <p:spPr>
            <a:xfrm rot="16200000" flipH="1">
              <a:off x="1237847" y="4445019"/>
              <a:ext cx="736561" cy="567266"/>
            </a:xfrm>
            <a:prstGeom prst="curvedConnector2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C97B0E4-FC86-4EDB-A87D-598C4CB1DF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15130" y="4728652"/>
              <a:ext cx="832270" cy="74028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Left Brace 32">
              <a:extLst>
                <a:ext uri="{FF2B5EF4-FFF2-40B4-BE49-F238E27FC236}">
                  <a16:creationId xmlns:a16="http://schemas.microsoft.com/office/drawing/2014/main" id="{64EE7803-3EF9-43D7-8AFF-C71BCBC952BA}"/>
                </a:ext>
              </a:extLst>
            </p:cNvPr>
            <p:cNvSpPr/>
            <p:nvPr/>
          </p:nvSpPr>
          <p:spPr>
            <a:xfrm rot="16200000">
              <a:off x="2646683" y="4887500"/>
              <a:ext cx="206578" cy="1720425"/>
            </a:xfrm>
            <a:prstGeom prst="leftBrace">
              <a:avLst>
                <a:gd name="adj1" fmla="val 134524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A3D9673-12AB-4896-AAAC-E57B757EF3A2}"/>
                </a:ext>
              </a:extLst>
            </p:cNvPr>
            <p:cNvSpPr txBox="1"/>
            <p:nvPr/>
          </p:nvSpPr>
          <p:spPr>
            <a:xfrm>
              <a:off x="2424403" y="5991600"/>
              <a:ext cx="6511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node</a:t>
              </a:r>
            </a:p>
          </p:txBody>
        </p:sp>
        <p:sp>
          <p:nvSpPr>
            <p:cNvPr id="35" name="Left Brace 34">
              <a:extLst>
                <a:ext uri="{FF2B5EF4-FFF2-40B4-BE49-F238E27FC236}">
                  <a16:creationId xmlns:a16="http://schemas.microsoft.com/office/drawing/2014/main" id="{538B89F0-357A-4EE8-A670-BA8E8FF74BFF}"/>
                </a:ext>
              </a:extLst>
            </p:cNvPr>
            <p:cNvSpPr/>
            <p:nvPr/>
          </p:nvSpPr>
          <p:spPr>
            <a:xfrm rot="5400000">
              <a:off x="2235490" y="4071508"/>
              <a:ext cx="187154" cy="841811"/>
            </a:xfrm>
            <a:prstGeom prst="leftBrace">
              <a:avLst>
                <a:gd name="adj1" fmla="val 134524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Left Brace 35">
              <a:extLst>
                <a:ext uri="{FF2B5EF4-FFF2-40B4-BE49-F238E27FC236}">
                  <a16:creationId xmlns:a16="http://schemas.microsoft.com/office/drawing/2014/main" id="{6A867FF4-7490-4289-A71D-632E591CCCA6}"/>
                </a:ext>
              </a:extLst>
            </p:cNvPr>
            <p:cNvSpPr/>
            <p:nvPr/>
          </p:nvSpPr>
          <p:spPr>
            <a:xfrm rot="5400000">
              <a:off x="3077301" y="4071509"/>
              <a:ext cx="187154" cy="841811"/>
            </a:xfrm>
            <a:prstGeom prst="leftBrace">
              <a:avLst>
                <a:gd name="adj1" fmla="val 134524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56CEB01-B093-4CCF-B569-10FBC611E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894356"/>
      </p:ext>
    </p:extLst>
  </p:cSld>
  <p:clrMapOvr>
    <a:masterClrMapping/>
  </p:clrMapOvr>
</p:sld>
</file>

<file path=ppt/theme/theme1.xml><?xml version="1.0" encoding="utf-8"?>
<a:theme xmlns:a="http://schemas.openxmlformats.org/drawingml/2006/main" name="CSE 373 Summer 2020">
  <a:themeElements>
    <a:clrScheme name="CSE 373 20s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l">
          <a:defRPr sz="24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25992</TotalTime>
  <Words>1296</Words>
  <Application>Microsoft Office PowerPoint</Application>
  <PresentationFormat>Widescreen</PresentationFormat>
  <Paragraphs>309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Aptos</vt:lpstr>
      <vt:lpstr>Arial</vt:lpstr>
      <vt:lpstr>Calibri</vt:lpstr>
      <vt:lpstr>Consolas</vt:lpstr>
      <vt:lpstr>Montserrat</vt:lpstr>
      <vt:lpstr>Montserrat ExtraBold</vt:lpstr>
      <vt:lpstr>Montserrat SemiBold</vt:lpstr>
      <vt:lpstr>System Font Regular</vt:lpstr>
      <vt:lpstr>CSE 373 Summer 2020</vt:lpstr>
      <vt:lpstr>LinkedIntList</vt:lpstr>
      <vt:lpstr>Lecture Outline: Announcements</vt:lpstr>
      <vt:lpstr>Announcements</vt:lpstr>
      <vt:lpstr>Lecture Outline: Revisiting the PCM (Modifying Links)</vt:lpstr>
      <vt:lpstr>Doodling</vt:lpstr>
      <vt:lpstr>Revisiting insertAfterLast</vt:lpstr>
      <vt:lpstr>Lecture Outline: LinkedIntList</vt:lpstr>
      <vt:lpstr>Reminder: Implementing Data Structures</vt:lpstr>
      <vt:lpstr>LinkedIntList (1)</vt:lpstr>
      <vt:lpstr>LinkedIntList (2)</vt:lpstr>
      <vt:lpstr>Common Cases to Consider for LinkedNodes</vt:lpstr>
      <vt:lpstr>PowerPoint Presentation</vt:lpstr>
      <vt:lpstr>Reminder: Iterating over ListNodes</vt:lpstr>
      <vt:lpstr>Why curr? printList(front) (1)</vt:lpstr>
      <vt:lpstr>Why curr? printList(front) (2)</vt:lpstr>
      <vt:lpstr>Why curr? printList(front) (3)</vt:lpstr>
      <vt:lpstr>Why curr? printList(front) (4)</vt:lpstr>
      <vt:lpstr>Why curr? LinkedIntList (1)</vt:lpstr>
      <vt:lpstr>Why curr? LinkedIntList (2)</vt:lpstr>
      <vt:lpstr>Why curr? LinkedIntList (3)</vt:lpstr>
      <vt:lpstr>Why curr? LinkedIntList (4)</vt:lpstr>
      <vt:lpstr>Considering LinkedIntList printList()</vt:lpstr>
      <vt:lpstr>remove(value) v1</vt:lpstr>
      <vt:lpstr>remove(value) v2</vt:lpstr>
      <vt:lpstr>Modifying LinkedLists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S Johnston</dc:creator>
  <cp:lastModifiedBy>cse-loaner</cp:lastModifiedBy>
  <cp:revision>360</cp:revision>
  <cp:lastPrinted>2022-09-27T21:33:44Z</cp:lastPrinted>
  <dcterms:created xsi:type="dcterms:W3CDTF">2020-06-13T06:27:42Z</dcterms:created>
  <dcterms:modified xsi:type="dcterms:W3CDTF">2026-07-10T20:36:12Z</dcterms:modified>
</cp:coreProperties>
</file>