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99" r:id="rId2"/>
    <p:sldId id="324" r:id="rId3"/>
    <p:sldId id="952" r:id="rId4"/>
    <p:sldId id="951" r:id="rId5"/>
    <p:sldId id="925" r:id="rId6"/>
    <p:sldId id="927" r:id="rId7"/>
    <p:sldId id="949" r:id="rId8"/>
    <p:sldId id="931" r:id="rId9"/>
    <p:sldId id="932" r:id="rId10"/>
    <p:sldId id="93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nats" initials="m" lastIdx="1" clrIdx="0">
    <p:extLst>
      <p:ext uri="{19B8F6BF-5375-455C-9EA6-DF929625EA0E}">
        <p15:presenceInfo xmlns:p15="http://schemas.microsoft.com/office/powerpoint/2012/main" userId="S-1-5-21-2454115528-2111753937-1836222636-10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2E"/>
    <a:srgbClr val="456A1C"/>
    <a:srgbClr val="FA8231"/>
    <a:srgbClr val="000000"/>
    <a:srgbClr val="CCFF99"/>
    <a:srgbClr val="92D050"/>
    <a:srgbClr val="90EC34"/>
    <a:srgbClr val="0FB9B1"/>
    <a:srgbClr val="54A0FF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20305" autoAdjust="0"/>
    <p:restoredTop sz="91391" autoAdjust="0"/>
  </p:normalViewPr>
  <p:slideViewPr>
    <p:cSldViewPr snapToGrid="0" snapToObjects="1">
      <p:cViewPr varScale="1">
        <p:scale>
          <a:sx n="64" d="100"/>
          <a:sy n="64" d="100"/>
        </p:scale>
        <p:origin x="544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B3A00-37AE-DF4F-846D-B0E493D1DDE8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FC8D-3FAB-384B-A523-F958535F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Slido</a:t>
            </a:r>
            <a:r>
              <a:rPr lang="en-US" dirty="0"/>
              <a:t> event: https://app.sli.do/event/8MNVp3RqDjgodD8jPm4UYs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Slido.com and event code cse123</a:t>
            </a:r>
            <a:endParaRPr dirty="0"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5B6226-E642-10B0-730C-CA63F126DC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82520" y="236757"/>
            <a:ext cx="12540363" cy="718146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9E575A9-56CD-5A42-B9C7-1068F922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77" y="4013370"/>
            <a:ext cx="6212925" cy="1954786"/>
          </a:xfrm>
        </p:spPr>
        <p:txBody>
          <a:bodyPr anchor="t">
            <a:noAutofit/>
          </a:bodyPr>
          <a:lstStyle>
            <a:lvl1pPr>
              <a:defRPr sz="6000" b="0" i="0">
                <a:solidFill>
                  <a:srgbClr val="F0F0F0"/>
                </a:solidFill>
                <a:latin typeface="Montserrat SemiBold" pitchFamily="2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47C65-C622-BE47-AE97-E148F4F3EA4E}"/>
              </a:ext>
            </a:extLst>
          </p:cNvPr>
          <p:cNvSpPr txBox="1"/>
          <p:nvPr userDrawn="1"/>
        </p:nvSpPr>
        <p:spPr>
          <a:xfrm>
            <a:off x="292977" y="3182200"/>
            <a:ext cx="315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spc="100" baseline="0" dirty="0">
                <a:solidFill>
                  <a:srgbClr val="F0F0F0"/>
                </a:solidFill>
                <a:latin typeface="Montserrat ExtraBold" pitchFamily="2" charset="77"/>
              </a:rPr>
              <a:t>CSE 123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A9EB4D-77DA-A446-AC45-F12975CF7B81}"/>
              </a:ext>
            </a:extLst>
          </p:cNvPr>
          <p:cNvSpPr/>
          <p:nvPr userDrawn="1"/>
        </p:nvSpPr>
        <p:spPr>
          <a:xfrm>
            <a:off x="420128" y="2753848"/>
            <a:ext cx="1269523" cy="420130"/>
          </a:xfrm>
          <a:prstGeom prst="roundRect">
            <a:avLst/>
          </a:prstGeom>
          <a:solidFill>
            <a:srgbClr val="FA8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spc="300" dirty="0">
                <a:latin typeface="Montserrat" pitchFamily="2" charset="77"/>
              </a:rPr>
              <a:t>LEC 10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C7426B-729E-F7D5-0736-3AD7D1926A0A}"/>
              </a:ext>
            </a:extLst>
          </p:cNvPr>
          <p:cNvSpPr/>
          <p:nvPr userDrawn="1"/>
        </p:nvSpPr>
        <p:spPr>
          <a:xfrm>
            <a:off x="-369625" y="5494620"/>
            <a:ext cx="4632957" cy="1688781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808DAC-636A-06AC-ADA9-6F6514C7FCE0}"/>
              </a:ext>
            </a:extLst>
          </p:cNvPr>
          <p:cNvSpPr/>
          <p:nvPr userDrawn="1"/>
        </p:nvSpPr>
        <p:spPr>
          <a:xfrm>
            <a:off x="71163" y="5574803"/>
            <a:ext cx="22506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b="1" i="0" dirty="0">
                <a:solidFill>
                  <a:schemeClr val="bg1">
                    <a:lumMod val="65000"/>
                  </a:schemeClr>
                </a:solidFill>
                <a:latin typeface="Montserrat" pitchFamily="2" charset="77"/>
              </a:rPr>
              <a:t>Questions during Class?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E38F8-AD40-1DC7-1944-4682FDD989B1}"/>
              </a:ext>
            </a:extLst>
          </p:cNvPr>
          <p:cNvSpPr/>
          <p:nvPr userDrawn="1"/>
        </p:nvSpPr>
        <p:spPr>
          <a:xfrm>
            <a:off x="72629" y="5851802"/>
            <a:ext cx="24321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Raise hand or send here</a:t>
            </a:r>
          </a:p>
          <a:p>
            <a:endParaRPr lang="en-US" sz="1200" b="1" i="0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2" charset="77"/>
            </a:endParaRPr>
          </a:p>
          <a:p>
            <a:r>
              <a:rPr lang="en-US" sz="20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sli.do    #cse123 </a:t>
            </a:r>
          </a:p>
        </p:txBody>
      </p:sp>
      <p:sp>
        <p:nvSpPr>
          <p:cNvPr id="5" name="Google Shape;24;p29">
            <a:extLst>
              <a:ext uri="{FF2B5EF4-FFF2-40B4-BE49-F238E27FC236}">
                <a16:creationId xmlns:a16="http://schemas.microsoft.com/office/drawing/2014/main" id="{01DFAA6C-006A-D628-AEA4-7695F536060B}"/>
              </a:ext>
            </a:extLst>
          </p:cNvPr>
          <p:cNvSpPr/>
          <p:nvPr userDrawn="1"/>
        </p:nvSpPr>
        <p:spPr>
          <a:xfrm>
            <a:off x="7275442" y="1530627"/>
            <a:ext cx="4673729" cy="4641574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836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88E2-53AC-E040-9733-D210E855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0CAD9-D825-5C41-812F-1D2BA3804933}"/>
              </a:ext>
            </a:extLst>
          </p:cNvPr>
          <p:cNvSpPr txBox="1"/>
          <p:nvPr userDrawn="1"/>
        </p:nvSpPr>
        <p:spPr>
          <a:xfrm>
            <a:off x="568410" y="469557"/>
            <a:ext cx="201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1727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1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: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3AA407-1DA0-3243-8E37-6DD02AC469B7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2FB86-FF62-31DF-F83C-54AC220C7122}"/>
              </a:ext>
            </a:extLst>
          </p:cNvPr>
          <p:cNvSpPr txBox="1"/>
          <p:nvPr userDrawn="1"/>
        </p:nvSpPr>
        <p:spPr>
          <a:xfrm>
            <a:off x="1106916" y="300371"/>
            <a:ext cx="3741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Think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7D0B743-6487-A3F6-EBE7-3E0368CD2E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154039" y="300371"/>
            <a:ext cx="684160" cy="78189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486DBF-0D75-55DB-9928-3E596B345D51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5B7D14-FA34-B2D9-C621-221E813EEED7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5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itce: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96D726-B7B5-E5FD-95E9-944FA8727D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54039" y="300371"/>
            <a:ext cx="961802" cy="7694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A711B-19AB-5E1A-7C37-14ED2D5431ED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2366A2-C9D8-2580-7B79-3B1F6DDAB802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61646E-9F5C-9C61-C30B-3DF312AA0AE9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2D9B-890F-87AE-E16B-BD76B76C8428}"/>
              </a:ext>
            </a:extLst>
          </p:cNvPr>
          <p:cNvSpPr txBox="1"/>
          <p:nvPr userDrawn="1"/>
        </p:nvSpPr>
        <p:spPr>
          <a:xfrm>
            <a:off x="1106916" y="300371"/>
            <a:ext cx="3357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Pair</a:t>
            </a:r>
          </a:p>
        </p:txBody>
      </p:sp>
    </p:spTree>
    <p:extLst>
      <p:ext uri="{BB962C8B-B14F-4D97-AF65-F5344CB8AC3E}">
        <p14:creationId xmlns:p14="http://schemas.microsoft.com/office/powerpoint/2010/main" val="403959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231-F19F-A840-B5BC-F29C9E52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C8BA-BD64-6945-A342-22D2048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2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3693-0064-BB4F-9EC2-569D404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userDrawn="1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123</a:t>
            </a:r>
            <a:endParaRPr dirty="0"/>
          </a:p>
        </p:txBody>
      </p:sp>
      <p:sp>
        <p:nvSpPr>
          <p:cNvPr id="22" name="Google Shape;22;p29"/>
          <p:cNvSpPr/>
          <p:nvPr/>
        </p:nvSpPr>
        <p:spPr>
          <a:xfrm>
            <a:off x="420127" y="2753847"/>
            <a:ext cx="1269525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9"/>
          <p:cNvSpPr/>
          <p:nvPr/>
        </p:nvSpPr>
        <p:spPr>
          <a:xfrm>
            <a:off x="6714463" y="1251642"/>
            <a:ext cx="5250244" cy="5486042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/>
          <p:nvPr/>
        </p:nvCxnSpPr>
        <p:spPr>
          <a:xfrm>
            <a:off x="7105432" y="3799913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42828" y="5666317"/>
            <a:ext cx="215923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 dirty="0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  <a:tabLst/>
              <a:defRPr/>
            </a:pPr>
            <a:r>
              <a:rPr lang="en-US" sz="1200" b="1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lang="en-US" sz="1200" dirty="0"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#cse123 </a:t>
            </a:r>
            <a:endParaRPr dirty="0"/>
          </a:p>
        </p:txBody>
      </p:sp>
      <p:sp>
        <p:nvSpPr>
          <p:cNvPr id="30" name="Google Shape;6;p28">
            <a:extLst>
              <a:ext uri="{FF2B5EF4-FFF2-40B4-BE49-F238E27FC236}">
                <a16:creationId xmlns:a16="http://schemas.microsoft.com/office/drawing/2014/main" id="{90DE1CCA-3C44-4A8B-8512-85130B59739C}"/>
              </a:ext>
            </a:extLst>
          </p:cNvPr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7;p28" descr="Picture 6">
            <a:extLst>
              <a:ext uri="{FF2B5EF4-FFF2-40B4-BE49-F238E27FC236}">
                <a16:creationId xmlns:a16="http://schemas.microsoft.com/office/drawing/2014/main" id="{5CC3B2A6-B9E4-4692-B1C5-C4AFE479505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-5988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8;p28">
            <a:extLst>
              <a:ext uri="{FF2B5EF4-FFF2-40B4-BE49-F238E27FC236}">
                <a16:creationId xmlns:a16="http://schemas.microsoft.com/office/drawing/2014/main" id="{1897D9CE-58CC-4DB4-A4A6-DD3585087B5E}"/>
              </a:ext>
            </a:extLst>
          </p:cNvPr>
          <p:cNvSpPr txBox="1"/>
          <p:nvPr userDrawn="1"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123 Autumn 2026</a:t>
            </a:r>
            <a:endParaRPr dirty="0"/>
          </a:p>
        </p:txBody>
      </p:sp>
      <p:sp>
        <p:nvSpPr>
          <p:cNvPr id="2" name="Google Shape;92;p1">
            <a:extLst>
              <a:ext uri="{FF2B5EF4-FFF2-40B4-BE49-F238E27FC236}">
                <a16:creationId xmlns:a16="http://schemas.microsoft.com/office/drawing/2014/main" id="{C96B5491-F7FA-23FC-FB30-12701599F978}"/>
              </a:ext>
            </a:extLst>
          </p:cNvPr>
          <p:cNvSpPr txBox="1"/>
          <p:nvPr userDrawn="1"/>
        </p:nvSpPr>
        <p:spPr>
          <a:xfrm>
            <a:off x="7148325" y="1757973"/>
            <a:ext cx="43854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94;p1">
            <a:extLst>
              <a:ext uri="{FF2B5EF4-FFF2-40B4-BE49-F238E27FC236}">
                <a16:creationId xmlns:a16="http://schemas.microsoft.com/office/drawing/2014/main" id="{9ED2A101-430A-CE69-E5BC-7D6DD50BF4E3}"/>
              </a:ext>
            </a:extLst>
          </p:cNvPr>
          <p:cNvSpPr txBox="1"/>
          <p:nvPr userDrawn="1"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8C360F-4256-FEE1-7C14-17182C543AFA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9: Exhaustive Search</a:t>
            </a:r>
          </a:p>
        </p:txBody>
      </p:sp>
      <p:sp>
        <p:nvSpPr>
          <p:cNvPr id="12" name="Google Shape;23;p29">
            <a:extLst>
              <a:ext uri="{FF2B5EF4-FFF2-40B4-BE49-F238E27FC236}">
                <a16:creationId xmlns:a16="http://schemas.microsoft.com/office/drawing/2014/main" id="{8AB0C156-E646-655A-EAEF-6213F4E43055}"/>
              </a:ext>
            </a:extLst>
          </p:cNvPr>
          <p:cNvSpPr txBox="1"/>
          <p:nvPr userDrawn="1"/>
        </p:nvSpPr>
        <p:spPr>
          <a:xfrm>
            <a:off x="486355" y="2794656"/>
            <a:ext cx="113706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lang="en-US" sz="160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LEC 9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77132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460B4-70F4-B145-8648-892BD738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73FE4-2A2D-D54E-9CA7-3BE743A5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E522-6C81-E146-9573-8B2A2657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329363"/>
            <a:ext cx="552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2E235D"/>
                </a:solidFill>
              </a:defRPr>
            </a:lvl1pPr>
          </a:lstStyle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829BDB-00F0-1A4D-85ED-E7EECB1665B0}"/>
              </a:ext>
            </a:extLst>
          </p:cNvPr>
          <p:cNvSpPr/>
          <p:nvPr userDrawn="1"/>
        </p:nvSpPr>
        <p:spPr>
          <a:xfrm>
            <a:off x="-89452" y="-2819"/>
            <a:ext cx="12503426" cy="23955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F99840-7979-4642-ADBB-375B21C7BD9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F7FA-8B99-C643-9479-91C32ACC4F6F}"/>
              </a:ext>
            </a:extLst>
          </p:cNvPr>
          <p:cNvSpPr txBox="1"/>
          <p:nvPr userDrawn="1"/>
        </p:nvSpPr>
        <p:spPr>
          <a:xfrm>
            <a:off x="10569575" y="0"/>
            <a:ext cx="16224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CSE 123 Autumn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2E279-6D9E-BC4A-A9B9-46E4512D586D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9: Exhaustive Search</a:t>
            </a:r>
          </a:p>
        </p:txBody>
      </p:sp>
    </p:spTree>
    <p:extLst>
      <p:ext uri="{BB962C8B-B14F-4D97-AF65-F5344CB8AC3E}">
        <p14:creationId xmlns:p14="http://schemas.microsoft.com/office/powerpoint/2010/main" val="846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7" r:id="rId5"/>
    <p:sldLayoutId id="2147483654" r:id="rId6"/>
    <p:sldLayoutId id="2147483655" r:id="rId7"/>
    <p:sldLayoutId id="2147483658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xfrm>
            <a:off x="131885" y="4013370"/>
            <a:ext cx="6471138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lvl="0"/>
            <a:r>
              <a:rPr lang="en-US" sz="3800" dirty="0">
                <a:latin typeface="Montserrat SemiBold" panose="00000700000000000000" pitchFamily="2" charset="0"/>
              </a:rPr>
              <a:t>Exhaustive Search</a:t>
            </a:r>
            <a:endParaRPr sz="3800" dirty="0">
              <a:latin typeface="Montserrat SemiBold" panose="00000700000000000000" pitchFamily="2" charset="0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8D04F4-55AB-5CE1-FC37-42BEC912BC09}"/>
              </a:ext>
            </a:extLst>
          </p:cNvPr>
          <p:cNvSpPr txBox="1"/>
          <p:nvPr/>
        </p:nvSpPr>
        <p:spPr>
          <a:xfrm>
            <a:off x="7071026" y="2237509"/>
            <a:ext cx="4539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i="1" dirty="0"/>
          </a:p>
          <a:p>
            <a:pPr algn="ctr"/>
            <a:r>
              <a:rPr lang="en-US" i="1" dirty="0"/>
              <a:t>What is your favorite Halloween/Spooky/Scary movie?</a:t>
            </a:r>
          </a:p>
          <a:p>
            <a:pPr algn="ctr"/>
            <a:endParaRPr lang="en-US" b="1" dirty="0">
              <a:solidFill>
                <a:schemeClr val="accent6"/>
              </a:solidFill>
              <a:cs typeface="Calibri"/>
              <a:sym typeface="Calibri"/>
            </a:endParaRPr>
          </a:p>
          <a:p>
            <a:pPr algn="ctr"/>
            <a:r>
              <a:rPr lang="en-US" b="1" dirty="0">
                <a:solidFill>
                  <a:schemeClr val="accent6"/>
                </a:solidFill>
                <a:cs typeface="Calibri"/>
                <a:sym typeface="Calibri"/>
              </a:rPr>
              <a:t>Respond on sli.do!</a:t>
            </a:r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96;p1">
            <a:extLst>
              <a:ext uri="{FF2B5EF4-FFF2-40B4-BE49-F238E27FC236}">
                <a16:creationId xmlns:a16="http://schemas.microsoft.com/office/drawing/2014/main" id="{020E513B-553C-41CD-AC47-C7627A6A9DA4}"/>
              </a:ext>
            </a:extLst>
          </p:cNvPr>
          <p:cNvSpPr txBox="1"/>
          <p:nvPr/>
        </p:nvSpPr>
        <p:spPr>
          <a:xfrm>
            <a:off x="6519481" y="3741864"/>
            <a:ext cx="213824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" name="Google Shape;98;p1">
            <a:extLst>
              <a:ext uri="{FF2B5EF4-FFF2-40B4-BE49-F238E27FC236}">
                <a16:creationId xmlns:a16="http://schemas.microsoft.com/office/drawing/2014/main" id="{B4F99E4E-672A-46B7-9F94-DEA955308497}"/>
              </a:ext>
            </a:extLst>
          </p:cNvPr>
          <p:cNvSpPr txBox="1"/>
          <p:nvPr/>
        </p:nvSpPr>
        <p:spPr>
          <a:xfrm>
            <a:off x="8657726" y="3736492"/>
            <a:ext cx="3053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Nathan Brunelle</a:t>
            </a:r>
          </a:p>
        </p:txBody>
      </p:sp>
      <p:sp>
        <p:nvSpPr>
          <p:cNvPr id="9" name="Google Shape;96;p1">
            <a:extLst>
              <a:ext uri="{FF2B5EF4-FFF2-40B4-BE49-F238E27FC236}">
                <a16:creationId xmlns:a16="http://schemas.microsoft.com/office/drawing/2014/main" id="{3C183F9A-4225-4412-9991-DEF83291FF2F}"/>
              </a:ext>
            </a:extLst>
          </p:cNvPr>
          <p:cNvSpPr txBox="1"/>
          <p:nvPr/>
        </p:nvSpPr>
        <p:spPr>
          <a:xfrm>
            <a:off x="5500614" y="4433103"/>
            <a:ext cx="213824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B3EBAB5-C50A-F6F9-DD9B-AA9EDB315B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100301"/>
              </p:ext>
            </p:extLst>
          </p:nvPr>
        </p:nvGraphicFramePr>
        <p:xfrm>
          <a:off x="7344968" y="4411342"/>
          <a:ext cx="4824295" cy="27065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4859">
                  <a:extLst>
                    <a:ext uri="{9D8B030D-6E8A-4147-A177-3AD203B41FA5}">
                      <a16:colId xmlns:a16="http://schemas.microsoft.com/office/drawing/2014/main" val="2285619573"/>
                    </a:ext>
                  </a:extLst>
                </a:gridCol>
                <a:gridCol w="844005">
                  <a:extLst>
                    <a:ext uri="{9D8B030D-6E8A-4147-A177-3AD203B41FA5}">
                      <a16:colId xmlns:a16="http://schemas.microsoft.com/office/drawing/2014/main" val="3883267222"/>
                    </a:ext>
                  </a:extLst>
                </a:gridCol>
                <a:gridCol w="825908">
                  <a:extLst>
                    <a:ext uri="{9D8B030D-6E8A-4147-A177-3AD203B41FA5}">
                      <a16:colId xmlns:a16="http://schemas.microsoft.com/office/drawing/2014/main" val="3067426825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4293795288"/>
                    </a:ext>
                  </a:extLst>
                </a:gridCol>
                <a:gridCol w="1481601">
                  <a:extLst>
                    <a:ext uri="{9D8B030D-6E8A-4147-A177-3AD203B41FA5}">
                      <a16:colId xmlns:a16="http://schemas.microsoft.com/office/drawing/2014/main" val="3683209748"/>
                    </a:ext>
                  </a:extLst>
                </a:gridCol>
              </a:tblGrid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Cora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Chris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Crystal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Anya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Evan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8865140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Jonah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Saachi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Ishita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Sahana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8302219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Chloe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Shiven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Renee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Yuntong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7651945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Amiya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Shashmit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Akshaya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Vihan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Shreedhaarini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5184837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Roshan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Adiyan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Nancy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Rachel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Ananya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156089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Ryuta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Mimi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Isaac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Megan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1297574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6126013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2605431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2005051"/>
                  </a:ext>
                </a:extLst>
              </a:tr>
            </a:tbl>
          </a:graphicData>
        </a:graphic>
      </p:graphicFrame>
      <p:pic>
        <p:nvPicPr>
          <p:cNvPr id="12" name="Picture 11" descr="qr code for https://app.sli.do/event/8MNVp3RqDjgodD8jPm4UYs">
            <a:extLst>
              <a:ext uri="{FF2B5EF4-FFF2-40B4-BE49-F238E27FC236}">
                <a16:creationId xmlns:a16="http://schemas.microsoft.com/office/drawing/2014/main" id="{9ECA7150-9ADE-7988-952E-331F29BF9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50" y="5632704"/>
            <a:ext cx="1130046" cy="11300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D5913-F37F-40C7-AF10-284F41771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800522" cy="5107172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Paper Quiz 0 on Tuesday 11/3</a:t>
            </a:r>
          </a:p>
          <a:p>
            <a:pPr lvl="1"/>
            <a:r>
              <a:rPr lang="en-US" dirty="0">
                <a:latin typeface="Calibri" panose="020F0502020204030204" pitchFamily="34" charset="0"/>
              </a:rPr>
              <a:t>Practice paper quiz is available in Ed Resources</a:t>
            </a:r>
          </a:p>
          <a:p>
            <a:r>
              <a:rPr lang="en-US" dirty="0">
                <a:latin typeface="Calibri" panose="020F0502020204030204" pitchFamily="34" charset="0"/>
              </a:rPr>
              <a:t>Programming Project 1 due Wednesday 11/4</a:t>
            </a:r>
          </a:p>
          <a:p>
            <a:r>
              <a:rPr lang="en-US" dirty="0">
                <a:latin typeface="Calibri" panose="020F0502020204030204" pitchFamily="34" charset="0"/>
              </a:rPr>
              <a:t>Computer Quiz 1 begins 11/5</a:t>
            </a: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625147-707E-44C1-B12D-AC7E8D89D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783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Exhaustive Search Approach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1AE889DB-F7CE-438A-81F5-816454F4DFFD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5055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 panose="020B0604020202020204" pitchFamily="34" charset="0"/>
              </a:rPr>
              <a:t>We suppose we want to explore the space of all possible solutions…</a:t>
            </a:r>
          </a:p>
          <a:p>
            <a:pPr marL="0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r>
              <a:rPr lang="en-US" dirty="0">
                <a:cs typeface="Arial" panose="020B0604020202020204" pitchFamily="34" charset="0"/>
              </a:rPr>
              <a:t>So what do we do? 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We "exhaustively search" through every possibility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We need some sort of plan or process to follow to do this programmatically </a:t>
            </a:r>
          </a:p>
          <a:p>
            <a:endParaRPr lang="en-US" dirty="0">
              <a:cs typeface="Arial" panose="020B0604020202020204" pitchFamily="34" charset="0"/>
            </a:endParaRPr>
          </a:p>
          <a:p>
            <a:r>
              <a:rPr lang="en-US" dirty="0">
                <a:cs typeface="Arial" panose="020B0604020202020204" pitchFamily="34" charset="0"/>
              </a:rPr>
              <a:t>What do we need? Recursion + some kind of accumulator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public / private pair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E36AA8-4908-4B6D-99D0-616E1FC6B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357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B6BC692-C931-4FD7-B0FF-AD6151FE4AC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Tracing through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printNums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5" name="Picture 2" descr="Decision tree for all decisions that lead to all possible 3-digit combinations of 1, 2, and 3">
            <a:extLst>
              <a:ext uri="{FF2B5EF4-FFF2-40B4-BE49-F238E27FC236}">
                <a16:creationId xmlns:a16="http://schemas.microsoft.com/office/drawing/2014/main" id="{932D1FEE-6379-4119-897A-958385837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81" y="1132574"/>
            <a:ext cx="10124237" cy="136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EC3304-C09D-45EB-8E25-06102F11F3A1}"/>
              </a:ext>
            </a:extLst>
          </p:cNvPr>
          <p:cNvSpPr txBox="1"/>
          <p:nvPr/>
        </p:nvSpPr>
        <p:spPr>
          <a:xfrm>
            <a:off x="279249" y="2916713"/>
            <a:ext cx="599014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>
                <a:solidFill>
                  <a:srgbClr val="4B69C6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B69C6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printNums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{</a:t>
            </a:r>
            <a:endParaRPr lang="en-US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1" dirty="0" err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printNums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("");</a:t>
            </a:r>
            <a:endParaRPr lang="en-US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b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4B69C6"/>
                </a:solidFill>
                <a:effectLst/>
                <a:latin typeface="Consolas" panose="020B0609020204030204" pitchFamily="49" charset="0"/>
              </a:rPr>
              <a:t>private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B69C6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void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printNums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String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soFar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{</a:t>
            </a:r>
            <a:endParaRPr lang="en-US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4B69C6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soFar</a:t>
            </a:r>
            <a:r>
              <a:rPr lang="en-US" b="0" dirty="0" err="1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1" dirty="0" err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length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()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==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5D27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{</a:t>
            </a:r>
            <a:endParaRPr lang="en-US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System</a:t>
            </a:r>
            <a:r>
              <a:rPr lang="en-US" b="0" dirty="0" err="1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7A3E9D"/>
                </a:solidFill>
                <a:effectLst/>
                <a:latin typeface="Consolas" panose="020B0609020204030204" pitchFamily="49" charset="0"/>
              </a:rPr>
              <a:t>out</a:t>
            </a:r>
            <a:r>
              <a:rPr lang="en-US" b="0" dirty="0" err="1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1" dirty="0" err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println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soFar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);</a:t>
            </a:r>
            <a:endParaRPr lang="en-US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B69C6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{</a:t>
            </a:r>
            <a:endParaRPr lang="en-US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1" dirty="0" err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printNums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soFar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>
                <a:solidFill>
                  <a:srgbClr val="448C27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");</a:t>
            </a:r>
            <a:endParaRPr lang="en-US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1" dirty="0" err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printNums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soFar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>
                <a:solidFill>
                  <a:srgbClr val="448C27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");</a:t>
            </a:r>
            <a:endParaRPr lang="en-US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1" dirty="0" err="1">
                <a:solidFill>
                  <a:srgbClr val="AA3731"/>
                </a:solidFill>
                <a:effectLst/>
                <a:latin typeface="Consolas" panose="020B0609020204030204" pitchFamily="49" charset="0"/>
              </a:rPr>
              <a:t>printNums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soFar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en-US" b="0" dirty="0">
                <a:solidFill>
                  <a:srgbClr val="448C27"/>
                </a:solidFill>
                <a:effectLst/>
                <a:latin typeface="Consolas" panose="020B0609020204030204" pitchFamily="49" charset="0"/>
              </a:rPr>
              <a:t>3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");</a:t>
            </a:r>
            <a:endParaRPr lang="en-US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777777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b="0" dirty="0">
              <a:solidFill>
                <a:srgbClr val="333333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81FD7B-4E37-4A36-A872-5B87E7D06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718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Trees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1AE889DB-F7CE-438A-81F5-816454F4DFFD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5515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 panose="020B0604020202020204" pitchFamily="34" charset="0"/>
              </a:rPr>
              <a:t>Visual we use to help understand what our process is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Visualization tool, not a data structure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If you can draw a decision tree, you can implement exhaustive search</a:t>
            </a:r>
          </a:p>
          <a:p>
            <a:pPr lvl="1"/>
            <a:endParaRPr lang="en-US" dirty="0">
              <a:cs typeface="Arial" panose="020B0604020202020204" pitchFamily="34" charset="0"/>
            </a:endParaRPr>
          </a:p>
          <a:p>
            <a:pPr lvl="1"/>
            <a:endParaRPr lang="en-US" dirty="0">
              <a:cs typeface="Arial" panose="020B0604020202020204" pitchFamily="34" charset="0"/>
            </a:endParaRPr>
          </a:p>
          <a:p>
            <a:pPr lvl="1"/>
            <a:endParaRPr lang="en-US" dirty="0">
              <a:cs typeface="Arial" panose="020B0604020202020204" pitchFamily="34" charset="0"/>
            </a:endParaRPr>
          </a:p>
          <a:p>
            <a:pPr lvl="1"/>
            <a:endParaRPr lang="en-US" dirty="0">
              <a:cs typeface="Arial" panose="020B0604020202020204" pitchFamily="34" charset="0"/>
            </a:endParaRPr>
          </a:p>
          <a:p>
            <a:pPr lvl="1"/>
            <a:endParaRPr lang="en-US" dirty="0">
              <a:cs typeface="Arial" panose="020B0604020202020204" pitchFamily="34" charset="0"/>
            </a:endParaRPr>
          </a:p>
          <a:p>
            <a:r>
              <a:rPr lang="en-US" dirty="0">
                <a:cs typeface="Arial" panose="020B0604020202020204" pitchFamily="34" charset="0"/>
              </a:rPr>
              <a:t>Can glean important information</a:t>
            </a:r>
          </a:p>
          <a:p>
            <a:pPr lvl="1"/>
            <a:r>
              <a:rPr lang="en-US" b="1" dirty="0">
                <a:solidFill>
                  <a:srgbClr val="00662E"/>
                </a:solidFill>
                <a:cs typeface="Arial" panose="020B0604020202020204" pitchFamily="34" charset="0"/>
              </a:rPr>
              <a:t>Base case (end nodes)</a:t>
            </a:r>
          </a:p>
          <a:p>
            <a:pPr lvl="1"/>
            <a:r>
              <a:rPr lang="en-US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Recursive case (middle nodes)</a:t>
            </a:r>
          </a:p>
          <a:p>
            <a:pPr lvl="1"/>
            <a:r>
              <a:rPr lang="en-US" b="1" dirty="0">
                <a:cs typeface="Arial" panose="020B0604020202020204" pitchFamily="34" charset="0"/>
              </a:rPr>
              <a:t>"Dead end" case (more on this later…)</a:t>
            </a:r>
          </a:p>
          <a:p>
            <a:pPr marL="457200" lvl="1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</p:txBody>
      </p:sp>
      <p:pic>
        <p:nvPicPr>
          <p:cNvPr id="1026" name="Picture 2" descr="Decision tree for all decisions that lead to all possible 3-digit combinations of 1, 2, and 3">
            <a:extLst>
              <a:ext uri="{FF2B5EF4-FFF2-40B4-BE49-F238E27FC236}">
                <a16:creationId xmlns:a16="http://schemas.microsoft.com/office/drawing/2014/main" id="{FAAD4270-1222-41B8-86B0-D4F7CE568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881" y="2966856"/>
            <a:ext cx="10124237" cy="1361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 descr="highlighting the end nodes of the decision tree as being handled by the base case">
            <a:extLst>
              <a:ext uri="{FF2B5EF4-FFF2-40B4-BE49-F238E27FC236}">
                <a16:creationId xmlns:a16="http://schemas.microsoft.com/office/drawing/2014/main" id="{D56044CE-38E6-4FC0-9428-A038B3692871}"/>
              </a:ext>
            </a:extLst>
          </p:cNvPr>
          <p:cNvSpPr/>
          <p:nvPr/>
        </p:nvSpPr>
        <p:spPr>
          <a:xfrm>
            <a:off x="921715" y="4072412"/>
            <a:ext cx="10358323" cy="319888"/>
          </a:xfrm>
          <a:prstGeom prst="roundRect">
            <a:avLst/>
          </a:prstGeom>
          <a:solidFill>
            <a:srgbClr val="90EC34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: Rounded Corners 6" descr="highlighting the intermediate nodes of the decision tree as being handled by the recursive case">
            <a:extLst>
              <a:ext uri="{FF2B5EF4-FFF2-40B4-BE49-F238E27FC236}">
                <a16:creationId xmlns:a16="http://schemas.microsoft.com/office/drawing/2014/main" id="{76E33DF8-536A-43EF-B827-0FC490042DA7}"/>
              </a:ext>
            </a:extLst>
          </p:cNvPr>
          <p:cNvSpPr/>
          <p:nvPr/>
        </p:nvSpPr>
        <p:spPr>
          <a:xfrm>
            <a:off x="1513755" y="3319503"/>
            <a:ext cx="2504995" cy="689226"/>
          </a:xfrm>
          <a:prstGeom prst="roundRect">
            <a:avLst/>
          </a:prstGeom>
          <a:solidFill>
            <a:schemeClr val="accent5">
              <a:lumMod val="7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461DB7-89DA-408B-AE3F-7B5F10B02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92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Exhaustive Search Pattern (search)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1AE889DB-F7CE-438A-81F5-816454F4DFFD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551578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public static void search(input)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   search(input, "");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private static void search(input, String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b="1" dirty="0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if (base case) {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// Do something with </a:t>
            </a:r>
            <a:r>
              <a:rPr lang="en-US" b="1" dirty="0" err="1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b="1" dirty="0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(e.g. print it out)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</a:t>
            </a:r>
            <a:r>
              <a:rPr lang="en-US" b="1" dirty="0" err="1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System.out.println</a:t>
            </a:r>
            <a:r>
              <a:rPr lang="en-US" b="1" dirty="0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b="1" dirty="0" err="1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b="1" dirty="0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}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else {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// Might not be a loop, but 1 recursive call for each option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for (each option) {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    search(input,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+ option);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}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}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3112AC-98EE-4BD6-816E-0F8BCFE42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733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343BC-D801-23CF-3668-E1B8911FF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7D155-0438-5C58-A803-FCA1AA315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Exhaustive Search Pattern (</a:t>
            </a:r>
            <a:r>
              <a:rPr lang="en-US" dirty="0" err="1"/>
              <a:t>printNums</a:t>
            </a:r>
            <a:r>
              <a:rPr lang="en-US" dirty="0"/>
              <a:t>)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7D736304-5401-BC14-8B68-A4A5ECB0E28A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551578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public static void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printNums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()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printNums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("");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private static void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printNums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(String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b="1" dirty="0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if (</a:t>
            </a:r>
            <a:r>
              <a:rPr lang="en-US" b="1" dirty="0" err="1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soFar.length</a:t>
            </a:r>
            <a:r>
              <a:rPr lang="en-US" b="1" dirty="0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() == 3) {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// Do something with </a:t>
            </a:r>
            <a:r>
              <a:rPr lang="en-US" b="1" dirty="0" err="1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b="1" dirty="0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(e.g. print it out)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</a:t>
            </a:r>
            <a:r>
              <a:rPr lang="en-US" b="1" dirty="0" err="1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System.out.println</a:t>
            </a:r>
            <a:r>
              <a:rPr lang="en-US" b="1" dirty="0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b="1" dirty="0" err="1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b="1" dirty="0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662E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}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else {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// Might not be a loop, but 1 recursive call for each option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for (int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= 1;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&lt;= 3;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++) {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   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printNums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+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}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}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7387B9-4238-4187-A223-745FA1BDB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94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Password Cracker: Decision Tree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1AE889DB-F7CE-438A-81F5-816454F4DFFD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593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 panose="020B0604020202020204" pitchFamily="34" charset="0"/>
              </a:rPr>
              <a:t>Let’s say we want to crack the password of a 4 digit combination lock</a:t>
            </a:r>
          </a:p>
          <a:p>
            <a:pPr lvl="1"/>
            <a:endParaRPr lang="en-US" b="1" dirty="0"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</p:txBody>
      </p:sp>
      <p:grpSp>
        <p:nvGrpSpPr>
          <p:cNvPr id="4" name="Group 3" descr="A partial decision tree for coming up with all possible combinations of 4 digits &#10;The top node is &quot;&quot;&#10;Branching from the top node are nodes with each digit (&quot;0&quot; - &quot;9&quot;)&#10;Branching from the &quot;0&quot; node are nodes with &quot;00&quot;, &quot;01&quot;, &quot;02&quot;, ..., &quot;09&quot;&#10;Branching from the &quot;00&quot; node are nodes with &quot;000&quot;, &quot;001&quot;, &quot;002&quot;, ..., &quot;009&quot;&#10;Branching from the &quot;000&quot; node are nodes with &quot;0000&quot;, &quot;0001&quot;, &quot;0002&quot;, ..., &quot;0009&quot;">
            <a:extLst>
              <a:ext uri="{FF2B5EF4-FFF2-40B4-BE49-F238E27FC236}">
                <a16:creationId xmlns:a16="http://schemas.microsoft.com/office/drawing/2014/main" id="{367D930C-15FC-42D5-BB6A-0AABF53C1602}"/>
              </a:ext>
            </a:extLst>
          </p:cNvPr>
          <p:cNvGrpSpPr/>
          <p:nvPr/>
        </p:nvGrpSpPr>
        <p:grpSpPr>
          <a:xfrm>
            <a:off x="637766" y="1939541"/>
            <a:ext cx="11000957" cy="4563154"/>
            <a:chOff x="637766" y="1939541"/>
            <a:chExt cx="11000957" cy="456315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3FF06DE-77EA-45E0-BB31-F8A4EC3B2E32}"/>
                </a:ext>
              </a:extLst>
            </p:cNvPr>
            <p:cNvSpPr/>
            <p:nvPr/>
          </p:nvSpPr>
          <p:spPr>
            <a:xfrm>
              <a:off x="5782556" y="1939541"/>
              <a:ext cx="626890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""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85693FC-912C-4D97-AE23-08E2A6FD92E1}"/>
                </a:ext>
              </a:extLst>
            </p:cNvPr>
            <p:cNvSpPr/>
            <p:nvPr/>
          </p:nvSpPr>
          <p:spPr>
            <a:xfrm>
              <a:off x="2172658" y="2794575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"0"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861B453-3C49-437A-87B4-FDAE06979E8D}"/>
                </a:ext>
              </a:extLst>
            </p:cNvPr>
            <p:cNvSpPr/>
            <p:nvPr/>
          </p:nvSpPr>
          <p:spPr>
            <a:xfrm>
              <a:off x="2976281" y="2796496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"1"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B38D1D-908C-4AE7-8D43-32568B8CC65D}"/>
                </a:ext>
              </a:extLst>
            </p:cNvPr>
            <p:cNvSpPr/>
            <p:nvPr/>
          </p:nvSpPr>
          <p:spPr>
            <a:xfrm>
              <a:off x="3779904" y="2798417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"2"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96EB0E2-0CC0-40F7-9A8D-9B9FE4C8D17D}"/>
                </a:ext>
              </a:extLst>
            </p:cNvPr>
            <p:cNvSpPr/>
            <p:nvPr/>
          </p:nvSpPr>
          <p:spPr>
            <a:xfrm>
              <a:off x="4583527" y="2800338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"3"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8284EB1-82FB-4F1B-BB6E-369F38DA1D6A}"/>
                </a:ext>
              </a:extLst>
            </p:cNvPr>
            <p:cNvSpPr/>
            <p:nvPr/>
          </p:nvSpPr>
          <p:spPr>
            <a:xfrm>
              <a:off x="5387150" y="2802259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"4"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D36ED1-4048-4708-8FE3-6DEB86561F6C}"/>
                </a:ext>
              </a:extLst>
            </p:cNvPr>
            <p:cNvSpPr/>
            <p:nvPr/>
          </p:nvSpPr>
          <p:spPr>
            <a:xfrm>
              <a:off x="6190773" y="2804180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"5"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5922F79-F40F-44F1-A6DA-839643B18CE3}"/>
                </a:ext>
              </a:extLst>
            </p:cNvPr>
            <p:cNvSpPr/>
            <p:nvPr/>
          </p:nvSpPr>
          <p:spPr>
            <a:xfrm>
              <a:off x="6994396" y="2806101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"6"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EAFFBA6-868C-4AD2-BD05-4896429E0D16}"/>
                </a:ext>
              </a:extLst>
            </p:cNvPr>
            <p:cNvSpPr/>
            <p:nvPr/>
          </p:nvSpPr>
          <p:spPr>
            <a:xfrm>
              <a:off x="7798019" y="2808022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"7"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9FB97ED-AFAD-4BE0-BB55-96DFA8EA276E}"/>
                </a:ext>
              </a:extLst>
            </p:cNvPr>
            <p:cNvSpPr/>
            <p:nvPr/>
          </p:nvSpPr>
          <p:spPr>
            <a:xfrm>
              <a:off x="8601642" y="2809943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"8"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7DC65F0-CB18-4A7C-A76F-9AB0B2DD62AB}"/>
                </a:ext>
              </a:extLst>
            </p:cNvPr>
            <p:cNvSpPr/>
            <p:nvPr/>
          </p:nvSpPr>
          <p:spPr>
            <a:xfrm>
              <a:off x="9405265" y="2811864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"9"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CAF3F63-C808-4655-8BBF-92B6A55DA894}"/>
                </a:ext>
              </a:extLst>
            </p:cNvPr>
            <p:cNvSpPr/>
            <p:nvPr/>
          </p:nvSpPr>
          <p:spPr>
            <a:xfrm>
              <a:off x="1400729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"00"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0D0ACAD-091B-42AB-AE41-EBCA03782E3A}"/>
                </a:ext>
              </a:extLst>
            </p:cNvPr>
            <p:cNvSpPr/>
            <p:nvPr/>
          </p:nvSpPr>
          <p:spPr>
            <a:xfrm>
              <a:off x="2361233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"01"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A904B00-D6FF-409A-B356-270E40DAB768}"/>
                </a:ext>
              </a:extLst>
            </p:cNvPr>
            <p:cNvSpPr/>
            <p:nvPr/>
          </p:nvSpPr>
          <p:spPr>
            <a:xfrm>
              <a:off x="3321737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"02"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296995C-9655-4AF0-973A-4D4F2BCEF62D}"/>
                </a:ext>
              </a:extLst>
            </p:cNvPr>
            <p:cNvSpPr/>
            <p:nvPr/>
          </p:nvSpPr>
          <p:spPr>
            <a:xfrm>
              <a:off x="4282241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"03"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B1EED1C-99BA-426D-AEE7-CC6D9B791136}"/>
                </a:ext>
              </a:extLst>
            </p:cNvPr>
            <p:cNvSpPr/>
            <p:nvPr/>
          </p:nvSpPr>
          <p:spPr>
            <a:xfrm>
              <a:off x="5242745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"04"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897E354-E7C6-46C3-8521-2FECF0C9B491}"/>
                </a:ext>
              </a:extLst>
            </p:cNvPr>
            <p:cNvSpPr/>
            <p:nvPr/>
          </p:nvSpPr>
          <p:spPr>
            <a:xfrm>
              <a:off x="6203249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"05"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C8C9B01-6DB5-4DF8-A44D-3D43640E1080}"/>
                </a:ext>
              </a:extLst>
            </p:cNvPr>
            <p:cNvSpPr/>
            <p:nvPr/>
          </p:nvSpPr>
          <p:spPr>
            <a:xfrm>
              <a:off x="7163753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"06"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37ACE2-CBA3-4F98-946A-821EB50C5D8E}"/>
                </a:ext>
              </a:extLst>
            </p:cNvPr>
            <p:cNvSpPr/>
            <p:nvPr/>
          </p:nvSpPr>
          <p:spPr>
            <a:xfrm>
              <a:off x="8124257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"07"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AD3C7F5-8808-4752-83D6-104E4200CCE6}"/>
                </a:ext>
              </a:extLst>
            </p:cNvPr>
            <p:cNvSpPr/>
            <p:nvPr/>
          </p:nvSpPr>
          <p:spPr>
            <a:xfrm>
              <a:off x="9084761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"08"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8447465-2BBC-4EA9-B3A4-E9EE85EBD5F8}"/>
                </a:ext>
              </a:extLst>
            </p:cNvPr>
            <p:cNvSpPr/>
            <p:nvPr/>
          </p:nvSpPr>
          <p:spPr>
            <a:xfrm>
              <a:off x="10045265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"09"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DE2A502-76D0-45BB-A5DE-9F00FD7D3A27}"/>
                </a:ext>
              </a:extLst>
            </p:cNvPr>
            <p:cNvSpPr/>
            <p:nvPr/>
          </p:nvSpPr>
          <p:spPr>
            <a:xfrm>
              <a:off x="689648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"000"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18948D0-88D5-4AF9-B022-9DD5DF801689}"/>
                </a:ext>
              </a:extLst>
            </p:cNvPr>
            <p:cNvSpPr/>
            <p:nvPr/>
          </p:nvSpPr>
          <p:spPr>
            <a:xfrm>
              <a:off x="1796788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"001"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9AF3B50-6312-4AAD-ADB2-F29A064750A3}"/>
                </a:ext>
              </a:extLst>
            </p:cNvPr>
            <p:cNvSpPr/>
            <p:nvPr/>
          </p:nvSpPr>
          <p:spPr>
            <a:xfrm>
              <a:off x="2903928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"002"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BB751E4-EE3B-43A2-A929-FF449E51158C}"/>
                </a:ext>
              </a:extLst>
            </p:cNvPr>
            <p:cNvSpPr/>
            <p:nvPr/>
          </p:nvSpPr>
          <p:spPr>
            <a:xfrm>
              <a:off x="4007866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"003"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8E218ED-011B-48A3-8FA4-50082EA986DB}"/>
                </a:ext>
              </a:extLst>
            </p:cNvPr>
            <p:cNvSpPr/>
            <p:nvPr/>
          </p:nvSpPr>
          <p:spPr>
            <a:xfrm>
              <a:off x="5111804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"004"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6F64D46-FA28-4DE7-8671-2527629FA551}"/>
                </a:ext>
              </a:extLst>
            </p:cNvPr>
            <p:cNvSpPr/>
            <p:nvPr/>
          </p:nvSpPr>
          <p:spPr>
            <a:xfrm>
              <a:off x="6215742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"005"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9D679CE-B146-4F1B-BA2E-5BABD61FA506}"/>
                </a:ext>
              </a:extLst>
            </p:cNvPr>
            <p:cNvSpPr/>
            <p:nvPr/>
          </p:nvSpPr>
          <p:spPr>
            <a:xfrm>
              <a:off x="7319680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"006"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14C2E60-A272-42F4-B4E6-7932CD7A2F9F}"/>
                </a:ext>
              </a:extLst>
            </p:cNvPr>
            <p:cNvSpPr/>
            <p:nvPr/>
          </p:nvSpPr>
          <p:spPr>
            <a:xfrm>
              <a:off x="8423618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"007"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A8EFBFD-A142-4D67-A419-D6AC422EACD8}"/>
                </a:ext>
              </a:extLst>
            </p:cNvPr>
            <p:cNvSpPr/>
            <p:nvPr/>
          </p:nvSpPr>
          <p:spPr>
            <a:xfrm>
              <a:off x="9527556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"008"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60D979A-7057-4732-A703-25C41633DBB3}"/>
                </a:ext>
              </a:extLst>
            </p:cNvPr>
            <p:cNvSpPr/>
            <p:nvPr/>
          </p:nvSpPr>
          <p:spPr>
            <a:xfrm>
              <a:off x="10631494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"009"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D2065FD-EE99-4D17-9B25-3A135EB80053}"/>
                </a:ext>
              </a:extLst>
            </p:cNvPr>
            <p:cNvSpPr/>
            <p:nvPr/>
          </p:nvSpPr>
          <p:spPr>
            <a:xfrm>
              <a:off x="637766" y="5949445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"0000"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C59388B-3BC7-44B4-9ECE-FAE4ACA88C02}"/>
                </a:ext>
              </a:extLst>
            </p:cNvPr>
            <p:cNvSpPr/>
            <p:nvPr/>
          </p:nvSpPr>
          <p:spPr>
            <a:xfrm>
              <a:off x="1753874" y="5949445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"0001"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0929352-E06C-4774-B846-4263268D4C0B}"/>
                </a:ext>
              </a:extLst>
            </p:cNvPr>
            <p:cNvSpPr/>
            <p:nvPr/>
          </p:nvSpPr>
          <p:spPr>
            <a:xfrm>
              <a:off x="2869982" y="5949445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"0002"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22E195C-EC96-4C1C-BCD8-BE866DAD3D3A}"/>
                </a:ext>
              </a:extLst>
            </p:cNvPr>
            <p:cNvSpPr/>
            <p:nvPr/>
          </p:nvSpPr>
          <p:spPr>
            <a:xfrm>
              <a:off x="3986090" y="5949445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"0003"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DB8177C-1CD1-4BB4-B966-76E73877425D}"/>
                </a:ext>
              </a:extLst>
            </p:cNvPr>
            <p:cNvSpPr/>
            <p:nvPr/>
          </p:nvSpPr>
          <p:spPr>
            <a:xfrm>
              <a:off x="5102198" y="5949445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"0004"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BCA8036-B824-4A89-9ACE-D5E9A05C4153}"/>
                </a:ext>
              </a:extLst>
            </p:cNvPr>
            <p:cNvSpPr/>
            <p:nvPr/>
          </p:nvSpPr>
          <p:spPr>
            <a:xfrm>
              <a:off x="6218306" y="5949445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"0005"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1C2C3BF-D598-420E-9F1E-A4228A0DC0FC}"/>
                </a:ext>
              </a:extLst>
            </p:cNvPr>
            <p:cNvSpPr/>
            <p:nvPr/>
          </p:nvSpPr>
          <p:spPr>
            <a:xfrm>
              <a:off x="7334414" y="5949445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"0006"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1F1E13F-65B9-476B-9759-7C6C0C756F0E}"/>
                </a:ext>
              </a:extLst>
            </p:cNvPr>
            <p:cNvSpPr/>
            <p:nvPr/>
          </p:nvSpPr>
          <p:spPr>
            <a:xfrm>
              <a:off x="8450522" y="5949445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"0007"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AF7F085-48C9-443A-A5E0-B1CA5772DD10}"/>
                </a:ext>
              </a:extLst>
            </p:cNvPr>
            <p:cNvSpPr/>
            <p:nvPr/>
          </p:nvSpPr>
          <p:spPr>
            <a:xfrm>
              <a:off x="9566630" y="5949445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"0008"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F30C256-E51D-4716-9D16-37C65FE0919C}"/>
                </a:ext>
              </a:extLst>
            </p:cNvPr>
            <p:cNvSpPr/>
            <p:nvPr/>
          </p:nvSpPr>
          <p:spPr>
            <a:xfrm>
              <a:off x="10687187" y="5949177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"0009"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444A7A9-1A1B-4A16-8AAB-382B6241BC38}"/>
                </a:ext>
              </a:extLst>
            </p:cNvPr>
            <p:cNvCxnSpPr>
              <a:endCxn id="8" idx="0"/>
            </p:cNvCxnSpPr>
            <p:nvPr/>
          </p:nvCxnSpPr>
          <p:spPr>
            <a:xfrm flipH="1">
              <a:off x="2486104" y="2492791"/>
              <a:ext cx="3616302" cy="30178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C1DED287-EF35-4CD4-87B3-C03C2DBF151A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 flipH="1">
              <a:off x="3289726" y="2492791"/>
              <a:ext cx="2806275" cy="29839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39E22404-71C6-43C7-ADF7-99689AFEA513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 flipH="1">
              <a:off x="4093349" y="2492791"/>
              <a:ext cx="2002652" cy="29839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FC3582C3-2516-4AA2-93C3-B1F46D0BAA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6972" y="2512661"/>
              <a:ext cx="1179831" cy="27852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34A48B2F-514F-48A5-82B3-2A91BDD03088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 flipH="1">
              <a:off x="5700597" y="2492791"/>
              <a:ext cx="395404" cy="31826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81307A17-12BC-4BD5-915C-EFF3E0D7AA85}"/>
                </a:ext>
              </a:extLst>
            </p:cNvPr>
            <p:cNvCxnSpPr>
              <a:cxnSpLocks/>
            </p:cNvCxnSpPr>
            <p:nvPr/>
          </p:nvCxnSpPr>
          <p:spPr>
            <a:xfrm>
              <a:off x="6076803" y="2512661"/>
              <a:ext cx="427419" cy="27852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23FA4340-6137-41F6-9356-2188DBE8BD67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>
              <a:off x="6102406" y="2512661"/>
              <a:ext cx="1205436" cy="29344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C7F748A5-EF8E-4D09-B269-2BD06C74D9EF}"/>
                </a:ext>
              </a:extLst>
            </p:cNvPr>
            <p:cNvCxnSpPr>
              <a:cxnSpLocks/>
              <a:endCxn id="17" idx="0"/>
            </p:cNvCxnSpPr>
            <p:nvPr/>
          </p:nvCxnSpPr>
          <p:spPr>
            <a:xfrm>
              <a:off x="6102406" y="2533318"/>
              <a:ext cx="2009059" cy="27470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E4EA9880-C80A-40AC-9DEF-2FB303E8AE62}"/>
                </a:ext>
              </a:extLst>
            </p:cNvPr>
            <p:cNvCxnSpPr>
              <a:cxnSpLocks/>
              <a:stCxn id="3" idx="2"/>
              <a:endCxn id="18" idx="0"/>
            </p:cNvCxnSpPr>
            <p:nvPr/>
          </p:nvCxnSpPr>
          <p:spPr>
            <a:xfrm>
              <a:off x="6096001" y="2492791"/>
              <a:ext cx="2819087" cy="31715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B273E163-716D-478D-BA4C-2FED731D35F3}"/>
                </a:ext>
              </a:extLst>
            </p:cNvPr>
            <p:cNvCxnSpPr>
              <a:cxnSpLocks/>
              <a:stCxn id="3" idx="2"/>
              <a:endCxn id="19" idx="0"/>
            </p:cNvCxnSpPr>
            <p:nvPr/>
          </p:nvCxnSpPr>
          <p:spPr>
            <a:xfrm>
              <a:off x="6096001" y="2492791"/>
              <a:ext cx="3622710" cy="319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316DA766-3DAE-4C63-AA3F-55FA0FED92A6}"/>
                </a:ext>
              </a:extLst>
            </p:cNvPr>
            <p:cNvCxnSpPr>
              <a:cxnSpLocks/>
              <a:stCxn id="8" idx="2"/>
              <a:endCxn id="20" idx="0"/>
            </p:cNvCxnSpPr>
            <p:nvPr/>
          </p:nvCxnSpPr>
          <p:spPr>
            <a:xfrm flipH="1">
              <a:off x="1802541" y="3347825"/>
              <a:ext cx="683563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4BDEC2BE-233C-4E5E-AE83-1B42DA934BBF}"/>
                </a:ext>
              </a:extLst>
            </p:cNvPr>
            <p:cNvCxnSpPr>
              <a:cxnSpLocks/>
              <a:stCxn id="8" idx="2"/>
              <a:endCxn id="21" idx="0"/>
            </p:cNvCxnSpPr>
            <p:nvPr/>
          </p:nvCxnSpPr>
          <p:spPr>
            <a:xfrm>
              <a:off x="2486104" y="3347825"/>
              <a:ext cx="276941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41AB0416-93CD-4CBA-A84C-55AAE3AF39A5}"/>
                </a:ext>
              </a:extLst>
            </p:cNvPr>
            <p:cNvCxnSpPr>
              <a:cxnSpLocks/>
              <a:stCxn id="8" idx="2"/>
              <a:endCxn id="22" idx="0"/>
            </p:cNvCxnSpPr>
            <p:nvPr/>
          </p:nvCxnSpPr>
          <p:spPr>
            <a:xfrm>
              <a:off x="2486104" y="3347825"/>
              <a:ext cx="1237445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9F587314-B189-4155-8AD2-6C6CAAD55804}"/>
                </a:ext>
              </a:extLst>
            </p:cNvPr>
            <p:cNvCxnSpPr>
              <a:cxnSpLocks/>
              <a:stCxn id="8" idx="2"/>
              <a:endCxn id="24" idx="0"/>
            </p:cNvCxnSpPr>
            <p:nvPr/>
          </p:nvCxnSpPr>
          <p:spPr>
            <a:xfrm>
              <a:off x="2486104" y="3347825"/>
              <a:ext cx="3158453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8B68F2FE-5150-4C62-B38E-F81C836BEFA1}"/>
                </a:ext>
              </a:extLst>
            </p:cNvPr>
            <p:cNvCxnSpPr>
              <a:cxnSpLocks/>
              <a:stCxn id="8" idx="2"/>
              <a:endCxn id="25" idx="0"/>
            </p:cNvCxnSpPr>
            <p:nvPr/>
          </p:nvCxnSpPr>
          <p:spPr>
            <a:xfrm>
              <a:off x="2486104" y="3347825"/>
              <a:ext cx="4118957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F0617499-BB94-440F-8DB9-DB9F6B7EA51C}"/>
                </a:ext>
              </a:extLst>
            </p:cNvPr>
            <p:cNvCxnSpPr>
              <a:cxnSpLocks/>
              <a:stCxn id="8" idx="2"/>
              <a:endCxn id="23" idx="0"/>
            </p:cNvCxnSpPr>
            <p:nvPr/>
          </p:nvCxnSpPr>
          <p:spPr>
            <a:xfrm>
              <a:off x="2486104" y="3347825"/>
              <a:ext cx="2197949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7730AABB-0829-4A69-8363-01B62E0B3141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>
              <a:off x="2486104" y="3347825"/>
              <a:ext cx="5079461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EBD5EEDF-FF8F-4F5A-BDE6-3890C65B65EC}"/>
                </a:ext>
              </a:extLst>
            </p:cNvPr>
            <p:cNvCxnSpPr>
              <a:cxnSpLocks/>
              <a:endCxn id="27" idx="0"/>
            </p:cNvCxnSpPr>
            <p:nvPr/>
          </p:nvCxnSpPr>
          <p:spPr>
            <a:xfrm>
              <a:off x="2486104" y="3347825"/>
              <a:ext cx="6039965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F088BFC0-C65D-4E4B-941D-48D8AD5113BF}"/>
                </a:ext>
              </a:extLst>
            </p:cNvPr>
            <p:cNvCxnSpPr>
              <a:cxnSpLocks/>
              <a:endCxn id="28" idx="0"/>
            </p:cNvCxnSpPr>
            <p:nvPr/>
          </p:nvCxnSpPr>
          <p:spPr>
            <a:xfrm>
              <a:off x="2486104" y="3347825"/>
              <a:ext cx="7000469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70FC36AC-4F13-488F-A0C4-7546939613A7}"/>
                </a:ext>
              </a:extLst>
            </p:cNvPr>
            <p:cNvCxnSpPr>
              <a:cxnSpLocks/>
              <a:endCxn id="29" idx="0"/>
            </p:cNvCxnSpPr>
            <p:nvPr/>
          </p:nvCxnSpPr>
          <p:spPr>
            <a:xfrm>
              <a:off x="2486104" y="3347825"/>
              <a:ext cx="7960973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A0F8D403-B560-41EE-8B82-96FE3BEBD3FF}"/>
                </a:ext>
              </a:extLst>
            </p:cNvPr>
            <p:cNvCxnSpPr>
              <a:cxnSpLocks/>
              <a:stCxn id="20" idx="2"/>
              <a:endCxn id="30" idx="0"/>
            </p:cNvCxnSpPr>
            <p:nvPr/>
          </p:nvCxnSpPr>
          <p:spPr>
            <a:xfrm flipH="1">
              <a:off x="1165416" y="4454097"/>
              <a:ext cx="63712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6FC7F813-DE3F-4601-BF00-64F38EAC1B4A}"/>
                </a:ext>
              </a:extLst>
            </p:cNvPr>
            <p:cNvCxnSpPr>
              <a:cxnSpLocks/>
              <a:stCxn id="20" idx="2"/>
              <a:endCxn id="31" idx="0"/>
            </p:cNvCxnSpPr>
            <p:nvPr/>
          </p:nvCxnSpPr>
          <p:spPr>
            <a:xfrm>
              <a:off x="1802541" y="4454097"/>
              <a:ext cx="47001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CA893F30-9581-4008-9CCB-D46262844632}"/>
                </a:ext>
              </a:extLst>
            </p:cNvPr>
            <p:cNvCxnSpPr>
              <a:cxnSpLocks/>
              <a:stCxn id="20" idx="2"/>
              <a:endCxn id="32" idx="0"/>
            </p:cNvCxnSpPr>
            <p:nvPr/>
          </p:nvCxnSpPr>
          <p:spPr>
            <a:xfrm>
              <a:off x="1802541" y="4454097"/>
              <a:ext cx="157715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8B7627B4-8B5B-469B-9D4C-51134421A217}"/>
                </a:ext>
              </a:extLst>
            </p:cNvPr>
            <p:cNvCxnSpPr>
              <a:cxnSpLocks/>
              <a:endCxn id="33" idx="0"/>
            </p:cNvCxnSpPr>
            <p:nvPr/>
          </p:nvCxnSpPr>
          <p:spPr>
            <a:xfrm>
              <a:off x="1802541" y="4454097"/>
              <a:ext cx="2681093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CFA75007-3C6C-445D-AA16-E11AD4AC99FE}"/>
                </a:ext>
              </a:extLst>
            </p:cNvPr>
            <p:cNvCxnSpPr>
              <a:cxnSpLocks/>
              <a:endCxn id="34" idx="0"/>
            </p:cNvCxnSpPr>
            <p:nvPr/>
          </p:nvCxnSpPr>
          <p:spPr>
            <a:xfrm>
              <a:off x="1802541" y="4454097"/>
              <a:ext cx="3785031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FA015717-0A53-476C-8624-641DEE066EA1}"/>
                </a:ext>
              </a:extLst>
            </p:cNvPr>
            <p:cNvCxnSpPr>
              <a:cxnSpLocks/>
              <a:endCxn id="35" idx="0"/>
            </p:cNvCxnSpPr>
            <p:nvPr/>
          </p:nvCxnSpPr>
          <p:spPr>
            <a:xfrm>
              <a:off x="1802541" y="4454097"/>
              <a:ext cx="4888969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2F59C5C0-75CA-473B-A2D2-2A2FF6F19201}"/>
                </a:ext>
              </a:extLst>
            </p:cNvPr>
            <p:cNvCxnSpPr>
              <a:cxnSpLocks/>
              <a:endCxn id="36" idx="0"/>
            </p:cNvCxnSpPr>
            <p:nvPr/>
          </p:nvCxnSpPr>
          <p:spPr>
            <a:xfrm>
              <a:off x="1802541" y="4454097"/>
              <a:ext cx="5992907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3DA045CF-1CFA-42C5-92CA-6B8E6FE124C6}"/>
                </a:ext>
              </a:extLst>
            </p:cNvPr>
            <p:cNvCxnSpPr>
              <a:cxnSpLocks/>
              <a:endCxn id="37" idx="0"/>
            </p:cNvCxnSpPr>
            <p:nvPr/>
          </p:nvCxnSpPr>
          <p:spPr>
            <a:xfrm>
              <a:off x="1802541" y="4454097"/>
              <a:ext cx="709684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6F329A52-E2A9-45E0-8144-E246D9189194}"/>
                </a:ext>
              </a:extLst>
            </p:cNvPr>
            <p:cNvCxnSpPr>
              <a:cxnSpLocks/>
              <a:endCxn id="38" idx="0"/>
            </p:cNvCxnSpPr>
            <p:nvPr/>
          </p:nvCxnSpPr>
          <p:spPr>
            <a:xfrm>
              <a:off x="1802541" y="4454097"/>
              <a:ext cx="8200783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9820FC8D-9E26-4804-97E7-837F10E5CE6D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1802541" y="4454097"/>
              <a:ext cx="9304721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29A87C9D-BB56-4163-BEF7-166A3BA0E076}"/>
                </a:ext>
              </a:extLst>
            </p:cNvPr>
            <p:cNvCxnSpPr>
              <a:cxnSpLocks/>
              <a:stCxn id="30" idx="2"/>
              <a:endCxn id="40" idx="0"/>
            </p:cNvCxnSpPr>
            <p:nvPr/>
          </p:nvCxnSpPr>
          <p:spPr>
            <a:xfrm flipH="1">
              <a:off x="1113534" y="5474420"/>
              <a:ext cx="51882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4F472C30-A9BB-4258-9230-FE8E16F9FAF0}"/>
                </a:ext>
              </a:extLst>
            </p:cNvPr>
            <p:cNvCxnSpPr>
              <a:cxnSpLocks/>
              <a:stCxn id="30" idx="2"/>
              <a:endCxn id="41" idx="0"/>
            </p:cNvCxnSpPr>
            <p:nvPr/>
          </p:nvCxnSpPr>
          <p:spPr>
            <a:xfrm>
              <a:off x="1165416" y="5474420"/>
              <a:ext cx="1064226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5911538C-F0C3-462D-8BF1-3F3CE7062F95}"/>
                </a:ext>
              </a:extLst>
            </p:cNvPr>
            <p:cNvCxnSpPr>
              <a:cxnSpLocks/>
              <a:stCxn id="30" idx="2"/>
              <a:endCxn id="42" idx="0"/>
            </p:cNvCxnSpPr>
            <p:nvPr/>
          </p:nvCxnSpPr>
          <p:spPr>
            <a:xfrm>
              <a:off x="1165416" y="5474420"/>
              <a:ext cx="2180334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40A924A3-A243-4632-9011-73F7EE313FC1}"/>
                </a:ext>
              </a:extLst>
            </p:cNvPr>
            <p:cNvCxnSpPr>
              <a:cxnSpLocks/>
              <a:endCxn id="43" idx="0"/>
            </p:cNvCxnSpPr>
            <p:nvPr/>
          </p:nvCxnSpPr>
          <p:spPr>
            <a:xfrm>
              <a:off x="1165416" y="5474420"/>
              <a:ext cx="3296442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2690FC2D-3DE3-4642-84AE-9C2E4AFFDCC4}"/>
                </a:ext>
              </a:extLst>
            </p:cNvPr>
            <p:cNvCxnSpPr>
              <a:cxnSpLocks/>
              <a:endCxn id="44" idx="0"/>
            </p:cNvCxnSpPr>
            <p:nvPr/>
          </p:nvCxnSpPr>
          <p:spPr>
            <a:xfrm>
              <a:off x="1165416" y="5474420"/>
              <a:ext cx="4412550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2364E503-7EF0-473E-B5C8-B16BA43171AE}"/>
                </a:ext>
              </a:extLst>
            </p:cNvPr>
            <p:cNvCxnSpPr>
              <a:cxnSpLocks/>
              <a:endCxn id="45" idx="0"/>
            </p:cNvCxnSpPr>
            <p:nvPr/>
          </p:nvCxnSpPr>
          <p:spPr>
            <a:xfrm>
              <a:off x="1165416" y="5474420"/>
              <a:ext cx="5528658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1F077D44-B353-4DC8-A192-2E8604F0489A}"/>
                </a:ext>
              </a:extLst>
            </p:cNvPr>
            <p:cNvCxnSpPr>
              <a:cxnSpLocks/>
              <a:endCxn id="46" idx="0"/>
            </p:cNvCxnSpPr>
            <p:nvPr/>
          </p:nvCxnSpPr>
          <p:spPr>
            <a:xfrm>
              <a:off x="1165416" y="5474420"/>
              <a:ext cx="6644766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Arrow Connector 163">
              <a:extLst>
                <a:ext uri="{FF2B5EF4-FFF2-40B4-BE49-F238E27FC236}">
                  <a16:creationId xmlns:a16="http://schemas.microsoft.com/office/drawing/2014/main" id="{D7AFE433-917B-4B00-AAF6-C6970718AFEC}"/>
                </a:ext>
              </a:extLst>
            </p:cNvPr>
            <p:cNvCxnSpPr>
              <a:cxnSpLocks/>
              <a:endCxn id="47" idx="0"/>
            </p:cNvCxnSpPr>
            <p:nvPr/>
          </p:nvCxnSpPr>
          <p:spPr>
            <a:xfrm>
              <a:off x="1165416" y="5474420"/>
              <a:ext cx="7760874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AEAC4C4A-33B9-4612-AD25-629DADF2BB21}"/>
                </a:ext>
              </a:extLst>
            </p:cNvPr>
            <p:cNvCxnSpPr>
              <a:cxnSpLocks/>
              <a:endCxn id="48" idx="0"/>
            </p:cNvCxnSpPr>
            <p:nvPr/>
          </p:nvCxnSpPr>
          <p:spPr>
            <a:xfrm>
              <a:off x="1165416" y="5474420"/>
              <a:ext cx="8876982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1A52AD78-3062-4DB7-93B0-B489CB9AB831}"/>
                </a:ext>
              </a:extLst>
            </p:cNvPr>
            <p:cNvCxnSpPr>
              <a:cxnSpLocks/>
              <a:endCxn id="49" idx="0"/>
            </p:cNvCxnSpPr>
            <p:nvPr/>
          </p:nvCxnSpPr>
          <p:spPr>
            <a:xfrm>
              <a:off x="1165416" y="5474420"/>
              <a:ext cx="9997539" cy="47475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D5905E-941B-4AA2-AB74-CF955DA16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315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100" dirty="0"/>
              <a:t>Password Cracker: End nodes will be handled by the base case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1AE889DB-F7CE-438A-81F5-816454F4DFFD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593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 panose="020B0604020202020204" pitchFamily="34" charset="0"/>
              </a:rPr>
              <a:t>Let’s say we want to crack the password of a 4 digit combination lock</a:t>
            </a:r>
          </a:p>
          <a:p>
            <a:pPr lvl="1"/>
            <a:endParaRPr lang="en-US" b="1" dirty="0"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</p:txBody>
      </p:sp>
      <p:grpSp>
        <p:nvGrpSpPr>
          <p:cNvPr id="4" name="Group 3" descr="A partial decision tree for coming up with all possible combinations of 4 digits , highlighting that the end nodes are handled by the base case ">
            <a:extLst>
              <a:ext uri="{FF2B5EF4-FFF2-40B4-BE49-F238E27FC236}">
                <a16:creationId xmlns:a16="http://schemas.microsoft.com/office/drawing/2014/main" id="{009075FF-BF28-4AF2-8F33-706256336918}"/>
              </a:ext>
            </a:extLst>
          </p:cNvPr>
          <p:cNvGrpSpPr/>
          <p:nvPr/>
        </p:nvGrpSpPr>
        <p:grpSpPr>
          <a:xfrm>
            <a:off x="637766" y="1939541"/>
            <a:ext cx="11000957" cy="4563154"/>
            <a:chOff x="637766" y="1939541"/>
            <a:chExt cx="11000957" cy="456315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3FF06DE-77EA-45E0-BB31-F8A4EC3B2E32}"/>
                </a:ext>
              </a:extLst>
            </p:cNvPr>
            <p:cNvSpPr/>
            <p:nvPr/>
          </p:nvSpPr>
          <p:spPr>
            <a:xfrm>
              <a:off x="5782556" y="1939541"/>
              <a:ext cx="626890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""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85693FC-912C-4D97-AE23-08E2A6FD92E1}"/>
                </a:ext>
              </a:extLst>
            </p:cNvPr>
            <p:cNvSpPr/>
            <p:nvPr/>
          </p:nvSpPr>
          <p:spPr>
            <a:xfrm>
              <a:off x="2172658" y="2794575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"0"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861B453-3C49-437A-87B4-FDAE06979E8D}"/>
                </a:ext>
              </a:extLst>
            </p:cNvPr>
            <p:cNvSpPr/>
            <p:nvPr/>
          </p:nvSpPr>
          <p:spPr>
            <a:xfrm>
              <a:off x="2976281" y="2796496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"1"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B38D1D-908C-4AE7-8D43-32568B8CC65D}"/>
                </a:ext>
              </a:extLst>
            </p:cNvPr>
            <p:cNvSpPr/>
            <p:nvPr/>
          </p:nvSpPr>
          <p:spPr>
            <a:xfrm>
              <a:off x="3779904" y="2798417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"2"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96EB0E2-0CC0-40F7-9A8D-9B9FE4C8D17D}"/>
                </a:ext>
              </a:extLst>
            </p:cNvPr>
            <p:cNvSpPr/>
            <p:nvPr/>
          </p:nvSpPr>
          <p:spPr>
            <a:xfrm>
              <a:off x="4583527" y="2800338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"3"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8284EB1-82FB-4F1B-BB6E-369F38DA1D6A}"/>
                </a:ext>
              </a:extLst>
            </p:cNvPr>
            <p:cNvSpPr/>
            <p:nvPr/>
          </p:nvSpPr>
          <p:spPr>
            <a:xfrm>
              <a:off x="5387150" y="2802259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"4"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D36ED1-4048-4708-8FE3-6DEB86561F6C}"/>
                </a:ext>
              </a:extLst>
            </p:cNvPr>
            <p:cNvSpPr/>
            <p:nvPr/>
          </p:nvSpPr>
          <p:spPr>
            <a:xfrm>
              <a:off x="6190773" y="2804180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"5"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5922F79-F40F-44F1-A6DA-839643B18CE3}"/>
                </a:ext>
              </a:extLst>
            </p:cNvPr>
            <p:cNvSpPr/>
            <p:nvPr/>
          </p:nvSpPr>
          <p:spPr>
            <a:xfrm>
              <a:off x="6994396" y="2806101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"6"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EAFFBA6-868C-4AD2-BD05-4896429E0D16}"/>
                </a:ext>
              </a:extLst>
            </p:cNvPr>
            <p:cNvSpPr/>
            <p:nvPr/>
          </p:nvSpPr>
          <p:spPr>
            <a:xfrm>
              <a:off x="7798019" y="2808022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"7"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9FB97ED-AFAD-4BE0-BB55-96DFA8EA276E}"/>
                </a:ext>
              </a:extLst>
            </p:cNvPr>
            <p:cNvSpPr/>
            <p:nvPr/>
          </p:nvSpPr>
          <p:spPr>
            <a:xfrm>
              <a:off x="8601642" y="2809943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"8"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7DC65F0-CB18-4A7C-A76F-9AB0B2DD62AB}"/>
                </a:ext>
              </a:extLst>
            </p:cNvPr>
            <p:cNvSpPr/>
            <p:nvPr/>
          </p:nvSpPr>
          <p:spPr>
            <a:xfrm>
              <a:off x="9405265" y="2811864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"9"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CAF3F63-C808-4655-8BBF-92B6A55DA894}"/>
                </a:ext>
              </a:extLst>
            </p:cNvPr>
            <p:cNvSpPr/>
            <p:nvPr/>
          </p:nvSpPr>
          <p:spPr>
            <a:xfrm>
              <a:off x="1400729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"00"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0D0ACAD-091B-42AB-AE41-EBCA03782E3A}"/>
                </a:ext>
              </a:extLst>
            </p:cNvPr>
            <p:cNvSpPr/>
            <p:nvPr/>
          </p:nvSpPr>
          <p:spPr>
            <a:xfrm>
              <a:off x="2361233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"01"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A904B00-D6FF-409A-B356-270E40DAB768}"/>
                </a:ext>
              </a:extLst>
            </p:cNvPr>
            <p:cNvSpPr/>
            <p:nvPr/>
          </p:nvSpPr>
          <p:spPr>
            <a:xfrm>
              <a:off x="3321737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"02"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296995C-9655-4AF0-973A-4D4F2BCEF62D}"/>
                </a:ext>
              </a:extLst>
            </p:cNvPr>
            <p:cNvSpPr/>
            <p:nvPr/>
          </p:nvSpPr>
          <p:spPr>
            <a:xfrm>
              <a:off x="4282241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"03"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B1EED1C-99BA-426D-AEE7-CC6D9B791136}"/>
                </a:ext>
              </a:extLst>
            </p:cNvPr>
            <p:cNvSpPr/>
            <p:nvPr/>
          </p:nvSpPr>
          <p:spPr>
            <a:xfrm>
              <a:off x="5242745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"04"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897E354-E7C6-46C3-8521-2FECF0C9B491}"/>
                </a:ext>
              </a:extLst>
            </p:cNvPr>
            <p:cNvSpPr/>
            <p:nvPr/>
          </p:nvSpPr>
          <p:spPr>
            <a:xfrm>
              <a:off x="6203249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"05"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C8C9B01-6DB5-4DF8-A44D-3D43640E1080}"/>
                </a:ext>
              </a:extLst>
            </p:cNvPr>
            <p:cNvSpPr/>
            <p:nvPr/>
          </p:nvSpPr>
          <p:spPr>
            <a:xfrm>
              <a:off x="7163753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"06"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37ACE2-CBA3-4F98-946A-821EB50C5D8E}"/>
                </a:ext>
              </a:extLst>
            </p:cNvPr>
            <p:cNvSpPr/>
            <p:nvPr/>
          </p:nvSpPr>
          <p:spPr>
            <a:xfrm>
              <a:off x="8124257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"07"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AD3C7F5-8808-4752-83D6-104E4200CCE6}"/>
                </a:ext>
              </a:extLst>
            </p:cNvPr>
            <p:cNvSpPr/>
            <p:nvPr/>
          </p:nvSpPr>
          <p:spPr>
            <a:xfrm>
              <a:off x="9084761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"08"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8447465-2BBC-4EA9-B3A4-E9EE85EBD5F8}"/>
                </a:ext>
              </a:extLst>
            </p:cNvPr>
            <p:cNvSpPr/>
            <p:nvPr/>
          </p:nvSpPr>
          <p:spPr>
            <a:xfrm>
              <a:off x="10045265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"09"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DE2A502-76D0-45BB-A5DE-9F00FD7D3A27}"/>
                </a:ext>
              </a:extLst>
            </p:cNvPr>
            <p:cNvSpPr/>
            <p:nvPr/>
          </p:nvSpPr>
          <p:spPr>
            <a:xfrm>
              <a:off x="689648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"000"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18948D0-88D5-4AF9-B022-9DD5DF801689}"/>
                </a:ext>
              </a:extLst>
            </p:cNvPr>
            <p:cNvSpPr/>
            <p:nvPr/>
          </p:nvSpPr>
          <p:spPr>
            <a:xfrm>
              <a:off x="1796788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"001"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9AF3B50-6312-4AAD-ADB2-F29A064750A3}"/>
                </a:ext>
              </a:extLst>
            </p:cNvPr>
            <p:cNvSpPr/>
            <p:nvPr/>
          </p:nvSpPr>
          <p:spPr>
            <a:xfrm>
              <a:off x="2903928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"002"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BB751E4-EE3B-43A2-A929-FF449E51158C}"/>
                </a:ext>
              </a:extLst>
            </p:cNvPr>
            <p:cNvSpPr/>
            <p:nvPr/>
          </p:nvSpPr>
          <p:spPr>
            <a:xfrm>
              <a:off x="4007866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"003"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8E218ED-011B-48A3-8FA4-50082EA986DB}"/>
                </a:ext>
              </a:extLst>
            </p:cNvPr>
            <p:cNvSpPr/>
            <p:nvPr/>
          </p:nvSpPr>
          <p:spPr>
            <a:xfrm>
              <a:off x="5111804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"004"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6F64D46-FA28-4DE7-8671-2527629FA551}"/>
                </a:ext>
              </a:extLst>
            </p:cNvPr>
            <p:cNvSpPr/>
            <p:nvPr/>
          </p:nvSpPr>
          <p:spPr>
            <a:xfrm>
              <a:off x="6215742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"005"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9D679CE-B146-4F1B-BA2E-5BABD61FA506}"/>
                </a:ext>
              </a:extLst>
            </p:cNvPr>
            <p:cNvSpPr/>
            <p:nvPr/>
          </p:nvSpPr>
          <p:spPr>
            <a:xfrm>
              <a:off x="7319680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"006"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14C2E60-A272-42F4-B4E6-7932CD7A2F9F}"/>
                </a:ext>
              </a:extLst>
            </p:cNvPr>
            <p:cNvSpPr/>
            <p:nvPr/>
          </p:nvSpPr>
          <p:spPr>
            <a:xfrm>
              <a:off x="8423618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"007"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A8EFBFD-A142-4D67-A419-D6AC422EACD8}"/>
                </a:ext>
              </a:extLst>
            </p:cNvPr>
            <p:cNvSpPr/>
            <p:nvPr/>
          </p:nvSpPr>
          <p:spPr>
            <a:xfrm>
              <a:off x="9527556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"008"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60D979A-7057-4732-A703-25C41633DBB3}"/>
                </a:ext>
              </a:extLst>
            </p:cNvPr>
            <p:cNvSpPr/>
            <p:nvPr/>
          </p:nvSpPr>
          <p:spPr>
            <a:xfrm>
              <a:off x="10631494" y="4921170"/>
              <a:ext cx="951536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"009"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D2065FD-EE99-4D17-9B25-3A135EB80053}"/>
                </a:ext>
              </a:extLst>
            </p:cNvPr>
            <p:cNvSpPr/>
            <p:nvPr/>
          </p:nvSpPr>
          <p:spPr>
            <a:xfrm>
              <a:off x="637766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"0000"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C59388B-3BC7-44B4-9ECE-FAE4ACA88C02}"/>
                </a:ext>
              </a:extLst>
            </p:cNvPr>
            <p:cNvSpPr/>
            <p:nvPr/>
          </p:nvSpPr>
          <p:spPr>
            <a:xfrm>
              <a:off x="1753874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"0001"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0929352-E06C-4774-B846-4263268D4C0B}"/>
                </a:ext>
              </a:extLst>
            </p:cNvPr>
            <p:cNvSpPr/>
            <p:nvPr/>
          </p:nvSpPr>
          <p:spPr>
            <a:xfrm>
              <a:off x="2869982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"0002"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22E195C-EC96-4C1C-BCD8-BE866DAD3D3A}"/>
                </a:ext>
              </a:extLst>
            </p:cNvPr>
            <p:cNvSpPr/>
            <p:nvPr/>
          </p:nvSpPr>
          <p:spPr>
            <a:xfrm>
              <a:off x="3986090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"0003"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DB8177C-1CD1-4BB4-B966-76E73877425D}"/>
                </a:ext>
              </a:extLst>
            </p:cNvPr>
            <p:cNvSpPr/>
            <p:nvPr/>
          </p:nvSpPr>
          <p:spPr>
            <a:xfrm>
              <a:off x="5102198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"0004"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BCA8036-B824-4A89-9ACE-D5E9A05C4153}"/>
                </a:ext>
              </a:extLst>
            </p:cNvPr>
            <p:cNvSpPr/>
            <p:nvPr/>
          </p:nvSpPr>
          <p:spPr>
            <a:xfrm>
              <a:off x="6218306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"0005"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1C2C3BF-D598-420E-9F1E-A4228A0DC0FC}"/>
                </a:ext>
              </a:extLst>
            </p:cNvPr>
            <p:cNvSpPr/>
            <p:nvPr/>
          </p:nvSpPr>
          <p:spPr>
            <a:xfrm>
              <a:off x="7334414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"0006"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1F1E13F-65B9-476B-9759-7C6C0C756F0E}"/>
                </a:ext>
              </a:extLst>
            </p:cNvPr>
            <p:cNvSpPr/>
            <p:nvPr/>
          </p:nvSpPr>
          <p:spPr>
            <a:xfrm>
              <a:off x="8450522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"0007"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AF7F085-48C9-443A-A5E0-B1CA5772DD10}"/>
                </a:ext>
              </a:extLst>
            </p:cNvPr>
            <p:cNvSpPr/>
            <p:nvPr/>
          </p:nvSpPr>
          <p:spPr>
            <a:xfrm>
              <a:off x="9566630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"0008"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F30C256-E51D-4716-9D16-37C65FE0919C}"/>
                </a:ext>
              </a:extLst>
            </p:cNvPr>
            <p:cNvSpPr/>
            <p:nvPr/>
          </p:nvSpPr>
          <p:spPr>
            <a:xfrm>
              <a:off x="10687187" y="5949177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"0009"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444A7A9-1A1B-4A16-8AAB-382B6241BC38}"/>
                </a:ext>
              </a:extLst>
            </p:cNvPr>
            <p:cNvCxnSpPr>
              <a:endCxn id="8" idx="0"/>
            </p:cNvCxnSpPr>
            <p:nvPr/>
          </p:nvCxnSpPr>
          <p:spPr>
            <a:xfrm flipH="1">
              <a:off x="2486104" y="2492791"/>
              <a:ext cx="3616302" cy="30178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C1DED287-EF35-4CD4-87B3-C03C2DBF151A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 flipH="1">
              <a:off x="3289726" y="2492791"/>
              <a:ext cx="2806275" cy="29839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39E22404-71C6-43C7-ADF7-99689AFEA513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 flipH="1">
              <a:off x="4093349" y="2492791"/>
              <a:ext cx="2002652" cy="29839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FC3582C3-2516-4AA2-93C3-B1F46D0BAA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6972" y="2512661"/>
              <a:ext cx="1179831" cy="27852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34A48B2F-514F-48A5-82B3-2A91BDD03088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 flipH="1">
              <a:off x="5700597" y="2492791"/>
              <a:ext cx="395404" cy="31826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81307A17-12BC-4BD5-915C-EFF3E0D7AA85}"/>
                </a:ext>
              </a:extLst>
            </p:cNvPr>
            <p:cNvCxnSpPr>
              <a:cxnSpLocks/>
            </p:cNvCxnSpPr>
            <p:nvPr/>
          </p:nvCxnSpPr>
          <p:spPr>
            <a:xfrm>
              <a:off x="6076803" y="2512661"/>
              <a:ext cx="427419" cy="27852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23FA4340-6137-41F6-9356-2188DBE8BD67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>
              <a:off x="6102406" y="2512661"/>
              <a:ext cx="1205436" cy="29344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C7F748A5-EF8E-4D09-B269-2BD06C74D9EF}"/>
                </a:ext>
              </a:extLst>
            </p:cNvPr>
            <p:cNvCxnSpPr>
              <a:cxnSpLocks/>
              <a:endCxn id="17" idx="0"/>
            </p:cNvCxnSpPr>
            <p:nvPr/>
          </p:nvCxnSpPr>
          <p:spPr>
            <a:xfrm>
              <a:off x="6102406" y="2533318"/>
              <a:ext cx="2009059" cy="27470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E4EA9880-C80A-40AC-9DEF-2FB303E8AE62}"/>
                </a:ext>
              </a:extLst>
            </p:cNvPr>
            <p:cNvCxnSpPr>
              <a:cxnSpLocks/>
              <a:stCxn id="3" idx="2"/>
              <a:endCxn id="18" idx="0"/>
            </p:cNvCxnSpPr>
            <p:nvPr/>
          </p:nvCxnSpPr>
          <p:spPr>
            <a:xfrm>
              <a:off x="6096001" y="2492791"/>
              <a:ext cx="2819087" cy="31715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B273E163-716D-478D-BA4C-2FED731D35F3}"/>
                </a:ext>
              </a:extLst>
            </p:cNvPr>
            <p:cNvCxnSpPr>
              <a:cxnSpLocks/>
              <a:stCxn id="3" idx="2"/>
              <a:endCxn id="19" idx="0"/>
            </p:cNvCxnSpPr>
            <p:nvPr/>
          </p:nvCxnSpPr>
          <p:spPr>
            <a:xfrm>
              <a:off x="6096001" y="2492791"/>
              <a:ext cx="3622710" cy="319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316DA766-3DAE-4C63-AA3F-55FA0FED92A6}"/>
                </a:ext>
              </a:extLst>
            </p:cNvPr>
            <p:cNvCxnSpPr>
              <a:cxnSpLocks/>
              <a:stCxn id="8" idx="2"/>
              <a:endCxn id="20" idx="0"/>
            </p:cNvCxnSpPr>
            <p:nvPr/>
          </p:nvCxnSpPr>
          <p:spPr>
            <a:xfrm flipH="1">
              <a:off x="1802541" y="3347825"/>
              <a:ext cx="683563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4BDEC2BE-233C-4E5E-AE83-1B42DA934BBF}"/>
                </a:ext>
              </a:extLst>
            </p:cNvPr>
            <p:cNvCxnSpPr>
              <a:cxnSpLocks/>
              <a:stCxn id="8" idx="2"/>
              <a:endCxn id="21" idx="0"/>
            </p:cNvCxnSpPr>
            <p:nvPr/>
          </p:nvCxnSpPr>
          <p:spPr>
            <a:xfrm>
              <a:off x="2486104" y="3347825"/>
              <a:ext cx="276941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41AB0416-93CD-4CBA-A84C-55AAE3AF39A5}"/>
                </a:ext>
              </a:extLst>
            </p:cNvPr>
            <p:cNvCxnSpPr>
              <a:cxnSpLocks/>
              <a:stCxn id="8" idx="2"/>
              <a:endCxn id="22" idx="0"/>
            </p:cNvCxnSpPr>
            <p:nvPr/>
          </p:nvCxnSpPr>
          <p:spPr>
            <a:xfrm>
              <a:off x="2486104" y="3347825"/>
              <a:ext cx="1237445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9F587314-B189-4155-8AD2-6C6CAAD55804}"/>
                </a:ext>
              </a:extLst>
            </p:cNvPr>
            <p:cNvCxnSpPr>
              <a:cxnSpLocks/>
              <a:stCxn id="8" idx="2"/>
              <a:endCxn id="24" idx="0"/>
            </p:cNvCxnSpPr>
            <p:nvPr/>
          </p:nvCxnSpPr>
          <p:spPr>
            <a:xfrm>
              <a:off x="2486104" y="3347825"/>
              <a:ext cx="3158453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8B68F2FE-5150-4C62-B38E-F81C836BEFA1}"/>
                </a:ext>
              </a:extLst>
            </p:cNvPr>
            <p:cNvCxnSpPr>
              <a:cxnSpLocks/>
              <a:stCxn id="8" idx="2"/>
              <a:endCxn id="25" idx="0"/>
            </p:cNvCxnSpPr>
            <p:nvPr/>
          </p:nvCxnSpPr>
          <p:spPr>
            <a:xfrm>
              <a:off x="2486104" y="3347825"/>
              <a:ext cx="4118957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F0617499-BB94-440F-8DB9-DB9F6B7EA51C}"/>
                </a:ext>
              </a:extLst>
            </p:cNvPr>
            <p:cNvCxnSpPr>
              <a:cxnSpLocks/>
              <a:stCxn id="8" idx="2"/>
              <a:endCxn id="23" idx="0"/>
            </p:cNvCxnSpPr>
            <p:nvPr/>
          </p:nvCxnSpPr>
          <p:spPr>
            <a:xfrm>
              <a:off x="2486104" y="3347825"/>
              <a:ext cx="2197949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7730AABB-0829-4A69-8363-01B62E0B3141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>
              <a:off x="2486104" y="3347825"/>
              <a:ext cx="5079461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EBD5EEDF-FF8F-4F5A-BDE6-3890C65B65EC}"/>
                </a:ext>
              </a:extLst>
            </p:cNvPr>
            <p:cNvCxnSpPr>
              <a:cxnSpLocks/>
              <a:endCxn id="27" idx="0"/>
            </p:cNvCxnSpPr>
            <p:nvPr/>
          </p:nvCxnSpPr>
          <p:spPr>
            <a:xfrm>
              <a:off x="2486104" y="3347825"/>
              <a:ext cx="6039965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F088BFC0-C65D-4E4B-941D-48D8AD5113BF}"/>
                </a:ext>
              </a:extLst>
            </p:cNvPr>
            <p:cNvCxnSpPr>
              <a:cxnSpLocks/>
              <a:endCxn id="28" idx="0"/>
            </p:cNvCxnSpPr>
            <p:nvPr/>
          </p:nvCxnSpPr>
          <p:spPr>
            <a:xfrm>
              <a:off x="2486104" y="3347825"/>
              <a:ext cx="7000469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70FC36AC-4F13-488F-A0C4-7546939613A7}"/>
                </a:ext>
              </a:extLst>
            </p:cNvPr>
            <p:cNvCxnSpPr>
              <a:cxnSpLocks/>
              <a:endCxn id="29" idx="0"/>
            </p:cNvCxnSpPr>
            <p:nvPr/>
          </p:nvCxnSpPr>
          <p:spPr>
            <a:xfrm>
              <a:off x="2486104" y="3347825"/>
              <a:ext cx="7960973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A0F8D403-B560-41EE-8B82-96FE3BEBD3FF}"/>
                </a:ext>
              </a:extLst>
            </p:cNvPr>
            <p:cNvCxnSpPr>
              <a:cxnSpLocks/>
              <a:stCxn id="20" idx="2"/>
              <a:endCxn id="30" idx="0"/>
            </p:cNvCxnSpPr>
            <p:nvPr/>
          </p:nvCxnSpPr>
          <p:spPr>
            <a:xfrm flipH="1">
              <a:off x="1165416" y="4454097"/>
              <a:ext cx="63712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6FC7F813-DE3F-4601-BF00-64F38EAC1B4A}"/>
                </a:ext>
              </a:extLst>
            </p:cNvPr>
            <p:cNvCxnSpPr>
              <a:cxnSpLocks/>
              <a:stCxn id="20" idx="2"/>
              <a:endCxn id="31" idx="0"/>
            </p:cNvCxnSpPr>
            <p:nvPr/>
          </p:nvCxnSpPr>
          <p:spPr>
            <a:xfrm>
              <a:off x="1802541" y="4454097"/>
              <a:ext cx="47001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CA893F30-9581-4008-9CCB-D46262844632}"/>
                </a:ext>
              </a:extLst>
            </p:cNvPr>
            <p:cNvCxnSpPr>
              <a:cxnSpLocks/>
              <a:stCxn id="20" idx="2"/>
              <a:endCxn id="32" idx="0"/>
            </p:cNvCxnSpPr>
            <p:nvPr/>
          </p:nvCxnSpPr>
          <p:spPr>
            <a:xfrm>
              <a:off x="1802541" y="4454097"/>
              <a:ext cx="157715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8B7627B4-8B5B-469B-9D4C-51134421A217}"/>
                </a:ext>
              </a:extLst>
            </p:cNvPr>
            <p:cNvCxnSpPr>
              <a:cxnSpLocks/>
              <a:endCxn id="33" idx="0"/>
            </p:cNvCxnSpPr>
            <p:nvPr/>
          </p:nvCxnSpPr>
          <p:spPr>
            <a:xfrm>
              <a:off x="1802541" y="4454097"/>
              <a:ext cx="2681093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CFA75007-3C6C-445D-AA16-E11AD4AC99FE}"/>
                </a:ext>
              </a:extLst>
            </p:cNvPr>
            <p:cNvCxnSpPr>
              <a:cxnSpLocks/>
              <a:endCxn id="34" idx="0"/>
            </p:cNvCxnSpPr>
            <p:nvPr/>
          </p:nvCxnSpPr>
          <p:spPr>
            <a:xfrm>
              <a:off x="1802541" y="4454097"/>
              <a:ext cx="3785031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FA015717-0A53-476C-8624-641DEE066EA1}"/>
                </a:ext>
              </a:extLst>
            </p:cNvPr>
            <p:cNvCxnSpPr>
              <a:cxnSpLocks/>
              <a:endCxn id="35" idx="0"/>
            </p:cNvCxnSpPr>
            <p:nvPr/>
          </p:nvCxnSpPr>
          <p:spPr>
            <a:xfrm>
              <a:off x="1802541" y="4454097"/>
              <a:ext cx="4888969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2F59C5C0-75CA-473B-A2D2-2A2FF6F19201}"/>
                </a:ext>
              </a:extLst>
            </p:cNvPr>
            <p:cNvCxnSpPr>
              <a:cxnSpLocks/>
              <a:endCxn id="36" idx="0"/>
            </p:cNvCxnSpPr>
            <p:nvPr/>
          </p:nvCxnSpPr>
          <p:spPr>
            <a:xfrm>
              <a:off x="1802541" y="4454097"/>
              <a:ext cx="5992907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3DA045CF-1CFA-42C5-92CA-6B8E6FE124C6}"/>
                </a:ext>
              </a:extLst>
            </p:cNvPr>
            <p:cNvCxnSpPr>
              <a:cxnSpLocks/>
              <a:endCxn id="37" idx="0"/>
            </p:cNvCxnSpPr>
            <p:nvPr/>
          </p:nvCxnSpPr>
          <p:spPr>
            <a:xfrm>
              <a:off x="1802541" y="4454097"/>
              <a:ext cx="709684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6F329A52-E2A9-45E0-8144-E246D9189194}"/>
                </a:ext>
              </a:extLst>
            </p:cNvPr>
            <p:cNvCxnSpPr>
              <a:cxnSpLocks/>
              <a:endCxn id="38" idx="0"/>
            </p:cNvCxnSpPr>
            <p:nvPr/>
          </p:nvCxnSpPr>
          <p:spPr>
            <a:xfrm>
              <a:off x="1802541" y="4454097"/>
              <a:ext cx="8200783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9820FC8D-9E26-4804-97E7-837F10E5CE6D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1802541" y="4454097"/>
              <a:ext cx="9304721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29A87C9D-BB56-4163-BEF7-166A3BA0E076}"/>
                </a:ext>
              </a:extLst>
            </p:cNvPr>
            <p:cNvCxnSpPr>
              <a:cxnSpLocks/>
              <a:stCxn id="30" idx="2"/>
              <a:endCxn id="40" idx="0"/>
            </p:cNvCxnSpPr>
            <p:nvPr/>
          </p:nvCxnSpPr>
          <p:spPr>
            <a:xfrm flipH="1">
              <a:off x="1113534" y="5474420"/>
              <a:ext cx="51882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4F472C30-A9BB-4258-9230-FE8E16F9FAF0}"/>
                </a:ext>
              </a:extLst>
            </p:cNvPr>
            <p:cNvCxnSpPr>
              <a:cxnSpLocks/>
              <a:stCxn id="30" idx="2"/>
              <a:endCxn id="41" idx="0"/>
            </p:cNvCxnSpPr>
            <p:nvPr/>
          </p:nvCxnSpPr>
          <p:spPr>
            <a:xfrm>
              <a:off x="1165416" y="5474420"/>
              <a:ext cx="1064226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5911538C-F0C3-462D-8BF1-3F3CE7062F95}"/>
                </a:ext>
              </a:extLst>
            </p:cNvPr>
            <p:cNvCxnSpPr>
              <a:cxnSpLocks/>
              <a:stCxn id="30" idx="2"/>
              <a:endCxn id="42" idx="0"/>
            </p:cNvCxnSpPr>
            <p:nvPr/>
          </p:nvCxnSpPr>
          <p:spPr>
            <a:xfrm>
              <a:off x="1165416" y="5474420"/>
              <a:ext cx="2180334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40A924A3-A243-4632-9011-73F7EE313FC1}"/>
                </a:ext>
              </a:extLst>
            </p:cNvPr>
            <p:cNvCxnSpPr>
              <a:cxnSpLocks/>
              <a:endCxn id="43" idx="0"/>
            </p:cNvCxnSpPr>
            <p:nvPr/>
          </p:nvCxnSpPr>
          <p:spPr>
            <a:xfrm>
              <a:off x="1165416" y="5474420"/>
              <a:ext cx="3296442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2690FC2D-3DE3-4642-84AE-9C2E4AFFDCC4}"/>
                </a:ext>
              </a:extLst>
            </p:cNvPr>
            <p:cNvCxnSpPr>
              <a:cxnSpLocks/>
              <a:endCxn id="44" idx="0"/>
            </p:cNvCxnSpPr>
            <p:nvPr/>
          </p:nvCxnSpPr>
          <p:spPr>
            <a:xfrm>
              <a:off x="1165416" y="5474420"/>
              <a:ext cx="4412550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2364E503-7EF0-473E-B5C8-B16BA43171AE}"/>
                </a:ext>
              </a:extLst>
            </p:cNvPr>
            <p:cNvCxnSpPr>
              <a:cxnSpLocks/>
              <a:endCxn id="45" idx="0"/>
            </p:cNvCxnSpPr>
            <p:nvPr/>
          </p:nvCxnSpPr>
          <p:spPr>
            <a:xfrm>
              <a:off x="1165416" y="5474420"/>
              <a:ext cx="5528658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1F077D44-B353-4DC8-A192-2E8604F0489A}"/>
                </a:ext>
              </a:extLst>
            </p:cNvPr>
            <p:cNvCxnSpPr>
              <a:cxnSpLocks/>
              <a:endCxn id="46" idx="0"/>
            </p:cNvCxnSpPr>
            <p:nvPr/>
          </p:nvCxnSpPr>
          <p:spPr>
            <a:xfrm>
              <a:off x="1165416" y="5474420"/>
              <a:ext cx="6644766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Arrow Connector 163">
              <a:extLst>
                <a:ext uri="{FF2B5EF4-FFF2-40B4-BE49-F238E27FC236}">
                  <a16:creationId xmlns:a16="http://schemas.microsoft.com/office/drawing/2014/main" id="{D7AFE433-917B-4B00-AAF6-C6970718AFEC}"/>
                </a:ext>
              </a:extLst>
            </p:cNvPr>
            <p:cNvCxnSpPr>
              <a:cxnSpLocks/>
              <a:endCxn id="47" idx="0"/>
            </p:cNvCxnSpPr>
            <p:nvPr/>
          </p:nvCxnSpPr>
          <p:spPr>
            <a:xfrm>
              <a:off x="1165416" y="5474420"/>
              <a:ext cx="7760874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AEAC4C4A-33B9-4612-AD25-629DADF2BB21}"/>
                </a:ext>
              </a:extLst>
            </p:cNvPr>
            <p:cNvCxnSpPr>
              <a:cxnSpLocks/>
              <a:endCxn id="48" idx="0"/>
            </p:cNvCxnSpPr>
            <p:nvPr/>
          </p:nvCxnSpPr>
          <p:spPr>
            <a:xfrm>
              <a:off x="1165416" y="5474420"/>
              <a:ext cx="8876982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1A52AD78-3062-4DB7-93B0-B489CB9AB831}"/>
                </a:ext>
              </a:extLst>
            </p:cNvPr>
            <p:cNvCxnSpPr>
              <a:cxnSpLocks/>
              <a:endCxn id="49" idx="0"/>
            </p:cNvCxnSpPr>
            <p:nvPr/>
          </p:nvCxnSpPr>
          <p:spPr>
            <a:xfrm>
              <a:off x="1165416" y="5474420"/>
              <a:ext cx="9997539" cy="47475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B2329A-A54D-49AA-9D6B-26E341B0C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68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dirty="0"/>
              <a:t>Password Cracker: Intermediate nodes are handled by the recursive case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1AE889DB-F7CE-438A-81F5-816454F4DFFD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593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 panose="020B0604020202020204" pitchFamily="34" charset="0"/>
              </a:rPr>
              <a:t>Let’s say we want to crack the password of a 4 digit combination lock</a:t>
            </a:r>
          </a:p>
          <a:p>
            <a:pPr lvl="1"/>
            <a:endParaRPr lang="en-US" b="1" dirty="0"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</p:txBody>
      </p:sp>
      <p:grpSp>
        <p:nvGrpSpPr>
          <p:cNvPr id="4" name="Group 3" descr="A partial decision tree for coming up with all possible combinations of 4 digits , highlighting that the intermediate nodes are handled by the recursive case ">
            <a:extLst>
              <a:ext uri="{FF2B5EF4-FFF2-40B4-BE49-F238E27FC236}">
                <a16:creationId xmlns:a16="http://schemas.microsoft.com/office/drawing/2014/main" id="{913E2E14-11D5-4BF7-996B-9D558D43F659}"/>
              </a:ext>
            </a:extLst>
          </p:cNvPr>
          <p:cNvGrpSpPr/>
          <p:nvPr/>
        </p:nvGrpSpPr>
        <p:grpSpPr>
          <a:xfrm>
            <a:off x="637766" y="1939541"/>
            <a:ext cx="11000957" cy="4563154"/>
            <a:chOff x="637766" y="1939541"/>
            <a:chExt cx="11000957" cy="456315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3FF06DE-77EA-45E0-BB31-F8A4EC3B2E32}"/>
                </a:ext>
              </a:extLst>
            </p:cNvPr>
            <p:cNvSpPr/>
            <p:nvPr/>
          </p:nvSpPr>
          <p:spPr>
            <a:xfrm>
              <a:off x="5782556" y="1939541"/>
              <a:ext cx="626890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""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85693FC-912C-4D97-AE23-08E2A6FD92E1}"/>
                </a:ext>
              </a:extLst>
            </p:cNvPr>
            <p:cNvSpPr/>
            <p:nvPr/>
          </p:nvSpPr>
          <p:spPr>
            <a:xfrm>
              <a:off x="2172658" y="2794575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"0"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861B453-3C49-437A-87B4-FDAE06979E8D}"/>
                </a:ext>
              </a:extLst>
            </p:cNvPr>
            <p:cNvSpPr/>
            <p:nvPr/>
          </p:nvSpPr>
          <p:spPr>
            <a:xfrm>
              <a:off x="2976281" y="2796496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"1"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B38D1D-908C-4AE7-8D43-32568B8CC65D}"/>
                </a:ext>
              </a:extLst>
            </p:cNvPr>
            <p:cNvSpPr/>
            <p:nvPr/>
          </p:nvSpPr>
          <p:spPr>
            <a:xfrm>
              <a:off x="3779904" y="2798417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"2"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96EB0E2-0CC0-40F7-9A8D-9B9FE4C8D17D}"/>
                </a:ext>
              </a:extLst>
            </p:cNvPr>
            <p:cNvSpPr/>
            <p:nvPr/>
          </p:nvSpPr>
          <p:spPr>
            <a:xfrm>
              <a:off x="4583527" y="2800338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"3"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8284EB1-82FB-4F1B-BB6E-369F38DA1D6A}"/>
                </a:ext>
              </a:extLst>
            </p:cNvPr>
            <p:cNvSpPr/>
            <p:nvPr/>
          </p:nvSpPr>
          <p:spPr>
            <a:xfrm>
              <a:off x="5387150" y="2802259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"4"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D36ED1-4048-4708-8FE3-6DEB86561F6C}"/>
                </a:ext>
              </a:extLst>
            </p:cNvPr>
            <p:cNvSpPr/>
            <p:nvPr/>
          </p:nvSpPr>
          <p:spPr>
            <a:xfrm>
              <a:off x="6190773" y="2804180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"5"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5922F79-F40F-44F1-A6DA-839643B18CE3}"/>
                </a:ext>
              </a:extLst>
            </p:cNvPr>
            <p:cNvSpPr/>
            <p:nvPr/>
          </p:nvSpPr>
          <p:spPr>
            <a:xfrm>
              <a:off x="6994396" y="2806101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"6"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EAFFBA6-868C-4AD2-BD05-4896429E0D16}"/>
                </a:ext>
              </a:extLst>
            </p:cNvPr>
            <p:cNvSpPr/>
            <p:nvPr/>
          </p:nvSpPr>
          <p:spPr>
            <a:xfrm>
              <a:off x="7798019" y="2808022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"7"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9FB97ED-AFAD-4BE0-BB55-96DFA8EA276E}"/>
                </a:ext>
              </a:extLst>
            </p:cNvPr>
            <p:cNvSpPr/>
            <p:nvPr/>
          </p:nvSpPr>
          <p:spPr>
            <a:xfrm>
              <a:off x="8601642" y="2809943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"8"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7DC65F0-CB18-4A7C-A76F-9AB0B2DD62AB}"/>
                </a:ext>
              </a:extLst>
            </p:cNvPr>
            <p:cNvSpPr/>
            <p:nvPr/>
          </p:nvSpPr>
          <p:spPr>
            <a:xfrm>
              <a:off x="9405265" y="2811864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"9"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CAF3F63-C808-4655-8BBF-92B6A55DA894}"/>
                </a:ext>
              </a:extLst>
            </p:cNvPr>
            <p:cNvSpPr/>
            <p:nvPr/>
          </p:nvSpPr>
          <p:spPr>
            <a:xfrm>
              <a:off x="1400729" y="3900847"/>
              <a:ext cx="803623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"00"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0D0ACAD-091B-42AB-AE41-EBCA03782E3A}"/>
                </a:ext>
              </a:extLst>
            </p:cNvPr>
            <p:cNvSpPr/>
            <p:nvPr/>
          </p:nvSpPr>
          <p:spPr>
            <a:xfrm>
              <a:off x="2361233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"01"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A904B00-D6FF-409A-B356-270E40DAB768}"/>
                </a:ext>
              </a:extLst>
            </p:cNvPr>
            <p:cNvSpPr/>
            <p:nvPr/>
          </p:nvSpPr>
          <p:spPr>
            <a:xfrm>
              <a:off x="3321737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"02"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296995C-9655-4AF0-973A-4D4F2BCEF62D}"/>
                </a:ext>
              </a:extLst>
            </p:cNvPr>
            <p:cNvSpPr/>
            <p:nvPr/>
          </p:nvSpPr>
          <p:spPr>
            <a:xfrm>
              <a:off x="4282241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"03"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B1EED1C-99BA-426D-AEE7-CC6D9B791136}"/>
                </a:ext>
              </a:extLst>
            </p:cNvPr>
            <p:cNvSpPr/>
            <p:nvPr/>
          </p:nvSpPr>
          <p:spPr>
            <a:xfrm>
              <a:off x="5242745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"04"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897E354-E7C6-46C3-8521-2FECF0C9B491}"/>
                </a:ext>
              </a:extLst>
            </p:cNvPr>
            <p:cNvSpPr/>
            <p:nvPr/>
          </p:nvSpPr>
          <p:spPr>
            <a:xfrm>
              <a:off x="6203249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"05"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C8C9B01-6DB5-4DF8-A44D-3D43640E1080}"/>
                </a:ext>
              </a:extLst>
            </p:cNvPr>
            <p:cNvSpPr/>
            <p:nvPr/>
          </p:nvSpPr>
          <p:spPr>
            <a:xfrm>
              <a:off x="7163753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"06"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37ACE2-CBA3-4F98-946A-821EB50C5D8E}"/>
                </a:ext>
              </a:extLst>
            </p:cNvPr>
            <p:cNvSpPr/>
            <p:nvPr/>
          </p:nvSpPr>
          <p:spPr>
            <a:xfrm>
              <a:off x="8124257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"07"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AD3C7F5-8808-4752-83D6-104E4200CCE6}"/>
                </a:ext>
              </a:extLst>
            </p:cNvPr>
            <p:cNvSpPr/>
            <p:nvPr/>
          </p:nvSpPr>
          <p:spPr>
            <a:xfrm>
              <a:off x="9084761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"08"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8447465-2BBC-4EA9-B3A4-E9EE85EBD5F8}"/>
                </a:ext>
              </a:extLst>
            </p:cNvPr>
            <p:cNvSpPr/>
            <p:nvPr/>
          </p:nvSpPr>
          <p:spPr>
            <a:xfrm>
              <a:off x="10045265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"09"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DE2A502-76D0-45BB-A5DE-9F00FD7D3A27}"/>
                </a:ext>
              </a:extLst>
            </p:cNvPr>
            <p:cNvSpPr/>
            <p:nvPr/>
          </p:nvSpPr>
          <p:spPr>
            <a:xfrm>
              <a:off x="689648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"000"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18948D0-88D5-4AF9-B022-9DD5DF801689}"/>
                </a:ext>
              </a:extLst>
            </p:cNvPr>
            <p:cNvSpPr/>
            <p:nvPr/>
          </p:nvSpPr>
          <p:spPr>
            <a:xfrm>
              <a:off x="1796788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"001"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9AF3B50-6312-4AAD-ADB2-F29A064750A3}"/>
                </a:ext>
              </a:extLst>
            </p:cNvPr>
            <p:cNvSpPr/>
            <p:nvPr/>
          </p:nvSpPr>
          <p:spPr>
            <a:xfrm>
              <a:off x="2903928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"002"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BB751E4-EE3B-43A2-A929-FF449E51158C}"/>
                </a:ext>
              </a:extLst>
            </p:cNvPr>
            <p:cNvSpPr/>
            <p:nvPr/>
          </p:nvSpPr>
          <p:spPr>
            <a:xfrm>
              <a:off x="4007866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"003"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8E218ED-011B-48A3-8FA4-50082EA986DB}"/>
                </a:ext>
              </a:extLst>
            </p:cNvPr>
            <p:cNvSpPr/>
            <p:nvPr/>
          </p:nvSpPr>
          <p:spPr>
            <a:xfrm>
              <a:off x="5111804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"004"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6F64D46-FA28-4DE7-8671-2527629FA551}"/>
                </a:ext>
              </a:extLst>
            </p:cNvPr>
            <p:cNvSpPr/>
            <p:nvPr/>
          </p:nvSpPr>
          <p:spPr>
            <a:xfrm>
              <a:off x="6215742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"005"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9D679CE-B146-4F1B-BA2E-5BABD61FA506}"/>
                </a:ext>
              </a:extLst>
            </p:cNvPr>
            <p:cNvSpPr/>
            <p:nvPr/>
          </p:nvSpPr>
          <p:spPr>
            <a:xfrm>
              <a:off x="7319680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"006"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14C2E60-A272-42F4-B4E6-7932CD7A2F9F}"/>
                </a:ext>
              </a:extLst>
            </p:cNvPr>
            <p:cNvSpPr/>
            <p:nvPr/>
          </p:nvSpPr>
          <p:spPr>
            <a:xfrm>
              <a:off x="8423618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"007"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A8EFBFD-A142-4D67-A419-D6AC422EACD8}"/>
                </a:ext>
              </a:extLst>
            </p:cNvPr>
            <p:cNvSpPr/>
            <p:nvPr/>
          </p:nvSpPr>
          <p:spPr>
            <a:xfrm>
              <a:off x="9527556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"008"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60D979A-7057-4732-A703-25C41633DBB3}"/>
                </a:ext>
              </a:extLst>
            </p:cNvPr>
            <p:cNvSpPr/>
            <p:nvPr/>
          </p:nvSpPr>
          <p:spPr>
            <a:xfrm>
              <a:off x="10631494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"009"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D2065FD-EE99-4D17-9B25-3A135EB80053}"/>
                </a:ext>
              </a:extLst>
            </p:cNvPr>
            <p:cNvSpPr/>
            <p:nvPr/>
          </p:nvSpPr>
          <p:spPr>
            <a:xfrm>
              <a:off x="637766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"0000"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C59388B-3BC7-44B4-9ECE-FAE4ACA88C02}"/>
                </a:ext>
              </a:extLst>
            </p:cNvPr>
            <p:cNvSpPr/>
            <p:nvPr/>
          </p:nvSpPr>
          <p:spPr>
            <a:xfrm>
              <a:off x="1753874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"0001"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0929352-E06C-4774-B846-4263268D4C0B}"/>
                </a:ext>
              </a:extLst>
            </p:cNvPr>
            <p:cNvSpPr/>
            <p:nvPr/>
          </p:nvSpPr>
          <p:spPr>
            <a:xfrm>
              <a:off x="2869982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"0002"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22E195C-EC96-4C1C-BCD8-BE866DAD3D3A}"/>
                </a:ext>
              </a:extLst>
            </p:cNvPr>
            <p:cNvSpPr/>
            <p:nvPr/>
          </p:nvSpPr>
          <p:spPr>
            <a:xfrm>
              <a:off x="3986090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"0003"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DB8177C-1CD1-4BB4-B966-76E73877425D}"/>
                </a:ext>
              </a:extLst>
            </p:cNvPr>
            <p:cNvSpPr/>
            <p:nvPr/>
          </p:nvSpPr>
          <p:spPr>
            <a:xfrm>
              <a:off x="5102198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"0004"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BCA8036-B824-4A89-9ACE-D5E9A05C4153}"/>
                </a:ext>
              </a:extLst>
            </p:cNvPr>
            <p:cNvSpPr/>
            <p:nvPr/>
          </p:nvSpPr>
          <p:spPr>
            <a:xfrm>
              <a:off x="6218306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"0005"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1C2C3BF-D598-420E-9F1E-A4228A0DC0FC}"/>
                </a:ext>
              </a:extLst>
            </p:cNvPr>
            <p:cNvSpPr/>
            <p:nvPr/>
          </p:nvSpPr>
          <p:spPr>
            <a:xfrm>
              <a:off x="7334414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"0006"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1F1E13F-65B9-476B-9759-7C6C0C756F0E}"/>
                </a:ext>
              </a:extLst>
            </p:cNvPr>
            <p:cNvSpPr/>
            <p:nvPr/>
          </p:nvSpPr>
          <p:spPr>
            <a:xfrm>
              <a:off x="8450522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"0007"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AF7F085-48C9-443A-A5E0-B1CA5772DD10}"/>
                </a:ext>
              </a:extLst>
            </p:cNvPr>
            <p:cNvSpPr/>
            <p:nvPr/>
          </p:nvSpPr>
          <p:spPr>
            <a:xfrm>
              <a:off x="9566630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"0008"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F30C256-E51D-4716-9D16-37C65FE0919C}"/>
                </a:ext>
              </a:extLst>
            </p:cNvPr>
            <p:cNvSpPr/>
            <p:nvPr/>
          </p:nvSpPr>
          <p:spPr>
            <a:xfrm>
              <a:off x="10687187" y="5949177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"0009"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444A7A9-1A1B-4A16-8AAB-382B6241BC38}"/>
                </a:ext>
              </a:extLst>
            </p:cNvPr>
            <p:cNvCxnSpPr>
              <a:endCxn id="8" idx="0"/>
            </p:cNvCxnSpPr>
            <p:nvPr/>
          </p:nvCxnSpPr>
          <p:spPr>
            <a:xfrm flipH="1">
              <a:off x="2486104" y="2492791"/>
              <a:ext cx="3616302" cy="30178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C1DED287-EF35-4CD4-87B3-C03C2DBF151A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 flipH="1">
              <a:off x="3289726" y="2492791"/>
              <a:ext cx="2806275" cy="29839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39E22404-71C6-43C7-ADF7-99689AFEA513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 flipH="1">
              <a:off x="4093349" y="2492791"/>
              <a:ext cx="2002652" cy="29839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FC3582C3-2516-4AA2-93C3-B1F46D0BAA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6972" y="2512661"/>
              <a:ext cx="1179831" cy="27852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34A48B2F-514F-48A5-82B3-2A91BDD03088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 flipH="1">
              <a:off x="5700597" y="2492791"/>
              <a:ext cx="395404" cy="31826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81307A17-12BC-4BD5-915C-EFF3E0D7AA85}"/>
                </a:ext>
              </a:extLst>
            </p:cNvPr>
            <p:cNvCxnSpPr>
              <a:cxnSpLocks/>
            </p:cNvCxnSpPr>
            <p:nvPr/>
          </p:nvCxnSpPr>
          <p:spPr>
            <a:xfrm>
              <a:off x="6076803" y="2512661"/>
              <a:ext cx="427419" cy="27852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23FA4340-6137-41F6-9356-2188DBE8BD67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>
              <a:off x="6102406" y="2512661"/>
              <a:ext cx="1205436" cy="29344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C7F748A5-EF8E-4D09-B269-2BD06C74D9EF}"/>
                </a:ext>
              </a:extLst>
            </p:cNvPr>
            <p:cNvCxnSpPr>
              <a:cxnSpLocks/>
              <a:endCxn id="17" idx="0"/>
            </p:cNvCxnSpPr>
            <p:nvPr/>
          </p:nvCxnSpPr>
          <p:spPr>
            <a:xfrm>
              <a:off x="6102406" y="2533318"/>
              <a:ext cx="2009059" cy="27470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E4EA9880-C80A-40AC-9DEF-2FB303E8AE62}"/>
                </a:ext>
              </a:extLst>
            </p:cNvPr>
            <p:cNvCxnSpPr>
              <a:cxnSpLocks/>
              <a:stCxn id="3" idx="2"/>
              <a:endCxn id="18" idx="0"/>
            </p:cNvCxnSpPr>
            <p:nvPr/>
          </p:nvCxnSpPr>
          <p:spPr>
            <a:xfrm>
              <a:off x="6096001" y="2492791"/>
              <a:ext cx="2819087" cy="31715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B273E163-716D-478D-BA4C-2FED731D35F3}"/>
                </a:ext>
              </a:extLst>
            </p:cNvPr>
            <p:cNvCxnSpPr>
              <a:cxnSpLocks/>
              <a:stCxn id="3" idx="2"/>
              <a:endCxn id="19" idx="0"/>
            </p:cNvCxnSpPr>
            <p:nvPr/>
          </p:nvCxnSpPr>
          <p:spPr>
            <a:xfrm>
              <a:off x="6096001" y="2492791"/>
              <a:ext cx="3622710" cy="319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316DA766-3DAE-4C63-AA3F-55FA0FED92A6}"/>
                </a:ext>
              </a:extLst>
            </p:cNvPr>
            <p:cNvCxnSpPr>
              <a:cxnSpLocks/>
              <a:stCxn id="8" idx="2"/>
              <a:endCxn id="20" idx="0"/>
            </p:cNvCxnSpPr>
            <p:nvPr/>
          </p:nvCxnSpPr>
          <p:spPr>
            <a:xfrm flipH="1">
              <a:off x="1802541" y="3347825"/>
              <a:ext cx="683563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4BDEC2BE-233C-4E5E-AE83-1B42DA934BBF}"/>
                </a:ext>
              </a:extLst>
            </p:cNvPr>
            <p:cNvCxnSpPr>
              <a:cxnSpLocks/>
              <a:stCxn id="8" idx="2"/>
              <a:endCxn id="21" idx="0"/>
            </p:cNvCxnSpPr>
            <p:nvPr/>
          </p:nvCxnSpPr>
          <p:spPr>
            <a:xfrm>
              <a:off x="2486104" y="3347825"/>
              <a:ext cx="276941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41AB0416-93CD-4CBA-A84C-55AAE3AF39A5}"/>
                </a:ext>
              </a:extLst>
            </p:cNvPr>
            <p:cNvCxnSpPr>
              <a:cxnSpLocks/>
              <a:stCxn id="8" idx="2"/>
              <a:endCxn id="22" idx="0"/>
            </p:cNvCxnSpPr>
            <p:nvPr/>
          </p:nvCxnSpPr>
          <p:spPr>
            <a:xfrm>
              <a:off x="2486104" y="3347825"/>
              <a:ext cx="1237445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9F587314-B189-4155-8AD2-6C6CAAD55804}"/>
                </a:ext>
              </a:extLst>
            </p:cNvPr>
            <p:cNvCxnSpPr>
              <a:cxnSpLocks/>
              <a:stCxn id="8" idx="2"/>
              <a:endCxn id="24" idx="0"/>
            </p:cNvCxnSpPr>
            <p:nvPr/>
          </p:nvCxnSpPr>
          <p:spPr>
            <a:xfrm>
              <a:off x="2486104" y="3347825"/>
              <a:ext cx="3158453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8B68F2FE-5150-4C62-B38E-F81C836BEFA1}"/>
                </a:ext>
              </a:extLst>
            </p:cNvPr>
            <p:cNvCxnSpPr>
              <a:cxnSpLocks/>
              <a:stCxn id="8" idx="2"/>
              <a:endCxn id="25" idx="0"/>
            </p:cNvCxnSpPr>
            <p:nvPr/>
          </p:nvCxnSpPr>
          <p:spPr>
            <a:xfrm>
              <a:off x="2486104" y="3347825"/>
              <a:ext cx="4118957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F0617499-BB94-440F-8DB9-DB9F6B7EA51C}"/>
                </a:ext>
              </a:extLst>
            </p:cNvPr>
            <p:cNvCxnSpPr>
              <a:cxnSpLocks/>
              <a:stCxn id="8" idx="2"/>
              <a:endCxn id="23" idx="0"/>
            </p:cNvCxnSpPr>
            <p:nvPr/>
          </p:nvCxnSpPr>
          <p:spPr>
            <a:xfrm>
              <a:off x="2486104" y="3347825"/>
              <a:ext cx="2197949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7730AABB-0829-4A69-8363-01B62E0B3141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>
              <a:off x="2486104" y="3347825"/>
              <a:ext cx="5079461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EBD5EEDF-FF8F-4F5A-BDE6-3890C65B65EC}"/>
                </a:ext>
              </a:extLst>
            </p:cNvPr>
            <p:cNvCxnSpPr>
              <a:cxnSpLocks/>
              <a:endCxn id="27" idx="0"/>
            </p:cNvCxnSpPr>
            <p:nvPr/>
          </p:nvCxnSpPr>
          <p:spPr>
            <a:xfrm>
              <a:off x="2486104" y="3347825"/>
              <a:ext cx="6039965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F088BFC0-C65D-4E4B-941D-48D8AD5113BF}"/>
                </a:ext>
              </a:extLst>
            </p:cNvPr>
            <p:cNvCxnSpPr>
              <a:cxnSpLocks/>
              <a:endCxn id="28" idx="0"/>
            </p:cNvCxnSpPr>
            <p:nvPr/>
          </p:nvCxnSpPr>
          <p:spPr>
            <a:xfrm>
              <a:off x="2486104" y="3347825"/>
              <a:ext cx="7000469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70FC36AC-4F13-488F-A0C4-7546939613A7}"/>
                </a:ext>
              </a:extLst>
            </p:cNvPr>
            <p:cNvCxnSpPr>
              <a:cxnSpLocks/>
              <a:endCxn id="29" idx="0"/>
            </p:cNvCxnSpPr>
            <p:nvPr/>
          </p:nvCxnSpPr>
          <p:spPr>
            <a:xfrm>
              <a:off x="2486104" y="3347825"/>
              <a:ext cx="7960973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A0F8D403-B560-41EE-8B82-96FE3BEBD3FF}"/>
                </a:ext>
              </a:extLst>
            </p:cNvPr>
            <p:cNvCxnSpPr>
              <a:cxnSpLocks/>
              <a:stCxn id="20" idx="2"/>
              <a:endCxn id="30" idx="0"/>
            </p:cNvCxnSpPr>
            <p:nvPr/>
          </p:nvCxnSpPr>
          <p:spPr>
            <a:xfrm flipH="1">
              <a:off x="1165416" y="4454097"/>
              <a:ext cx="63712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6FC7F813-DE3F-4601-BF00-64F38EAC1B4A}"/>
                </a:ext>
              </a:extLst>
            </p:cNvPr>
            <p:cNvCxnSpPr>
              <a:cxnSpLocks/>
              <a:stCxn id="20" idx="2"/>
              <a:endCxn id="31" idx="0"/>
            </p:cNvCxnSpPr>
            <p:nvPr/>
          </p:nvCxnSpPr>
          <p:spPr>
            <a:xfrm>
              <a:off x="1802541" y="4454097"/>
              <a:ext cx="47001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CA893F30-9581-4008-9CCB-D46262844632}"/>
                </a:ext>
              </a:extLst>
            </p:cNvPr>
            <p:cNvCxnSpPr>
              <a:cxnSpLocks/>
              <a:stCxn id="20" idx="2"/>
              <a:endCxn id="32" idx="0"/>
            </p:cNvCxnSpPr>
            <p:nvPr/>
          </p:nvCxnSpPr>
          <p:spPr>
            <a:xfrm>
              <a:off x="1802541" y="4454097"/>
              <a:ext cx="157715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8B7627B4-8B5B-469B-9D4C-51134421A217}"/>
                </a:ext>
              </a:extLst>
            </p:cNvPr>
            <p:cNvCxnSpPr>
              <a:cxnSpLocks/>
              <a:endCxn id="33" idx="0"/>
            </p:cNvCxnSpPr>
            <p:nvPr/>
          </p:nvCxnSpPr>
          <p:spPr>
            <a:xfrm>
              <a:off x="1802541" y="4454097"/>
              <a:ext cx="2681093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CFA75007-3C6C-445D-AA16-E11AD4AC99FE}"/>
                </a:ext>
              </a:extLst>
            </p:cNvPr>
            <p:cNvCxnSpPr>
              <a:cxnSpLocks/>
              <a:endCxn id="34" idx="0"/>
            </p:cNvCxnSpPr>
            <p:nvPr/>
          </p:nvCxnSpPr>
          <p:spPr>
            <a:xfrm>
              <a:off x="1802541" y="4454097"/>
              <a:ext cx="3785031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FA015717-0A53-476C-8624-641DEE066EA1}"/>
                </a:ext>
              </a:extLst>
            </p:cNvPr>
            <p:cNvCxnSpPr>
              <a:cxnSpLocks/>
              <a:endCxn id="35" idx="0"/>
            </p:cNvCxnSpPr>
            <p:nvPr/>
          </p:nvCxnSpPr>
          <p:spPr>
            <a:xfrm>
              <a:off x="1802541" y="4454097"/>
              <a:ext cx="4888969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2F59C5C0-75CA-473B-A2D2-2A2FF6F19201}"/>
                </a:ext>
              </a:extLst>
            </p:cNvPr>
            <p:cNvCxnSpPr>
              <a:cxnSpLocks/>
              <a:endCxn id="36" idx="0"/>
            </p:cNvCxnSpPr>
            <p:nvPr/>
          </p:nvCxnSpPr>
          <p:spPr>
            <a:xfrm>
              <a:off x="1802541" y="4454097"/>
              <a:ext cx="5992907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3DA045CF-1CFA-42C5-92CA-6B8E6FE124C6}"/>
                </a:ext>
              </a:extLst>
            </p:cNvPr>
            <p:cNvCxnSpPr>
              <a:cxnSpLocks/>
              <a:endCxn id="37" idx="0"/>
            </p:cNvCxnSpPr>
            <p:nvPr/>
          </p:nvCxnSpPr>
          <p:spPr>
            <a:xfrm>
              <a:off x="1802541" y="4454097"/>
              <a:ext cx="709684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6F329A52-E2A9-45E0-8144-E246D9189194}"/>
                </a:ext>
              </a:extLst>
            </p:cNvPr>
            <p:cNvCxnSpPr>
              <a:cxnSpLocks/>
              <a:endCxn id="38" idx="0"/>
            </p:cNvCxnSpPr>
            <p:nvPr/>
          </p:nvCxnSpPr>
          <p:spPr>
            <a:xfrm>
              <a:off x="1802541" y="4454097"/>
              <a:ext cx="8200783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9820FC8D-9E26-4804-97E7-837F10E5CE6D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1802541" y="4454097"/>
              <a:ext cx="9304721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29A87C9D-BB56-4163-BEF7-166A3BA0E076}"/>
                </a:ext>
              </a:extLst>
            </p:cNvPr>
            <p:cNvCxnSpPr>
              <a:cxnSpLocks/>
              <a:stCxn id="30" idx="2"/>
              <a:endCxn id="40" idx="0"/>
            </p:cNvCxnSpPr>
            <p:nvPr/>
          </p:nvCxnSpPr>
          <p:spPr>
            <a:xfrm flipH="1">
              <a:off x="1113534" y="5474420"/>
              <a:ext cx="51882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4F472C30-A9BB-4258-9230-FE8E16F9FAF0}"/>
                </a:ext>
              </a:extLst>
            </p:cNvPr>
            <p:cNvCxnSpPr>
              <a:cxnSpLocks/>
              <a:stCxn id="30" idx="2"/>
              <a:endCxn id="41" idx="0"/>
            </p:cNvCxnSpPr>
            <p:nvPr/>
          </p:nvCxnSpPr>
          <p:spPr>
            <a:xfrm>
              <a:off x="1165416" y="5474420"/>
              <a:ext cx="1064226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5911538C-F0C3-462D-8BF1-3F3CE7062F95}"/>
                </a:ext>
              </a:extLst>
            </p:cNvPr>
            <p:cNvCxnSpPr>
              <a:cxnSpLocks/>
              <a:stCxn id="30" idx="2"/>
              <a:endCxn id="42" idx="0"/>
            </p:cNvCxnSpPr>
            <p:nvPr/>
          </p:nvCxnSpPr>
          <p:spPr>
            <a:xfrm>
              <a:off x="1165416" y="5474420"/>
              <a:ext cx="2180334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40A924A3-A243-4632-9011-73F7EE313FC1}"/>
                </a:ext>
              </a:extLst>
            </p:cNvPr>
            <p:cNvCxnSpPr>
              <a:cxnSpLocks/>
              <a:endCxn id="43" idx="0"/>
            </p:cNvCxnSpPr>
            <p:nvPr/>
          </p:nvCxnSpPr>
          <p:spPr>
            <a:xfrm>
              <a:off x="1165416" y="5474420"/>
              <a:ext cx="3296442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2690FC2D-3DE3-4642-84AE-9C2E4AFFDCC4}"/>
                </a:ext>
              </a:extLst>
            </p:cNvPr>
            <p:cNvCxnSpPr>
              <a:cxnSpLocks/>
              <a:endCxn id="44" idx="0"/>
            </p:cNvCxnSpPr>
            <p:nvPr/>
          </p:nvCxnSpPr>
          <p:spPr>
            <a:xfrm>
              <a:off x="1165416" y="5474420"/>
              <a:ext cx="4412550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2364E503-7EF0-473E-B5C8-B16BA43171AE}"/>
                </a:ext>
              </a:extLst>
            </p:cNvPr>
            <p:cNvCxnSpPr>
              <a:cxnSpLocks/>
              <a:endCxn id="45" idx="0"/>
            </p:cNvCxnSpPr>
            <p:nvPr/>
          </p:nvCxnSpPr>
          <p:spPr>
            <a:xfrm>
              <a:off x="1165416" y="5474420"/>
              <a:ext cx="5528658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1F077D44-B353-4DC8-A192-2E8604F0489A}"/>
                </a:ext>
              </a:extLst>
            </p:cNvPr>
            <p:cNvCxnSpPr>
              <a:cxnSpLocks/>
              <a:endCxn id="46" idx="0"/>
            </p:cNvCxnSpPr>
            <p:nvPr/>
          </p:nvCxnSpPr>
          <p:spPr>
            <a:xfrm>
              <a:off x="1165416" y="5474420"/>
              <a:ext cx="6644766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Arrow Connector 163">
              <a:extLst>
                <a:ext uri="{FF2B5EF4-FFF2-40B4-BE49-F238E27FC236}">
                  <a16:creationId xmlns:a16="http://schemas.microsoft.com/office/drawing/2014/main" id="{D7AFE433-917B-4B00-AAF6-C6970718AFEC}"/>
                </a:ext>
              </a:extLst>
            </p:cNvPr>
            <p:cNvCxnSpPr>
              <a:cxnSpLocks/>
              <a:endCxn id="47" idx="0"/>
            </p:cNvCxnSpPr>
            <p:nvPr/>
          </p:nvCxnSpPr>
          <p:spPr>
            <a:xfrm>
              <a:off x="1165416" y="5474420"/>
              <a:ext cx="7760874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AEAC4C4A-33B9-4612-AD25-629DADF2BB21}"/>
                </a:ext>
              </a:extLst>
            </p:cNvPr>
            <p:cNvCxnSpPr>
              <a:cxnSpLocks/>
              <a:endCxn id="48" idx="0"/>
            </p:cNvCxnSpPr>
            <p:nvPr/>
          </p:nvCxnSpPr>
          <p:spPr>
            <a:xfrm>
              <a:off x="1165416" y="5474420"/>
              <a:ext cx="8876982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1A52AD78-3062-4DB7-93B0-B489CB9AB831}"/>
                </a:ext>
              </a:extLst>
            </p:cNvPr>
            <p:cNvCxnSpPr>
              <a:cxnSpLocks/>
              <a:endCxn id="49" idx="0"/>
            </p:cNvCxnSpPr>
            <p:nvPr/>
          </p:nvCxnSpPr>
          <p:spPr>
            <a:xfrm>
              <a:off x="1165416" y="5474420"/>
              <a:ext cx="9997539" cy="47475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5AB2D8-FDB8-4F52-B644-CA6B44CDF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19572"/>
      </p:ext>
    </p:extLst>
  </p:cSld>
  <p:clrMapOvr>
    <a:masterClrMapping/>
  </p:clrMapOvr>
</p:sld>
</file>

<file path=ppt/theme/theme1.xml><?xml version="1.0" encoding="utf-8"?>
<a:theme xmlns:a="http://schemas.openxmlformats.org/drawingml/2006/main" name="CSE 373 Summer 2020">
  <a:themeElements>
    <a:clrScheme name="CSE 373 20s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33692</TotalTime>
  <Words>948</Words>
  <Application>Microsoft Office PowerPoint</Application>
  <PresentationFormat>Widescreen</PresentationFormat>
  <Paragraphs>258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System Font Regular</vt:lpstr>
      <vt:lpstr>Arial</vt:lpstr>
      <vt:lpstr>Calibri</vt:lpstr>
      <vt:lpstr>Consolas</vt:lpstr>
      <vt:lpstr>Montserrat</vt:lpstr>
      <vt:lpstr>Montserrat ExtraBold</vt:lpstr>
      <vt:lpstr>Montserrat SemiBold</vt:lpstr>
      <vt:lpstr>CSE 373 Summer 2020</vt:lpstr>
      <vt:lpstr>Exhaustive Search</vt:lpstr>
      <vt:lpstr>Announcements</vt:lpstr>
      <vt:lpstr>Exhaustive Search Approach</vt:lpstr>
      <vt:lpstr>Tracing through printNums</vt:lpstr>
      <vt:lpstr>Decision Trees</vt:lpstr>
      <vt:lpstr>Exhaustive Search Pattern (search)</vt:lpstr>
      <vt:lpstr>Exhaustive Search Pattern (printNums)</vt:lpstr>
      <vt:lpstr>Password Cracker: Decision Tree</vt:lpstr>
      <vt:lpstr>Password Cracker: End nodes will be handled by the base case</vt:lpstr>
      <vt:lpstr>Password Cracker: Intermediate nodes are handled by the recursive case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S Johnston</dc:creator>
  <cp:lastModifiedBy>Nathan Brunelle</cp:lastModifiedBy>
  <cp:revision>524</cp:revision>
  <cp:lastPrinted>2022-09-27T21:33:44Z</cp:lastPrinted>
  <dcterms:created xsi:type="dcterms:W3CDTF">2020-06-13T06:27:42Z</dcterms:created>
  <dcterms:modified xsi:type="dcterms:W3CDTF">2026-10-30T18:14:46Z</dcterms:modified>
</cp:coreProperties>
</file>