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6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44" r:id="rId11"/>
    <p:sldId id="352" r:id="rId12"/>
    <p:sldId id="35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3" autoAdjust="0"/>
    <p:restoredTop sz="93083" autoAdjust="0"/>
  </p:normalViewPr>
  <p:slideViewPr>
    <p:cSldViewPr snapToGrid="0" snapToObjects="1">
      <p:cViewPr varScale="1">
        <p:scale>
          <a:sx n="83" d="100"/>
          <a:sy n="83" d="100"/>
        </p:scale>
        <p:origin x="72" y="8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501882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AC82-1C83-DEB8-6EF0-4E95C143477E}"/>
              </a:ext>
            </a:extLst>
          </p:cNvPr>
          <p:cNvSpPr/>
          <p:nvPr userDrawn="1"/>
        </p:nvSpPr>
        <p:spPr>
          <a:xfrm>
            <a:off x="72629" y="5851802"/>
            <a:ext cx="2998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cs.uw.edu/123/poll</a:t>
            </a: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9382E-7EB1-B53F-40FC-EF3D25AC1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9453" y="5675415"/>
            <a:ext cx="1054005" cy="10540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3/25wi/staff/#instructor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Runtime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75958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68592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latest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rabbit hole you went down?</a:t>
            </a: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57DA0F2-2FD0-4F25-9895-96FC7D02FB7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CC02505-CE77-437E-BEA3-618D3EC0B971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DAD825-C477-4DE8-9E0E-D24426F0D964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AA1E31-40EC-47F4-B820-1AB7A134C759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48AF14-CC77-4F36-BD44-093AD135E336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703CDD9F-0309-F2B0-F4DB-5CBD2676B995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096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132"/>
              </p:ext>
            </p:extLst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add(0,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add(index,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dirty="0"/>
              <a:t>Resubmission Period 1 closes tonight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Programming Project 1 out now, due Feb. 12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Brett's office hours scheduled! </a:t>
            </a:r>
          </a:p>
          <a:p>
            <a:pPr marL="860425" lvl="1" indent="-403225">
              <a:lnSpc>
                <a:spcPct val="100000"/>
              </a:lnSpc>
              <a:buSzPts val="2800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Staff page</a:t>
            </a:r>
            <a:r>
              <a:rPr lang="en-US" dirty="0"/>
              <a:t> for date/time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Quiz 0 grades released sometime next week</a:t>
            </a:r>
          </a:p>
          <a:p>
            <a:pPr marL="860425" lvl="1" indent="-403225">
              <a:lnSpc>
                <a:spcPct val="100000"/>
              </a:lnSpc>
              <a:buSzPts val="2800"/>
            </a:pPr>
            <a:r>
              <a:rPr lang="en-US" dirty="0"/>
              <a:t>After makeups are complete, before Quiz 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15225</TotalTime>
  <Words>987</Words>
  <Application>Microsoft Office PowerPoint</Application>
  <PresentationFormat>Widescreen</PresentationFormat>
  <Paragraphs>191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Runtime Analysis</vt:lpstr>
      <vt:lpstr>Announcements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Complexity Classes</vt:lpstr>
      <vt:lpstr>Big-Oh Notation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285</cp:revision>
  <cp:lastPrinted>2022-09-27T21:33:44Z</cp:lastPrinted>
  <dcterms:created xsi:type="dcterms:W3CDTF">2020-06-13T06:27:42Z</dcterms:created>
  <dcterms:modified xsi:type="dcterms:W3CDTF">2025-02-01T00:02:15Z</dcterms:modified>
</cp:coreProperties>
</file>