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2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20" r:id="rId28"/>
    <p:sldId id="421" r:id="rId29"/>
    <p:sldId id="416" r:id="rId30"/>
    <p:sldId id="422" r:id="rId31"/>
    <p:sldId id="423" r:id="rId32"/>
    <p:sldId id="426" r:id="rId33"/>
    <p:sldId id="424" r:id="rId34"/>
    <p:sldId id="4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32"/>
            <p14:sldId id="348"/>
            <p14:sldId id="362"/>
            <p14:sldId id="347"/>
            <p14:sldId id="433"/>
            <p14:sldId id="430"/>
            <p14:sldId id="431"/>
            <p14:sldId id="392"/>
            <p14:sldId id="393"/>
            <p14:sldId id="434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361"/>
  </p:normalViewPr>
  <p:slideViewPr>
    <p:cSldViewPr snapToGrid="0" snapToObjects="1">
      <p:cViewPr varScale="1">
        <p:scale>
          <a:sx n="103" d="100"/>
          <a:sy n="103" d="100"/>
        </p:scale>
        <p:origin x="110" y="355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28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65391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A49471-6826-49C2-B71A-8C2A45E7BB67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8556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D25262-8449-4F9A-AEE1-7531FA17823A}"/>
              </a:ext>
            </a:extLst>
          </p:cNvPr>
          <p:cNvSpPr txBox="1"/>
          <p:nvPr/>
        </p:nvSpPr>
        <p:spPr>
          <a:xfrm>
            <a:off x="7193694" y="598995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rgbClr val="00B0F0"/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rgbClr val="00B0F0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727AC3-E243-9E4F-D786-7DC02C658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505" y="5607386"/>
            <a:ext cx="1187581" cy="1187581"/>
          </a:xfrm>
          <a:prstGeom prst="rect">
            <a:avLst/>
          </a:prstGeom>
        </p:spPr>
      </p:pic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E4CFDA48-B105-CFDF-DCC9-827BBE55F35B}"/>
              </a:ext>
            </a:extLst>
          </p:cNvPr>
          <p:cNvSpPr txBox="1"/>
          <p:nvPr/>
        </p:nvSpPr>
        <p:spPr>
          <a:xfrm>
            <a:off x="7098384" y="4106451"/>
            <a:ext cx="7898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1046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0 due Wed Jan 22 at 11:59pm!</a:t>
            </a:r>
          </a:p>
          <a:p>
            <a:r>
              <a:rPr lang="en-US" dirty="0"/>
              <a:t>Monday, Jan 20 is a university holiday (MLK Jr. day) so campus will be closed </a:t>
            </a:r>
          </a:p>
          <a:p>
            <a:pPr lvl="1"/>
            <a:r>
              <a:rPr lang="en-US" dirty="0"/>
              <a:t>Instructor office hours will be cancelled</a:t>
            </a:r>
          </a:p>
          <a:p>
            <a:pPr lvl="1"/>
            <a:r>
              <a:rPr lang="en-US" dirty="0"/>
              <a:t>IPL will be closed </a:t>
            </a:r>
          </a:p>
          <a:p>
            <a:pPr lvl="1"/>
            <a:r>
              <a:rPr lang="en-US" dirty="0"/>
              <a:t>Message board will still be available, but response time may vary </a:t>
            </a:r>
          </a:p>
          <a:p>
            <a:r>
              <a:rPr lang="en-US" dirty="0"/>
              <a:t>Looking ahead:</a:t>
            </a:r>
          </a:p>
          <a:p>
            <a:pPr lvl="1"/>
            <a:r>
              <a:rPr lang="en-US" dirty="0"/>
              <a:t>First resubmission opens Wed, Jan 22</a:t>
            </a:r>
          </a:p>
          <a:p>
            <a:pPr lvl="1"/>
            <a:r>
              <a:rPr lang="en-US" dirty="0"/>
              <a:t>First quiz on Tue, Jan 28</a:t>
            </a:r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15373</TotalTime>
  <Words>2233</Words>
  <Application>Microsoft Office PowerPoint</Application>
  <PresentationFormat>Widescreen</PresentationFormat>
  <Paragraphs>605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Announcements</vt:lpstr>
      <vt:lpstr>Lecture Outline</vt:lpstr>
      <vt:lpstr>Revisiting Reflections</vt:lpstr>
      <vt:lpstr>Lecture Outline</vt:lpstr>
      <vt:lpstr>Interface versus Implementation</vt:lpstr>
      <vt:lpstr>Client versus Implementor</vt:lpstr>
      <vt:lpstr>Arrays vs. ArrayLists</vt:lpstr>
      <vt:lpstr>Implementing Data Structures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318</cp:revision>
  <cp:lastPrinted>2022-09-27T21:33:44Z</cp:lastPrinted>
  <dcterms:created xsi:type="dcterms:W3CDTF">2020-06-13T06:27:42Z</dcterms:created>
  <dcterms:modified xsi:type="dcterms:W3CDTF">2025-01-17T20:02:17Z</dcterms:modified>
</cp:coreProperties>
</file>