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25" r:id="rId2"/>
    <p:sldId id="340" r:id="rId3"/>
    <p:sldId id="920" r:id="rId4"/>
    <p:sldId id="922" r:id="rId5"/>
    <p:sldId id="924" r:id="rId6"/>
    <p:sldId id="9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9" autoAdjust="0"/>
    <p:restoredTop sz="93083" autoAdjust="0"/>
  </p:normalViewPr>
  <p:slideViewPr>
    <p:cSldViewPr snapToGrid="0" snapToObjects="1">
      <p:cViewPr varScale="1">
        <p:scale>
          <a:sx n="96" d="100"/>
          <a:sy n="96" d="100"/>
        </p:scale>
        <p:origin x="101" y="49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DB8D0-C1F3-D25B-C11B-64B05598C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772" y="5693762"/>
            <a:ext cx="1085519" cy="10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Modifying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 Modification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103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looking forward to as it gets warmer?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313582-1C9F-4ADE-8926-BFDA79C78399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118793-3D44-4718-9B33-33B2A5C23E3F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202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due tonight at 11:59pm</a:t>
            </a:r>
          </a:p>
          <a:p>
            <a:r>
              <a:rPr lang="en-US" sz="3200" i="1" dirty="0"/>
              <a:t>Programming Assignment </a:t>
            </a:r>
            <a:r>
              <a:rPr lang="en-US" sz="3200" dirty="0"/>
              <a:t>3 out tomorrow, due next Wednesday (3/5)</a:t>
            </a:r>
          </a:p>
          <a:p>
            <a:r>
              <a:rPr lang="en-US" sz="3200" dirty="0"/>
              <a:t>Quiz 2 next Tuesday (3/4)</a:t>
            </a:r>
          </a:p>
          <a:p>
            <a:pPr lvl="1"/>
            <a:r>
              <a:rPr lang="en-US" sz="2800" dirty="0"/>
              <a:t>Practice quiz released later this week</a:t>
            </a:r>
          </a:p>
          <a:p>
            <a:r>
              <a:rPr lang="en-US" sz="3200" dirty="0"/>
              <a:t>Quiz 1 grades out late this week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1250-EEA3-0DFB-1EF3-AE50E383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1BA3-A748-2015-1DB5-6CE8014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linked lists, cannot modify nodes</a:t>
            </a:r>
          </a:p>
          <a:p>
            <a:pPr lvl="1"/>
            <a:r>
              <a:rPr lang="en-US" dirty="0"/>
              <a:t>Because data field is </a:t>
            </a:r>
            <a:r>
              <a:rPr lang="en-US" dirty="0">
                <a:latin typeface="Consolas" panose="020B0609020204030204" pitchFamily="49" charset="0"/>
              </a:rPr>
              <a:t>final</a:t>
            </a:r>
            <a:r>
              <a:rPr lang="en-US" dirty="0"/>
              <a:t> (there are good reasons for this)</a:t>
            </a:r>
          </a:p>
          <a:p>
            <a:r>
              <a:rPr lang="en-US" dirty="0"/>
              <a:t>Will need to create and insert new nodes</a:t>
            </a:r>
          </a:p>
          <a:p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  <a:r>
              <a:rPr lang="en-US" dirty="0"/>
              <a:t>, usually </a:t>
            </a:r>
            <a:r>
              <a:rPr lang="en-US" b="1" i="1" dirty="0"/>
              <a:t>3 times</a:t>
            </a:r>
          </a:p>
          <a:p>
            <a:pPr lvl="1"/>
            <a:r>
              <a:rPr lang="en-US" dirty="0"/>
              <a:t>overall root (in public method)</a:t>
            </a:r>
          </a:p>
          <a:p>
            <a:pPr lvl="1"/>
            <a:r>
              <a:rPr lang="en-US" dirty="0"/>
              <a:t>left subtree</a:t>
            </a:r>
          </a:p>
          <a:p>
            <a:pPr lvl="1"/>
            <a:r>
              <a:rPr lang="en-US" dirty="0"/>
              <a:t>right subtree</a:t>
            </a:r>
          </a:p>
          <a:p>
            <a:pPr lvl="1"/>
            <a:endParaRPr lang="en-US" dirty="0"/>
          </a:p>
          <a:p>
            <a:r>
              <a:rPr lang="en-US" dirty="0"/>
              <a:t>Order </a:t>
            </a:r>
            <a:r>
              <a:rPr lang="en-US"/>
              <a:t>might matter!</a:t>
            </a:r>
            <a:endParaRPr lang="en-US" dirty="0"/>
          </a:p>
          <a:p>
            <a:pPr lvl="1"/>
            <a:r>
              <a:rPr lang="en-US" dirty="0"/>
              <a:t>Does operation on root depend on children?</a:t>
            </a:r>
          </a:p>
        </p:txBody>
      </p:sp>
    </p:spTree>
    <p:extLst>
      <p:ext uri="{BB962C8B-B14F-4D97-AF65-F5344CB8AC3E}">
        <p14:creationId xmlns:p14="http://schemas.microsoft.com/office/powerpoint/2010/main" val="224112293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19338</TotalTime>
  <Words>331</Words>
  <Application>Microsoft Office PowerPoint</Application>
  <PresentationFormat>Widescreen</PresentationFormat>
  <Paragraphs>88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 Modification</vt:lpstr>
      <vt:lpstr>Announcements</vt:lpstr>
      <vt:lpstr>Review: Binary Trees</vt:lpstr>
      <vt:lpstr>Review: Binary Tree Programming</vt:lpstr>
      <vt:lpstr>Review: Binary Tree Traversals</vt:lpstr>
      <vt:lpstr>Modifying Binary Trees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308</cp:revision>
  <cp:lastPrinted>2022-09-27T21:33:44Z</cp:lastPrinted>
  <dcterms:created xsi:type="dcterms:W3CDTF">2020-06-13T06:27:42Z</dcterms:created>
  <dcterms:modified xsi:type="dcterms:W3CDTF">2025-02-26T20:02:32Z</dcterms:modified>
</cp:coreProperties>
</file>