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948" r:id="rId2"/>
    <p:sldId id="324" r:id="rId3"/>
    <p:sldId id="935" r:id="rId4"/>
    <p:sldId id="934" r:id="rId5"/>
    <p:sldId id="928" r:id="rId6"/>
    <p:sldId id="926" r:id="rId7"/>
    <p:sldId id="939" r:id="rId8"/>
    <p:sldId id="940" r:id="rId9"/>
    <p:sldId id="941" r:id="rId10"/>
    <p:sldId id="942" r:id="rId11"/>
    <p:sldId id="943" r:id="rId12"/>
    <p:sldId id="944" r:id="rId13"/>
    <p:sldId id="945" r:id="rId14"/>
    <p:sldId id="946" r:id="rId15"/>
    <p:sldId id="947" r:id="rId16"/>
    <p:sldId id="9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948"/>
            <p14:sldId id="324"/>
            <p14:sldId id="935"/>
            <p14:sldId id="934"/>
            <p14:sldId id="928"/>
            <p14:sldId id="926"/>
            <p14:sldId id="939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00000"/>
    <a:srgbClr val="CCFF99"/>
    <a:srgbClr val="92D050"/>
    <a:srgbClr val="90EC34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88" autoAdjust="0"/>
    <p:restoredTop sz="91361"/>
  </p:normalViewPr>
  <p:slideViewPr>
    <p:cSldViewPr snapToGrid="0" snapToObjects="1">
      <p:cViewPr varScale="1">
        <p:scale>
          <a:sx n="94" d="100"/>
          <a:sy n="94" d="100"/>
        </p:scale>
        <p:origin x="86" y="557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433B8-1705-4DC6-89CE-C8D6973DAF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E29C1-FA87-4954-91F1-86C1FBC08B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Recursive Backtracking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pen.spotify.com/playlist/2ycEEh9Cc2llxbeC96sUlv?si=AjcBAsNlTEyTp8WWvb48-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4x/ta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Recursive Backtracking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8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board game?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ADC3D91-8787-4039-B8B9-D97DAC0D3291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F8014AC3-060E-4615-A980-60BB2005E14C}"/>
              </a:ext>
            </a:extLst>
          </p:cNvPr>
          <p:cNvSpPr txBox="1"/>
          <p:nvPr/>
        </p:nvSpPr>
        <p:spPr>
          <a:xfrm>
            <a:off x="8957325" y="339647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A67442-4B3A-45D0-9E75-9ECAA949ECCC}"/>
              </a:ext>
            </a:extLst>
          </p:cNvPr>
          <p:cNvGraphicFramePr>
            <a:graphicFrameLocks noGrp="1"/>
          </p:cNvGraphicFramePr>
          <p:nvPr/>
        </p:nvGraphicFramePr>
        <p:xfrm>
          <a:off x="7802228" y="419651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F4E767-6F0B-4AA9-9BB5-F93B0731290D}"/>
              </a:ext>
            </a:extLst>
          </p:cNvPr>
          <p:cNvSpPr txBox="1"/>
          <p:nvPr/>
        </p:nvSpPr>
        <p:spPr>
          <a:xfrm>
            <a:off x="7193694" y="600090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44071D-55F7-41BE-B4F5-7F1D7A823D95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269C7401-D9F6-467E-9072-97B2B42D27BC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BF6F0-BC35-9164-FC0F-CA6B81B4C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5669756"/>
            <a:ext cx="1188244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06490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DE63F8-0CA7-48FC-9D7D-59AF6E23D98A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989536" y="5053850"/>
            <a:ext cx="1364840" cy="836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06490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</a:t>
            </a:r>
            <a:r>
              <a:rPr lang="en-US" sz="24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4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sz="2400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		// Choose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			// Explore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//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Unchoose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0522" cy="5107172"/>
          </a:xfrm>
        </p:spPr>
        <p:txBody>
          <a:bodyPr>
            <a:normAutofit/>
          </a:bodyPr>
          <a:lstStyle/>
          <a:p>
            <a:r>
              <a:rPr lang="en-US" dirty="0"/>
              <a:t>Creative Project 2 is out, due Wednesday, Feb 19</a:t>
            </a:r>
          </a:p>
          <a:p>
            <a:pPr lvl="1"/>
            <a:r>
              <a:rPr lang="en-US" dirty="0"/>
              <a:t>Focused on recursion! </a:t>
            </a:r>
          </a:p>
          <a:p>
            <a:r>
              <a:rPr lang="en-US" dirty="0"/>
              <a:t>Resubmission Cycle 3 closes tonight (Friday, Feb 14)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P0</a:t>
            </a:r>
            <a:r>
              <a:rPr lang="en-US" dirty="0"/>
              <a:t>, C1 eligible </a:t>
            </a:r>
          </a:p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CSE 12x/14x TA application</a:t>
            </a:r>
            <a:r>
              <a:rPr lang="en-US" dirty="0"/>
              <a:t> is now open for Spring 2025! </a:t>
            </a:r>
          </a:p>
          <a:p>
            <a:r>
              <a:rPr lang="en-US" dirty="0"/>
              <a:t>University holiday on Monday</a:t>
            </a:r>
          </a:p>
          <a:p>
            <a:pPr lvl="1"/>
            <a:r>
              <a:rPr lang="en-US" dirty="0"/>
              <a:t>No IPL, no instructor OH, possibly longer message board response times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3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8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Exhaustive Search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“”);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727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1289E-AFE8-42C0-8E58-53F37A6B9545}"/>
              </a:ext>
            </a:extLst>
          </p:cNvPr>
          <p:cNvSpPr txBox="1"/>
          <p:nvPr/>
        </p:nvSpPr>
        <p:spPr>
          <a:xfrm>
            <a:off x="1006910" y="3968522"/>
            <a:ext cx="49808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String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8737675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8888206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8532684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837FB-89E0-4482-9F4A-952B077D4A57}"/>
              </a:ext>
            </a:extLst>
          </p:cNvPr>
          <p:cNvSpPr txBox="1"/>
          <p:nvPr/>
        </p:nvSpPr>
        <p:spPr>
          <a:xfrm>
            <a:off x="7962363" y="5269293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0DB502-AF46-4C17-ABE9-36AA1C21E5CC}"/>
              </a:ext>
            </a:extLst>
          </p:cNvPr>
          <p:cNvSpPr/>
          <p:nvPr/>
        </p:nvSpPr>
        <p:spPr>
          <a:xfrm>
            <a:off x="8084572" y="5598000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9B1E8-15C4-4D00-B875-4E432BB7F9D4}"/>
              </a:ext>
            </a:extLst>
          </p:cNvPr>
          <p:cNvSpPr/>
          <p:nvPr/>
        </p:nvSpPr>
        <p:spPr>
          <a:xfrm>
            <a:off x="7757372" y="5212559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A351A-EC69-48A3-89F3-654374B89BF0}"/>
              </a:ext>
            </a:extLst>
          </p:cNvPr>
          <p:cNvSpPr txBox="1"/>
          <p:nvPr/>
        </p:nvSpPr>
        <p:spPr>
          <a:xfrm>
            <a:off x="9522997" y="5269293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BD17DC-5574-4348-9B32-86133C2FB848}"/>
              </a:ext>
            </a:extLst>
          </p:cNvPr>
          <p:cNvSpPr/>
          <p:nvPr/>
        </p:nvSpPr>
        <p:spPr>
          <a:xfrm>
            <a:off x="9654065" y="5598000"/>
            <a:ext cx="61111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8CD34-9102-4999-8825-4B4445EF5312}"/>
              </a:ext>
            </a:extLst>
          </p:cNvPr>
          <p:cNvSpPr/>
          <p:nvPr/>
        </p:nvSpPr>
        <p:spPr>
          <a:xfrm>
            <a:off x="9318006" y="5212559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1" grpId="0"/>
      <p:bldP spid="1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23325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</p:spTree>
    <p:extLst>
      <p:ext uri="{BB962C8B-B14F-4D97-AF65-F5344CB8AC3E}">
        <p14:creationId xmlns:p14="http://schemas.microsoft.com/office/powerpoint/2010/main" val="304454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</p:spTree>
    <p:extLst>
      <p:ext uri="{BB962C8B-B14F-4D97-AF65-F5344CB8AC3E}">
        <p14:creationId xmlns:p14="http://schemas.microsoft.com/office/powerpoint/2010/main" val="209226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330AAB-3A64-4B17-97CB-E98E8FEBB5E5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405241" y="5053850"/>
            <a:ext cx="2949135" cy="8085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32536</TotalTime>
  <Words>1567</Words>
  <Application>Microsoft Office PowerPoint</Application>
  <PresentationFormat>Widescreen</PresentationFormat>
  <Paragraphs>356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Recursive Backtracking</vt:lpstr>
      <vt:lpstr>Announcements</vt:lpstr>
      <vt:lpstr>Password Cracker</vt:lpstr>
      <vt:lpstr>Password Cracker</vt:lpstr>
      <vt:lpstr>Updated Exhaustive Search Pattern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496</cp:revision>
  <cp:lastPrinted>2022-09-27T21:33:44Z</cp:lastPrinted>
  <dcterms:created xsi:type="dcterms:W3CDTF">2020-06-13T06:27:42Z</dcterms:created>
  <dcterms:modified xsi:type="dcterms:W3CDTF">2025-02-14T19:56:32Z</dcterms:modified>
</cp:coreProperties>
</file>