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40" r:id="rId4"/>
    <p:sldId id="925" r:id="rId5"/>
    <p:sldId id="341" r:id="rId6"/>
    <p:sldId id="343" r:id="rId7"/>
    <p:sldId id="342" r:id="rId8"/>
    <p:sldId id="346" r:id="rId9"/>
    <p:sldId id="348" r:id="rId10"/>
    <p:sldId id="921" r:id="rId11"/>
    <p:sldId id="919" r:id="rId12"/>
    <p:sldId id="920" r:id="rId13"/>
    <p:sldId id="922" r:id="rId14"/>
    <p:sldId id="923" r:id="rId15"/>
    <p:sldId id="924" r:id="rId16"/>
    <p:sldId id="9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3083" autoAdjust="0"/>
  </p:normalViewPr>
  <p:slideViewPr>
    <p:cSldViewPr snapToGrid="0" snapToObjects="1">
      <p:cViewPr varScale="1">
        <p:scale>
          <a:sx n="110" d="100"/>
          <a:sy n="110" d="100"/>
        </p:scale>
        <p:origin x="216" y="4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111794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flower?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E18AADA-E63F-441A-BA58-B8BD173C1EE0}"/>
              </a:ext>
            </a:extLst>
          </p:cNvPr>
          <p:cNvSpPr txBox="1"/>
          <p:nvPr/>
        </p:nvSpPr>
        <p:spPr>
          <a:xfrm>
            <a:off x="7100602" y="4521407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34C831AB-FA13-4731-836F-D9BDD8044240}"/>
              </a:ext>
            </a:extLst>
          </p:cNvPr>
          <p:cNvSpPr txBox="1"/>
          <p:nvPr/>
        </p:nvSpPr>
        <p:spPr>
          <a:xfrm>
            <a:off x="6707637" y="481852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34D7B832-A011-4AD9-9983-6D4681EA63CF}"/>
              </a:ext>
            </a:extLst>
          </p:cNvPr>
          <p:cNvSpPr txBox="1"/>
          <p:nvPr/>
        </p:nvSpPr>
        <p:spPr>
          <a:xfrm>
            <a:off x="8539008" y="4521407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 Yin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ADF7FE-827A-16FF-E17D-15254C3C2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36240"/>
              </p:ext>
            </p:extLst>
          </p:nvPr>
        </p:nvGraphicFramePr>
        <p:xfrm>
          <a:off x="7724515" y="4620127"/>
          <a:ext cx="4467485" cy="2696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290929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LinkedList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296586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front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LinkedList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front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front.next</a:t>
            </a:r>
            <a:r>
              <a:rPr lang="en-US" sz="1800" dirty="0">
                <a:latin typeface="Consolas" panose="020B0609020204030204" pitchFamily="49" charset="0"/>
              </a:rPr>
              <a:t> = LinkedList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</a:t>
            </a:r>
            <a:r>
              <a:rPr lang="en-US" i="1" dirty="0" err="1"/>
              <a:t>sublist</a:t>
            </a:r>
            <a:r>
              <a:rPr lang="en-US" i="1" dirty="0"/>
              <a:t> is either empty or a node with another </a:t>
            </a:r>
            <a:r>
              <a:rPr lang="en-US" i="1" dirty="0" err="1"/>
              <a:t>sublist</a:t>
            </a:r>
            <a:r>
              <a:rPr lang="en-US" i="1" dirty="0"/>
              <a:t>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LinkedList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 (i.e. </a:t>
            </a:r>
            <a:r>
              <a:rPr lang="en-US" dirty="0">
                <a:latin typeface="Consolas" panose="020B0609020204030204" pitchFamily="49" charset="0"/>
              </a:rPr>
              <a:t>root</a:t>
            </a:r>
            <a:r>
              <a:rPr lang="en-US" dirty="0"/>
              <a:t>)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760718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633572" y="519126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6991935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3185" y="4165885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371434" y="4165885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120244" y="4143355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245940" y="43702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dirty="0"/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0540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Quiz 2 in section on Tuesday, 8/5</a:t>
            </a:r>
          </a:p>
          <a:p>
            <a:pPr lvl="1"/>
            <a:r>
              <a:rPr lang="en-US" dirty="0"/>
              <a:t>Topics: Runtime + Recursion</a:t>
            </a:r>
          </a:p>
          <a:p>
            <a:r>
              <a:rPr lang="en-US" dirty="0"/>
              <a:t>Creative project 2 released last night, due 8/6 at 11:59pm</a:t>
            </a:r>
          </a:p>
          <a:p>
            <a:r>
              <a:rPr lang="en-US" dirty="0"/>
              <a:t>Resubmission Period 3 closes tonight, 8/1 at 11:59pm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dirty="0"/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98607" y="2101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73" name="Picture 4" descr="Cartoon tree png images | PNGEgg">
            <a:extLst>
              <a:ext uri="{FF2B5EF4-FFF2-40B4-BE49-F238E27FC236}">
                <a16:creationId xmlns:a16="http://schemas.microsoft.com/office/drawing/2014/main" id="{12966426-78E2-4C96-BF92-641CDECB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0" name="Picture 4" descr="Cartoon tree png images | PNGEgg">
            <a:extLst>
              <a:ext uri="{FF2B5EF4-FFF2-40B4-BE49-F238E27FC236}">
                <a16:creationId xmlns:a16="http://schemas.microsoft.com/office/drawing/2014/main" id="{7C3999C8-B2D5-4553-8FC4-CB672DDD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57" name="Picture 4" descr="Cartoon tree png images | PNGEgg">
            <a:extLst>
              <a:ext uri="{FF2B5EF4-FFF2-40B4-BE49-F238E27FC236}">
                <a16:creationId xmlns:a16="http://schemas.microsoft.com/office/drawing/2014/main" id="{B118AEC7-7507-4F00-8D7F-12C3155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16323</TotalTime>
  <Words>567</Words>
  <Application>Microsoft Macintosh PowerPoint</Application>
  <PresentationFormat>Widescreen</PresentationFormat>
  <Paragraphs>205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Binary Trees</vt:lpstr>
      <vt:lpstr>Lecture Outline</vt:lpstr>
      <vt:lpstr>Announcements</vt:lpstr>
      <vt:lpstr>Lecture Outline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LinkedLists [Review]</vt:lpstr>
      <vt:lpstr>Binary Trees</vt:lpstr>
      <vt:lpstr>Binary Tree Programming</vt:lpstr>
      <vt:lpstr>Binary Tree Programming</vt:lpstr>
      <vt:lpstr>Binary Tree Traversals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ziyin</cp:lastModifiedBy>
  <cp:revision>299</cp:revision>
  <cp:lastPrinted>2022-09-27T21:33:44Z</cp:lastPrinted>
  <dcterms:created xsi:type="dcterms:W3CDTF">2020-06-13T06:27:42Z</dcterms:created>
  <dcterms:modified xsi:type="dcterms:W3CDTF">2025-07-30T16:11:58Z</dcterms:modified>
</cp:coreProperties>
</file>