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925" r:id="rId2"/>
    <p:sldId id="340" r:id="rId3"/>
    <p:sldId id="920" r:id="rId4"/>
    <p:sldId id="922" r:id="rId5"/>
    <p:sldId id="924" r:id="rId6"/>
    <p:sldId id="92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7B731"/>
    <a:srgbClr val="FAFAFA"/>
    <a:srgbClr val="F5F5F5"/>
    <a:srgbClr val="EF5777"/>
    <a:srgbClr val="0FB9B1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9" autoAdjust="0"/>
    <p:restoredTop sz="93083" autoAdjust="0"/>
  </p:normalViewPr>
  <p:slideViewPr>
    <p:cSldViewPr snapToGrid="0" snapToObjects="1">
      <p:cViewPr varScale="1">
        <p:scale>
          <a:sx n="69" d="100"/>
          <a:sy n="69" d="100"/>
        </p:scale>
        <p:origin x="280" y="27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#cse123A 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220E74-2D71-4753-B1F3-ECB7E63159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80DEDC-C499-4E7B-9EE2-FEC186CB5E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14: Modifying Binary Trees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Binary Tree Modification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841032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you looking forward to as it gets warmer?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1972DF01-E9CF-4104-A1DA-3ADC7504C803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CA9AEBA8-5C37-4963-843E-8EC083C55B1D}"/>
              </a:ext>
            </a:extLst>
          </p:cNvPr>
          <p:cNvSpPr txBox="1"/>
          <p:nvPr/>
        </p:nvSpPr>
        <p:spPr>
          <a:xfrm>
            <a:off x="8957325" y="339647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Nathan Brunelle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0A0D47-41D0-4F23-822E-CF627D18DAF5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C2010859-07DB-46D7-95CE-DD66B1E012FF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067BB0-3DC5-9D55-40C6-B2A25206C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134347"/>
              </p:ext>
            </p:extLst>
          </p:nvPr>
        </p:nvGraphicFramePr>
        <p:xfrm>
          <a:off x="7650409" y="3897018"/>
          <a:ext cx="4467485" cy="2706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97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58766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28228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Zachary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Sebastian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Joshua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Caleb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Justin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Rashad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Derek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Bhaumik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Ashley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Ziao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Marcus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Prakshi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126013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Niyati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605431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0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1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sz="3200" dirty="0"/>
              <a:t>Programming Assignment 2 due tonight at 11:59pm</a:t>
            </a:r>
          </a:p>
          <a:p>
            <a:r>
              <a:rPr lang="en-US" sz="3200" i="1" dirty="0"/>
              <a:t>Programming Assignment </a:t>
            </a:r>
            <a:r>
              <a:rPr lang="en-US" sz="3200" dirty="0"/>
              <a:t>3 out tomorrow </a:t>
            </a:r>
          </a:p>
          <a:p>
            <a:pPr lvl="1"/>
            <a:r>
              <a:rPr lang="en-US" sz="2800" dirty="0"/>
              <a:t>due next Friday!!! (5/30)</a:t>
            </a:r>
          </a:p>
          <a:p>
            <a:r>
              <a:rPr lang="en-US" sz="3200" dirty="0"/>
              <a:t>Quiz 2 next Tuesday (5/27)</a:t>
            </a:r>
          </a:p>
          <a:p>
            <a:pPr lvl="1"/>
            <a:r>
              <a:rPr lang="en-US" sz="2800" dirty="0"/>
              <a:t>Practice quiz released yesterday</a:t>
            </a:r>
          </a:p>
          <a:p>
            <a:r>
              <a:rPr lang="en-US" sz="3200" dirty="0"/>
              <a:t>Quiz 1 grades out later today</a:t>
            </a:r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Binary Trees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Binary Tree is either: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642492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Empty tree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682912"/>
            <a:ext cx="4419600" cy="135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Node w/ two subtrees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87670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</a:t>
            </a:r>
            <a:br>
              <a:rPr lang="en-US" i="1" dirty="0"/>
            </a:br>
            <a:r>
              <a:rPr lang="en-US" i="1" dirty="0"/>
              <a:t>A tree is either empty or a node with two more trees!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0521" y="3092586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E29A77-6C0D-40BC-91C9-8627EF7840D3}"/>
              </a:ext>
            </a:extLst>
          </p:cNvPr>
          <p:cNvGrpSpPr/>
          <p:nvPr/>
        </p:nvGrpSpPr>
        <p:grpSpPr>
          <a:xfrm>
            <a:off x="8185934" y="2514526"/>
            <a:ext cx="890943" cy="902268"/>
            <a:chOff x="8286993" y="1512506"/>
            <a:chExt cx="1294557" cy="13282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B4760A-15A1-4D2B-8F8C-B128481C911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84ACA1-95F5-4319-8988-FEC50AFABBE6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AC075F-7FC4-4A97-8902-F03B0FA5D55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3E6262-9519-456C-9771-932D3AC7026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36CFC4D-235E-418F-AD17-81A118BBBAD9}"/>
              </a:ext>
            </a:extLst>
          </p:cNvPr>
          <p:cNvSpPr/>
          <p:nvPr/>
        </p:nvSpPr>
        <p:spPr>
          <a:xfrm>
            <a:off x="1696614" y="1839338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ABFBCD5-A093-4F22-9B5A-6B8B117EA69C}"/>
              </a:ext>
            </a:extLst>
          </p:cNvPr>
          <p:cNvSpPr/>
          <p:nvPr/>
        </p:nvSpPr>
        <p:spPr>
          <a:xfrm>
            <a:off x="6726522" y="1823097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51BFBB4-8E1E-42D7-BF3A-DF1CEEDD2679}"/>
              </a:ext>
            </a:extLst>
          </p:cNvPr>
          <p:cNvSpPr/>
          <p:nvPr/>
        </p:nvSpPr>
        <p:spPr>
          <a:xfrm>
            <a:off x="8708100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A0F9653-A2E8-4D26-8E0D-3AA83E90737F}"/>
              </a:ext>
            </a:extLst>
          </p:cNvPr>
          <p:cNvSpPr/>
          <p:nvPr/>
        </p:nvSpPr>
        <p:spPr>
          <a:xfrm flipH="1">
            <a:off x="7051377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3C337B-6F3D-41E5-847A-94543503499E}"/>
              </a:ext>
            </a:extLst>
          </p:cNvPr>
          <p:cNvSpPr txBox="1"/>
          <p:nvPr/>
        </p:nvSpPr>
        <p:spPr>
          <a:xfrm>
            <a:off x="6939699" y="3996424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3CA7EA-66D0-4E1A-B74C-BF64422397A3}"/>
              </a:ext>
            </a:extLst>
          </p:cNvPr>
          <p:cNvSpPr txBox="1"/>
          <p:nvPr/>
        </p:nvSpPr>
        <p:spPr>
          <a:xfrm>
            <a:off x="8209790" y="4021177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29952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Binary Tree Programming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139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Programs look very similar to Recursive LinkedList!</a:t>
            </a:r>
          </a:p>
          <a:p>
            <a:endParaRPr lang="en-US" dirty="0"/>
          </a:p>
          <a:p>
            <a:r>
              <a:rPr lang="en-US" dirty="0"/>
              <a:t>Guaranteed base case: empty tree</a:t>
            </a:r>
          </a:p>
          <a:p>
            <a:pPr lvl="1"/>
            <a:r>
              <a:rPr lang="en-US" dirty="0"/>
              <a:t>Simplest possible input, should immediately know the return</a:t>
            </a:r>
          </a:p>
          <a:p>
            <a:r>
              <a:rPr lang="en-US" dirty="0"/>
              <a:t>Guaranteed public / private pair</a:t>
            </a:r>
          </a:p>
          <a:p>
            <a:pPr lvl="1"/>
            <a:r>
              <a:rPr lang="en-US" dirty="0"/>
              <a:t>Need to know which subtree you’re currently processing</a:t>
            </a:r>
          </a:p>
          <a:p>
            <a:r>
              <a:rPr lang="en-US" dirty="0"/>
              <a:t>If modifying, we use </a:t>
            </a:r>
            <a:r>
              <a:rPr lang="en-US" dirty="0">
                <a:latin typeface="Consolas" panose="020B0609020204030204" pitchFamily="49" charset="0"/>
              </a:rPr>
              <a:t>x = change(x)</a:t>
            </a:r>
          </a:p>
          <a:p>
            <a:pPr lvl="1"/>
            <a:r>
              <a:rPr lang="en-US" dirty="0"/>
              <a:t>Don’t stop early, return updated subtree 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IntTreeNode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Binary Tree Traversals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4199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 different primary traversals</a:t>
            </a:r>
          </a:p>
          <a:p>
            <a:pPr lvl="1"/>
            <a:r>
              <a:rPr lang="en-US" dirty="0"/>
              <a:t>All concerned with when you process your current root</a:t>
            </a:r>
          </a:p>
          <a:p>
            <a:endParaRPr lang="en-US" dirty="0"/>
          </a:p>
          <a:p>
            <a:r>
              <a:rPr lang="en-US" dirty="0"/>
              <a:t>Pre-order traversal:</a:t>
            </a:r>
          </a:p>
          <a:p>
            <a:pPr lvl="1"/>
            <a:r>
              <a:rPr lang="en-US" dirty="0"/>
              <a:t>Process </a:t>
            </a:r>
            <a:r>
              <a:rPr lang="en-US" b="1" dirty="0"/>
              <a:t>root</a:t>
            </a:r>
            <a:r>
              <a:rPr lang="en-US" dirty="0"/>
              <a:t>, left subtree, right subtree</a:t>
            </a:r>
          </a:p>
          <a:p>
            <a:r>
              <a:rPr lang="en-US" dirty="0"/>
              <a:t>In-order traversal:</a:t>
            </a:r>
          </a:p>
          <a:p>
            <a:pPr lvl="1"/>
            <a:r>
              <a:rPr lang="en-US" dirty="0"/>
              <a:t>Process left subtree, </a:t>
            </a:r>
            <a:r>
              <a:rPr lang="en-US" b="1" dirty="0"/>
              <a:t>root</a:t>
            </a:r>
            <a:r>
              <a:rPr lang="en-US" dirty="0"/>
              <a:t>, right subtree</a:t>
            </a:r>
          </a:p>
          <a:p>
            <a:r>
              <a:rPr lang="en-US" dirty="0"/>
              <a:t>Post-order traversal:</a:t>
            </a:r>
          </a:p>
          <a:p>
            <a:pPr lvl="1"/>
            <a:r>
              <a:rPr lang="en-US" dirty="0"/>
              <a:t>Process left subtree, right subtree, </a:t>
            </a:r>
            <a:r>
              <a:rPr lang="en-US" b="1" dirty="0"/>
              <a:t>root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90235-5314-4BA1-B346-72FA4DB179AE}"/>
              </a:ext>
            </a:extLst>
          </p:cNvPr>
          <p:cNvSpPr txBox="1"/>
          <p:nvPr/>
        </p:nvSpPr>
        <p:spPr>
          <a:xfrm>
            <a:off x="457200" y="5943600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Sometimes different traversals yield different results</a:t>
            </a:r>
          </a:p>
        </p:txBody>
      </p:sp>
    </p:spTree>
    <p:extLst>
      <p:ext uri="{BB962C8B-B14F-4D97-AF65-F5344CB8AC3E}">
        <p14:creationId xmlns:p14="http://schemas.microsoft.com/office/powerpoint/2010/main" val="287559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1250-EEA3-0DFB-1EF3-AE50E383D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91BA3-A748-2015-1DB5-6CE801450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linked lists, cannot modify nodes</a:t>
            </a:r>
          </a:p>
          <a:p>
            <a:pPr lvl="1"/>
            <a:r>
              <a:rPr lang="en-US" dirty="0"/>
              <a:t>Because data field is </a:t>
            </a:r>
            <a:r>
              <a:rPr lang="en-US" dirty="0">
                <a:latin typeface="Consolas" panose="020B0609020204030204" pitchFamily="49" charset="0"/>
              </a:rPr>
              <a:t>final</a:t>
            </a:r>
            <a:r>
              <a:rPr lang="en-US" dirty="0"/>
              <a:t> (there are good reasons for this)</a:t>
            </a:r>
          </a:p>
          <a:p>
            <a:r>
              <a:rPr lang="en-US" dirty="0"/>
              <a:t>Will need to create and insert new nodes</a:t>
            </a:r>
          </a:p>
          <a:p>
            <a:r>
              <a:rPr lang="en-US" dirty="0"/>
              <a:t>Use </a:t>
            </a:r>
            <a:r>
              <a:rPr lang="en-US" dirty="0">
                <a:latin typeface="Consolas" panose="020B0609020204030204" pitchFamily="49" charset="0"/>
              </a:rPr>
              <a:t>x = change(x)</a:t>
            </a:r>
            <a:r>
              <a:rPr lang="en-US" dirty="0"/>
              <a:t>, usually </a:t>
            </a:r>
            <a:r>
              <a:rPr lang="en-US" b="1" i="1" dirty="0"/>
              <a:t>3 times</a:t>
            </a:r>
          </a:p>
          <a:p>
            <a:pPr lvl="1"/>
            <a:r>
              <a:rPr lang="en-US" dirty="0"/>
              <a:t>overall root (in public method)</a:t>
            </a:r>
          </a:p>
          <a:p>
            <a:pPr lvl="1"/>
            <a:r>
              <a:rPr lang="en-US" dirty="0"/>
              <a:t>left subtree</a:t>
            </a:r>
          </a:p>
          <a:p>
            <a:pPr lvl="1"/>
            <a:r>
              <a:rPr lang="en-US" dirty="0"/>
              <a:t>right subtree</a:t>
            </a:r>
          </a:p>
          <a:p>
            <a:pPr lvl="1"/>
            <a:endParaRPr lang="en-US" dirty="0"/>
          </a:p>
          <a:p>
            <a:r>
              <a:rPr lang="en-US" dirty="0"/>
              <a:t>Order </a:t>
            </a:r>
            <a:r>
              <a:rPr lang="en-US"/>
              <a:t>might matter!</a:t>
            </a:r>
            <a:endParaRPr lang="en-US" dirty="0"/>
          </a:p>
          <a:p>
            <a:pPr lvl="1"/>
            <a:r>
              <a:rPr lang="en-US" dirty="0"/>
              <a:t>Does operation on root depend on children?</a:t>
            </a:r>
          </a:p>
        </p:txBody>
      </p:sp>
    </p:spTree>
    <p:extLst>
      <p:ext uri="{BB962C8B-B14F-4D97-AF65-F5344CB8AC3E}">
        <p14:creationId xmlns:p14="http://schemas.microsoft.com/office/powerpoint/2010/main" val="2241122933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19340</TotalTime>
  <Words>330</Words>
  <Application>Microsoft Office PowerPoint</Application>
  <PresentationFormat>Widescreen</PresentationFormat>
  <Paragraphs>98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Binary Tree Modification</vt:lpstr>
      <vt:lpstr>Announcements</vt:lpstr>
      <vt:lpstr>Review: Binary Trees</vt:lpstr>
      <vt:lpstr>Review: Binary Tree Programming</vt:lpstr>
      <vt:lpstr>Review: Binary Tree Traversals</vt:lpstr>
      <vt:lpstr>Modifying Binary Trees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Nathan Brunelle</cp:lastModifiedBy>
  <cp:revision>310</cp:revision>
  <cp:lastPrinted>2022-09-27T21:33:44Z</cp:lastPrinted>
  <dcterms:created xsi:type="dcterms:W3CDTF">2020-06-13T06:27:42Z</dcterms:created>
  <dcterms:modified xsi:type="dcterms:W3CDTF">2025-05-21T16:42:05Z</dcterms:modified>
</cp:coreProperties>
</file>