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83" r:id="rId3"/>
    <p:sldId id="340" r:id="rId4"/>
    <p:sldId id="933" r:id="rId5"/>
    <p:sldId id="341" r:id="rId6"/>
    <p:sldId id="343" r:id="rId7"/>
    <p:sldId id="342" r:id="rId8"/>
    <p:sldId id="346" r:id="rId9"/>
    <p:sldId id="348" r:id="rId10"/>
    <p:sldId id="921" r:id="rId11"/>
    <p:sldId id="927" r:id="rId12"/>
    <p:sldId id="920" r:id="rId13"/>
    <p:sldId id="922" r:id="rId14"/>
    <p:sldId id="923" r:id="rId15"/>
    <p:sldId id="934" r:id="rId16"/>
    <p:sldId id="924" r:id="rId17"/>
    <p:sldId id="928" r:id="rId18"/>
    <p:sldId id="929" r:id="rId19"/>
    <p:sldId id="930" r:id="rId20"/>
    <p:sldId id="931" r:id="rId21"/>
    <p:sldId id="935" r:id="rId22"/>
    <p:sldId id="9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3083" autoAdjust="0"/>
  </p:normalViewPr>
  <p:slideViewPr>
    <p:cSldViewPr snapToGrid="0" snapToObjects="1">
      <p:cViewPr varScale="1">
        <p:scale>
          <a:sx n="69" d="100"/>
          <a:sy n="69" d="100"/>
        </p:scale>
        <p:origin x="328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111794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flower?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05D18-BDB3-D52C-216D-ECAFA7737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09240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94145-424C-87D1-E013-EAA87F36C207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490C-C73E-943A-4E16-0DF595A255BF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0286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760718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633572" y="519126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6991935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3185" y="4165885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371434" y="4165885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120244" y="4143355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60416" y="27659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B60C7-F907-4AD4-AABE-369DBDBAC048}"/>
              </a:ext>
            </a:extLst>
          </p:cNvPr>
          <p:cNvGrpSpPr/>
          <p:nvPr/>
        </p:nvGrpSpPr>
        <p:grpSpPr>
          <a:xfrm>
            <a:off x="9343850" y="1297123"/>
            <a:ext cx="890943" cy="902268"/>
            <a:chOff x="8286993" y="1512506"/>
            <a:chExt cx="1294557" cy="1328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96B1F-1D6B-4F3C-ADA0-751861922A1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22E6F6-DE0A-498D-BCAD-36B8EA128A4C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DDEBAF-877D-4A42-9B07-817811DF2FA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81A6C-CF1F-4151-86CC-B92A2C24A489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F5FA7-C38F-481D-A58C-18294D2981B7}"/>
              </a:ext>
            </a:extLst>
          </p:cNvPr>
          <p:cNvGrpSpPr/>
          <p:nvPr/>
        </p:nvGrpSpPr>
        <p:grpSpPr>
          <a:xfrm>
            <a:off x="10013896" y="3081029"/>
            <a:ext cx="890943" cy="902268"/>
            <a:chOff x="8286993" y="1512506"/>
            <a:chExt cx="1294557" cy="1328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097D38-14EC-4A31-AE85-E31FF4F855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6DFBA-E974-4B6C-BEE0-9974F4E86F1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273EE-4848-43F9-81AF-A1E47F824B2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EF198E-76DA-48B0-B590-AAD7965BCE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CB3B18-6F84-43C3-A38A-03B573E55BF1}"/>
              </a:ext>
            </a:extLst>
          </p:cNvPr>
          <p:cNvGrpSpPr/>
          <p:nvPr/>
        </p:nvGrpSpPr>
        <p:grpSpPr>
          <a:xfrm>
            <a:off x="8695575" y="3071920"/>
            <a:ext cx="890943" cy="902268"/>
            <a:chOff x="8286993" y="1512506"/>
            <a:chExt cx="1294557" cy="13282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32BA90-075D-4845-902A-35D8C11EF58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AB1F43-6643-4A70-A118-C782B03BDFA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24A0D5-4240-42AD-A9DD-9C1F29EFDBB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4E2DF9-D30D-4D67-855B-F313A06A0A5F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CDF6D0-4EF6-4AA3-815A-BCBA0EABE951}"/>
              </a:ext>
            </a:extLst>
          </p:cNvPr>
          <p:cNvSpPr txBox="1"/>
          <p:nvPr/>
        </p:nvSpPr>
        <p:spPr>
          <a:xfrm>
            <a:off x="8174494" y="482747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8B3B4-5843-43A8-8628-4874CBEF2F99}"/>
              </a:ext>
            </a:extLst>
          </p:cNvPr>
          <p:cNvSpPr txBox="1"/>
          <p:nvPr/>
        </p:nvSpPr>
        <p:spPr>
          <a:xfrm>
            <a:off x="10532857" y="483818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2B60AE-98CE-4341-96E9-354321D8181F}"/>
              </a:ext>
            </a:extLst>
          </p:cNvPr>
          <p:cNvCxnSpPr>
            <a:cxnSpLocks/>
          </p:cNvCxnSpPr>
          <p:nvPr/>
        </p:nvCxnSpPr>
        <p:spPr>
          <a:xfrm flipH="1">
            <a:off x="9140037" y="2047077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654B25-011A-44A7-964E-EA25F923D7BF}"/>
              </a:ext>
            </a:extLst>
          </p:cNvPr>
          <p:cNvCxnSpPr>
            <a:cxnSpLocks/>
          </p:cNvCxnSpPr>
          <p:nvPr/>
        </p:nvCxnSpPr>
        <p:spPr>
          <a:xfrm>
            <a:off x="10013896" y="2047077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418B66-220A-4DE8-9C04-5F656A57E21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664107" y="3802096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DCCBD6-9FED-4C0B-B191-0131DC7623F1}"/>
              </a:ext>
            </a:extLst>
          </p:cNvPr>
          <p:cNvCxnSpPr>
            <a:cxnSpLocks/>
          </p:cNvCxnSpPr>
          <p:nvPr/>
        </p:nvCxnSpPr>
        <p:spPr>
          <a:xfrm flipH="1">
            <a:off x="9912356" y="3802096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AEC6F6-B1B0-4D8D-B366-7A67130552BC}"/>
              </a:ext>
            </a:extLst>
          </p:cNvPr>
          <p:cNvCxnSpPr>
            <a:cxnSpLocks/>
          </p:cNvCxnSpPr>
          <p:nvPr/>
        </p:nvCxnSpPr>
        <p:spPr>
          <a:xfrm>
            <a:off x="9373421" y="3779566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E87685-A996-4B99-8C56-81456FDB820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661166" y="3779566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AA0C8A-F904-8E90-A2CB-A3612C88ECD7}"/>
              </a:ext>
            </a:extLst>
          </p:cNvPr>
          <p:cNvSpPr txBox="1"/>
          <p:nvPr/>
        </p:nvSpPr>
        <p:spPr>
          <a:xfrm>
            <a:off x="8963461" y="482044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C43C4E-5E7C-6EA1-442B-8E99FCC9C611}"/>
              </a:ext>
            </a:extLst>
          </p:cNvPr>
          <p:cNvSpPr txBox="1"/>
          <p:nvPr/>
        </p:nvSpPr>
        <p:spPr>
          <a:xfrm>
            <a:off x="9743927" y="482506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E8A3-48DC-4DF6-A6D6-5974E84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87F0-CA10-4BC5-B0A5-B4633CD4B80D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1EEF44-B66E-4A75-BAC8-4447863ADA8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8AC5EE-B7BE-45E5-8A62-0514AA3DD203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7BB8DD-85F0-43BD-972B-E0DE7EC2A93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9E9673-BF79-4D6E-922F-7011C70815D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78AA1-A000-407C-92EE-391C81F76BB9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6BDEB-1386-4771-92D7-6D01CCC205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E1D41-BF74-40DD-B5BE-8F33540A5E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BFFE67-FCD6-4ECA-B1BE-82EB2E34EB3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39CFCE-CC57-44E1-BF96-C03DBD1FCC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D4CC7-E3FC-4AD1-BC92-841AD90A71BE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77A331-DB41-42A1-8CEF-58EC3AF9F0EE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D2504D-FC8E-4A55-B403-0DB95F678F94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D28DB8-A5E9-4464-82BE-69EF7B25314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9BE4B-7273-4275-B620-F7C3DDB6333E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14CB27-A4D9-44D7-A86C-453F785B48B5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BBD72-F789-41F9-AE65-CABC493A3CB3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6C4177-FD26-4F54-8D00-6D343ABA73C6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25A939-C851-4FBD-9A9D-71E1D9021B78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9B2F9FD-F8F6-42D3-A7C4-77CEF9E0B5F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E6CCF6-E3BE-4450-8477-DDE55FC48C6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A363F0-9278-4743-B7B4-24B6AA204E5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3CD930-A721-4DF0-84AE-885B6827182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8829B0-3DED-4FC5-BC65-0A55FC093685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C8FDE-BAA7-4333-ADDD-05C7E8E53E33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18028D-80A5-4595-A5FF-E8E93A5CCCB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C71FAB-514B-4001-8E78-CD2AD0C60E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866A7D-F557-4F1B-94CA-8ED8E4C60D9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84659D-E3CF-4289-9121-8B19972C5A7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91864D-BC31-4725-8F9C-20305D17A575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3252D7-4FBF-41A3-9C9A-B802D83DD35A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F6BCA6-C00B-47F5-A814-0E2887EDFDD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662725-83C1-407D-AE49-F7522F6D3BA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FEEAA1-844A-4C6C-9F81-30978B0F05F0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A7A4C-E0BB-423F-8B4D-4149A6E64FD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4DDC3DC-839B-47E3-A8BD-527FBD5FC2B3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69EBF4-7E6B-4A07-9AF1-6601E8B2BBA4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45920F-FAE7-424D-A517-14B4100511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3A089F-969E-4671-83CC-9B4D98C2C26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999B257-068C-4C2E-B4A1-312046C964EB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DF839A-6D8C-46CA-9615-5AD56A03332D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81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980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an </a:t>
            </a:r>
            <a:r>
              <a:rPr lang="en-US" u="sng" dirty="0"/>
              <a:t>in-order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43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post-order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68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6066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662C-F2BD-4834-95DE-E3CE9464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AE71A7-CE93-467D-95B3-6C0F5FD8A146}"/>
              </a:ext>
            </a:extLst>
          </p:cNvPr>
          <p:cNvGrpSpPr/>
          <p:nvPr/>
        </p:nvGrpSpPr>
        <p:grpSpPr>
          <a:xfrm>
            <a:off x="2726769" y="2085144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172FC2-EBD9-4D5B-8264-C2EDCEE382EF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63A12-E076-42F4-B253-B5A0642A8B5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FB3429-3CE6-4BEF-817B-E99D329EA10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11326-FE22-49F1-9043-40DD4044E1F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59B67-37FE-47F7-A896-A88B1D07424A}"/>
              </a:ext>
            </a:extLst>
          </p:cNvPr>
          <p:cNvGrpSpPr/>
          <p:nvPr/>
        </p:nvGrpSpPr>
        <p:grpSpPr>
          <a:xfrm>
            <a:off x="4203105" y="3795205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95B9E4-5C96-4C00-AE45-57355F77A82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9FF233-CD3E-4C3A-92B3-61E77DFF7C38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B05664-7E56-4D91-A1F8-D91ADA98721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690964-311A-4A52-B8DD-8C88FD0C8F41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077DB7-75DE-4A10-8A4E-2350DBD1B1D2}"/>
              </a:ext>
            </a:extLst>
          </p:cNvPr>
          <p:cNvGrpSpPr/>
          <p:nvPr/>
        </p:nvGrpSpPr>
        <p:grpSpPr>
          <a:xfrm>
            <a:off x="1203344" y="3797876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AB7E42-767B-4E0F-849D-6659FCD39B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EBAE3D-BBA0-44FB-BC85-115493572F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32A213-7D46-43B7-96B6-0359F65F8653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DA8FEB-3C86-4BB5-9027-C006A4794C5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A6BB79-DD6B-4036-8F64-6EA690385384}"/>
              </a:ext>
            </a:extLst>
          </p:cNvPr>
          <p:cNvCxnSpPr>
            <a:cxnSpLocks/>
          </p:cNvCxnSpPr>
          <p:nvPr/>
        </p:nvCxnSpPr>
        <p:spPr>
          <a:xfrm flipH="1">
            <a:off x="1647807" y="2767687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851F62-2B20-430A-B310-D8B2D3EDA677}"/>
              </a:ext>
            </a:extLst>
          </p:cNvPr>
          <p:cNvCxnSpPr>
            <a:cxnSpLocks/>
          </p:cNvCxnSpPr>
          <p:nvPr/>
        </p:nvCxnSpPr>
        <p:spPr>
          <a:xfrm>
            <a:off x="3410751" y="2781059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4F4B17-E7A1-4325-B27A-581977CE326E}"/>
              </a:ext>
            </a:extLst>
          </p:cNvPr>
          <p:cNvCxnSpPr>
            <a:cxnSpLocks/>
          </p:cNvCxnSpPr>
          <p:nvPr/>
        </p:nvCxnSpPr>
        <p:spPr>
          <a:xfrm flipH="1">
            <a:off x="1101017" y="449641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1EED14-F86A-4DA4-AA60-033F817CF570}"/>
              </a:ext>
            </a:extLst>
          </p:cNvPr>
          <p:cNvGrpSpPr/>
          <p:nvPr/>
        </p:nvGrpSpPr>
        <p:grpSpPr>
          <a:xfrm>
            <a:off x="661829" y="5104934"/>
            <a:ext cx="890943" cy="902268"/>
            <a:chOff x="8286993" y="1512506"/>
            <a:chExt cx="1294557" cy="13282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F3954-EC63-4F9A-A77F-026719B176D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F0E325-2F6A-4669-984C-6E52DE7E6EF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BF8FD3-2244-40BF-90A2-E1670EA1EC9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DFDA2F-42A3-4FF4-849C-CF976FD5EB2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75649F-B5F2-48C1-8DCC-9687EEC5C798}"/>
              </a:ext>
            </a:extLst>
          </p:cNvPr>
          <p:cNvCxnSpPr>
            <a:cxnSpLocks/>
          </p:cNvCxnSpPr>
          <p:nvPr/>
        </p:nvCxnSpPr>
        <p:spPr>
          <a:xfrm flipH="1">
            <a:off x="4092574" y="44929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5B1906-3FB3-49D7-9DF6-AF0EF3B4D75B}"/>
              </a:ext>
            </a:extLst>
          </p:cNvPr>
          <p:cNvGrpSpPr/>
          <p:nvPr/>
        </p:nvGrpSpPr>
        <p:grpSpPr>
          <a:xfrm>
            <a:off x="3647102" y="5104934"/>
            <a:ext cx="890943" cy="902268"/>
            <a:chOff x="8286993" y="1512506"/>
            <a:chExt cx="1294557" cy="13282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85247D-5001-43D1-9CE0-B81F92C09489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727AED-E87B-4F25-8979-0CF00168C28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15DDE-5D62-49F7-B46F-577AD22340AD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8638B-72CB-4C05-9A3B-55AD0513D4C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2F65AF-08B4-45F5-9F7B-8CAE04A74A92}"/>
              </a:ext>
            </a:extLst>
          </p:cNvPr>
          <p:cNvCxnSpPr>
            <a:cxnSpLocks/>
          </p:cNvCxnSpPr>
          <p:nvPr/>
        </p:nvCxnSpPr>
        <p:spPr>
          <a:xfrm>
            <a:off x="1887326" y="4527549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42DBA2-EE3D-4F55-9A84-E20C9A64B264}"/>
              </a:ext>
            </a:extLst>
          </p:cNvPr>
          <p:cNvGrpSpPr/>
          <p:nvPr/>
        </p:nvGrpSpPr>
        <p:grpSpPr>
          <a:xfrm>
            <a:off x="1842013" y="5104934"/>
            <a:ext cx="890943" cy="902268"/>
            <a:chOff x="8286993" y="1512506"/>
            <a:chExt cx="1294557" cy="13282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D26D82-610D-462F-A4EE-E32C826D368A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A8C0FA-3706-45A2-B4A9-F71A24FCA0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3779-0F5D-4ABF-838E-0533759A578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D7E97F-3BAE-4C66-A1F7-0D6302EB62A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B98694-0972-48BD-9FE7-6FC4A015C247}"/>
              </a:ext>
            </a:extLst>
          </p:cNvPr>
          <p:cNvCxnSpPr>
            <a:cxnSpLocks/>
          </p:cNvCxnSpPr>
          <p:nvPr/>
        </p:nvCxnSpPr>
        <p:spPr>
          <a:xfrm>
            <a:off x="4898628" y="4496413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F076C7-7FAB-4F5F-AE37-14F3B3C8026F}"/>
              </a:ext>
            </a:extLst>
          </p:cNvPr>
          <p:cNvGrpSpPr/>
          <p:nvPr/>
        </p:nvGrpSpPr>
        <p:grpSpPr>
          <a:xfrm>
            <a:off x="4876354" y="5104934"/>
            <a:ext cx="890943" cy="902268"/>
            <a:chOff x="8286993" y="1512506"/>
            <a:chExt cx="1294557" cy="13282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6BA246-BDAB-48E8-A662-73AE22645A6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D68B63-D891-4800-94E0-006DE4536AF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136CCF-B8C6-4FC2-8EC4-420A2FC8DAE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64E38D-0381-4F53-A566-319DCA6BA75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5A0ED52-268B-4342-9A44-E9B5D503DAFE}"/>
              </a:ext>
            </a:extLst>
          </p:cNvPr>
          <p:cNvSpPr txBox="1"/>
          <p:nvPr/>
        </p:nvSpPr>
        <p:spPr>
          <a:xfrm>
            <a:off x="5904820" y="530872"/>
            <a:ext cx="48388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overallRoot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IntTreeNode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</a:p>
          <a:p>
            <a:r>
              <a:rPr lang="en-US" sz="1400" dirty="0">
                <a:solidFill>
                  <a:srgbClr val="777777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right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r>
              <a:rPr lang="en-US" dirty="0"/>
              <a:t>Programming Assignment 2 is out, due Wednesday (May 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17914" y="210096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69C3E480-0094-E71A-6D5C-D197900D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17D08C1B-EAA0-5C07-DDD8-E69AFE2C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CCFF3C4F-4015-0748-E59E-84E20075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pic>
        <p:nvPicPr>
          <p:cNvPr id="2052" name="Picture 4" descr="Cartoon tree png images | PNGEgg">
            <a:extLst>
              <a:ext uri="{FF2B5EF4-FFF2-40B4-BE49-F238E27FC236}">
                <a16:creationId xmlns:a16="http://schemas.microsoft.com/office/drawing/2014/main" id="{A8D7D062-B36E-46A3-A2E9-C4A8F828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EA3F2-FC67-D668-3547-14A0D5765DB1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25873 -0.3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1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3BD0C-9710-E87A-D016-45B2537802EA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25404-28F5-7137-BC35-1F7D943019F1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18181</TotalTime>
  <Words>726</Words>
  <Application>Microsoft Office PowerPoint</Application>
  <PresentationFormat>Widescreen</PresentationFormat>
  <Paragraphs>298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Trees</vt:lpstr>
      <vt:lpstr>Lecture Outline</vt:lpstr>
      <vt:lpstr>Announcements</vt:lpstr>
      <vt:lpstr>Lecture Outline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 Lists [Review]</vt:lpstr>
      <vt:lpstr>Binary Trees</vt:lpstr>
      <vt:lpstr>Binary Tree Programming</vt:lpstr>
      <vt:lpstr>Tracing Through Binary Tree Programming</vt:lpstr>
      <vt:lpstr>Lecture Outline</vt:lpstr>
      <vt:lpstr>Binary Tree Traversals</vt:lpstr>
      <vt:lpstr>Enter the order in which the nodes of this tree would be visited in a pre-order traversal.</vt:lpstr>
      <vt:lpstr>Enter the order in which the nodes of this tree would be visited in a pre-order traversal.</vt:lpstr>
      <vt:lpstr>Enter the order in which the nodes of this tree would be visited in an in-order traversal.</vt:lpstr>
      <vt:lpstr>Enter the order in which the nodes of this tree would be visited in a post-order traversal.</vt:lpstr>
      <vt:lpstr>Lecture Outline</vt:lpstr>
      <vt:lpstr>Tracing through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316</cp:revision>
  <cp:lastPrinted>2022-09-27T21:33:44Z</cp:lastPrinted>
  <dcterms:created xsi:type="dcterms:W3CDTF">2020-06-13T06:27:42Z</dcterms:created>
  <dcterms:modified xsi:type="dcterms:W3CDTF">2025-05-16T15:26:40Z</dcterms:modified>
</cp:coreProperties>
</file>