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24" r:id="rId3"/>
    <p:sldId id="952" r:id="rId4"/>
    <p:sldId id="951" r:id="rId5"/>
    <p:sldId id="925" r:id="rId6"/>
    <p:sldId id="927" r:id="rId7"/>
    <p:sldId id="949" r:id="rId8"/>
    <p:sldId id="931" r:id="rId9"/>
    <p:sldId id="932" r:id="rId10"/>
    <p:sldId id="933" r:id="rId11"/>
    <p:sldId id="950" r:id="rId12"/>
    <p:sldId id="935" r:id="rId13"/>
    <p:sldId id="934" r:id="rId14"/>
    <p:sldId id="928" r:id="rId15"/>
    <p:sldId id="9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24"/>
            <p14:sldId id="952"/>
            <p14:sldId id="951"/>
            <p14:sldId id="925"/>
            <p14:sldId id="927"/>
            <p14:sldId id="949"/>
            <p14:sldId id="931"/>
            <p14:sldId id="932"/>
            <p14:sldId id="933"/>
            <p14:sldId id="950"/>
            <p14:sldId id="935"/>
            <p14:sldId id="934"/>
            <p14:sldId id="928"/>
            <p14:sldId id="9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00000"/>
    <a:srgbClr val="CCFF99"/>
    <a:srgbClr val="92D050"/>
    <a:srgbClr val="90EC34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85" autoAdjust="0"/>
    <p:restoredTop sz="91361"/>
  </p:normalViewPr>
  <p:slideViewPr>
    <p:cSldViewPr snapToGrid="0" snapToObjects="1">
      <p:cViewPr varScale="1">
        <p:scale>
          <a:sx n="69" d="100"/>
          <a:sy n="69" d="100"/>
        </p:scale>
        <p:origin x="360" y="2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 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55374-A44F-4282-8961-EC21502172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523" y="30599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0EA13A-CCA5-44F2-ACC5-0BFB614674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523" y="30599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Exhaustive Search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_versus_NP_proble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4x/ta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Exhaustive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rainy day activity?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ADC3D91-8787-4039-B8B9-D97DAC0D3291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F8014AC3-060E-4615-A980-60BB2005E14C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44071D-55F7-41BE-B4F5-7F1D7A823D95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269C7401-D9F6-467E-9072-97B2B42D27BC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B89706-5468-F3A7-1D40-B4A69673F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79176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1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48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3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8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Exhaustive Search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“”);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727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Sidenote: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05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There are some problems computers can solve, but not very cleverly…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Two "classes" of problems…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P</a:t>
            </a:r>
            <a:r>
              <a:rPr lang="en-US" dirty="0">
                <a:cs typeface="Arial" panose="020B0604020202020204" pitchFamily="34" charset="0"/>
              </a:rPr>
              <a:t>olynomial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Problems with a polynomial-time solution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N</a:t>
            </a:r>
            <a:r>
              <a:rPr lang="en-US" dirty="0">
                <a:cs typeface="Arial" panose="020B0604020202020204" pitchFamily="34" charset="0"/>
              </a:rPr>
              <a:t>ondeterministic </a:t>
            </a:r>
            <a:r>
              <a:rPr lang="en-US" b="1" dirty="0">
                <a:cs typeface="Arial" panose="020B0604020202020204" pitchFamily="34" charset="0"/>
              </a:rPr>
              <a:t>P</a:t>
            </a:r>
            <a:r>
              <a:rPr lang="en-US" dirty="0">
                <a:cs typeface="Arial" panose="020B0604020202020204" pitchFamily="34" charset="0"/>
              </a:rPr>
              <a:t>olynomial</a:t>
            </a:r>
          </a:p>
          <a:p>
            <a:pPr lvl="2"/>
            <a:r>
              <a:rPr lang="en-US" i="1" dirty="0">
                <a:cs typeface="Arial" panose="020B0604020202020204" pitchFamily="34" charset="0"/>
              </a:rPr>
              <a:t>Problems that can be solved by a non-deterministic Turing machine in polynomial time…</a:t>
            </a:r>
          </a:p>
          <a:p>
            <a:pPr lvl="2"/>
            <a:r>
              <a:rPr lang="en-US" u="sng" dirty="0">
                <a:cs typeface="Arial" panose="020B0604020202020204" pitchFamily="34" charset="0"/>
              </a:rPr>
              <a:t>Problems that we don't think have polynomial-time solutions…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Often these solutions are </a:t>
            </a:r>
            <a:r>
              <a:rPr lang="en-US" i="1" dirty="0">
                <a:cs typeface="Arial" panose="020B0604020202020204" pitchFamily="34" charset="0"/>
              </a:rPr>
              <a:t>exponential</a:t>
            </a:r>
            <a:r>
              <a:rPr lang="en-US" dirty="0">
                <a:cs typeface="Arial" panose="020B0604020202020204" pitchFamily="34" charset="0"/>
              </a:rPr>
              <a:t> time because we are sort of "brute-forcing" a solution…</a:t>
            </a:r>
          </a:p>
          <a:p>
            <a:pPr lvl="3"/>
            <a:r>
              <a:rPr lang="en-US" dirty="0">
                <a:cs typeface="Arial" panose="020B0604020202020204" pitchFamily="34" charset="0"/>
              </a:rPr>
              <a:t>Generative every possible solution and see if it works! </a:t>
            </a:r>
          </a:p>
          <a:p>
            <a:pPr lvl="3"/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Open problem: </a:t>
            </a:r>
            <a:r>
              <a:rPr lang="en-US" dirty="0">
                <a:cs typeface="Arial" panose="020B0604020202020204" pitchFamily="34" charset="0"/>
                <a:hlinkClick r:id="rId2"/>
              </a:rPr>
              <a:t>P = NP</a:t>
            </a:r>
            <a:r>
              <a:rPr lang="en-US" dirty="0"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225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0522" cy="5107172"/>
          </a:xfrm>
        </p:spPr>
        <p:txBody>
          <a:bodyPr>
            <a:normAutofit/>
          </a:bodyPr>
          <a:lstStyle/>
          <a:p>
            <a:r>
              <a:rPr lang="en-US" dirty="0"/>
              <a:t>Yay Quiz 1 is done! </a:t>
            </a:r>
          </a:p>
          <a:p>
            <a:pPr lvl="1"/>
            <a:r>
              <a:rPr lang="en-US" dirty="0"/>
              <a:t>Again, grades before Quiz 2 but we have makeups to take care of…</a:t>
            </a:r>
          </a:p>
          <a:p>
            <a:pPr lvl="1"/>
            <a:r>
              <a:rPr lang="en-US" dirty="0"/>
              <a:t>Quiz 2 is scheduled for May 26, so you have a bit of a break!</a:t>
            </a:r>
          </a:p>
          <a:p>
            <a:r>
              <a:rPr lang="en-US" dirty="0"/>
              <a:t>Programming Assignment 1 due tonight (May 7) at 11:59pm</a:t>
            </a:r>
          </a:p>
          <a:p>
            <a:r>
              <a:rPr lang="en-US" dirty="0"/>
              <a:t>Creative Project 2 released tomorrow (Thurs, May 8), due in one week (Wed, May 14)</a:t>
            </a:r>
          </a:p>
          <a:p>
            <a:pPr lvl="1"/>
            <a:r>
              <a:rPr lang="en-US" dirty="0"/>
              <a:t>Focused on recursion! </a:t>
            </a:r>
          </a:p>
          <a:p>
            <a:r>
              <a:rPr lang="en-US" dirty="0"/>
              <a:t>Resubmission Cycle 3 is open, closes on Friday, May 9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P0</a:t>
            </a:r>
            <a:r>
              <a:rPr lang="en-US" dirty="0"/>
              <a:t>, C1 eligible </a:t>
            </a:r>
          </a:p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CSE 12x/14x TA application</a:t>
            </a:r>
            <a:r>
              <a:rPr lang="en-US" dirty="0"/>
              <a:t> is now open for Autumn 2025!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05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We suppose we want to explore the space of all possible solutions…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So what do we do? 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We “exhaustively search” through every possibility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We need some sort of plan or process to follow to do this programmatically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What do we need? Recursion + some kind of accumulator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public / private pair</a:t>
            </a:r>
          </a:p>
        </p:txBody>
      </p:sp>
    </p:spTree>
    <p:extLst>
      <p:ext uri="{BB962C8B-B14F-4D97-AF65-F5344CB8AC3E}">
        <p14:creationId xmlns:p14="http://schemas.microsoft.com/office/powerpoint/2010/main" val="265635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EC3304-C09D-45EB-8E25-06102F11F3A1}"/>
              </a:ext>
            </a:extLst>
          </p:cNvPr>
          <p:cNvSpPr txBox="1"/>
          <p:nvPr/>
        </p:nvSpPr>
        <p:spPr>
          <a:xfrm>
            <a:off x="5803977" y="2494336"/>
            <a:ext cx="59901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("");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2" descr="Decision tree for all decisions that lead to all possible 3-digit combinations of 1, 2, and 3">
            <a:extLst>
              <a:ext uri="{FF2B5EF4-FFF2-40B4-BE49-F238E27FC236}">
                <a16:creationId xmlns:a16="http://schemas.microsoft.com/office/drawing/2014/main" id="{932D1FEE-6379-4119-897A-958385837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1132574"/>
            <a:ext cx="10124237" cy="13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6BC692-C931-4FD7-B0FF-AD6151FE4AC5}"/>
              </a:ext>
            </a:extLst>
          </p:cNvPr>
          <p:cNvSpPr txBox="1">
            <a:spLocks/>
          </p:cNvSpPr>
          <p:nvPr/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Tracing through </a:t>
            </a:r>
            <a:r>
              <a:rPr lang="en-US" dirty="0" err="1"/>
              <a:t>printNums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1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Visual we use to help understand what our process is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Visualization tool, not a 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If you can draw a decision tree, you can implement exhaustive search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Can glean important information</a:t>
            </a:r>
          </a:p>
          <a:p>
            <a:pPr lvl="1"/>
            <a:r>
              <a:rPr lang="en-US" b="1" dirty="0">
                <a:solidFill>
                  <a:srgbClr val="92D050"/>
                </a:solidFill>
                <a:cs typeface="Arial" panose="020B0604020202020204" pitchFamily="34" charset="0"/>
              </a:rPr>
              <a:t>Base case (end nodes)</a:t>
            </a:r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Recursive case (middle nodes)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“Dead end” case (more on this later…)</a:t>
            </a: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Decision tree for all decisions that lead to all possible 3-digit combinations of 1, 2, and 3">
            <a:extLst>
              <a:ext uri="{FF2B5EF4-FFF2-40B4-BE49-F238E27FC236}">
                <a16:creationId xmlns:a16="http://schemas.microsoft.com/office/drawing/2014/main" id="{FAAD4270-1222-41B8-86B0-D4F7CE56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2966856"/>
            <a:ext cx="10124237" cy="13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6044CE-38E6-4FC0-9428-A038B3692871}"/>
              </a:ext>
            </a:extLst>
          </p:cNvPr>
          <p:cNvSpPr/>
          <p:nvPr/>
        </p:nvSpPr>
        <p:spPr>
          <a:xfrm>
            <a:off x="921715" y="4072412"/>
            <a:ext cx="10358323" cy="319888"/>
          </a:xfrm>
          <a:prstGeom prst="roundRect">
            <a:avLst/>
          </a:prstGeom>
          <a:solidFill>
            <a:srgbClr val="90EC3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E33DF8-536A-43EF-B827-0FC490042DA7}"/>
              </a:ext>
            </a:extLst>
          </p:cNvPr>
          <p:cNvSpPr/>
          <p:nvPr/>
        </p:nvSpPr>
        <p:spPr>
          <a:xfrm>
            <a:off x="1513755" y="3319503"/>
            <a:ext cx="2504995" cy="689226"/>
          </a:xfrm>
          <a:prstGeom prst="roundRect">
            <a:avLst/>
          </a:prstGeom>
          <a:solidFill>
            <a:schemeClr val="accent5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 (search)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"");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773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343BC-D801-23CF-3668-E1B8911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D155-0438-5C58-A803-FCA1AA31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 (</a:t>
            </a:r>
            <a:r>
              <a:rPr lang="en-US" dirty="0" err="1"/>
              <a:t>printNums</a:t>
            </a:r>
            <a:r>
              <a:rPr lang="en-US" dirty="0"/>
              <a:t>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736304-5401-BC14-8B68-A4A5ECB0E28A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("");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soFar.length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== 3)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(int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= 1;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&lt;= 3;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++)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1359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6835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32997</TotalTime>
  <Words>1447</Words>
  <Application>Microsoft Office PowerPoint</Application>
  <PresentationFormat>Widescreen</PresentationFormat>
  <Paragraphs>377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Exhaustive Search</vt:lpstr>
      <vt:lpstr>Announcements</vt:lpstr>
      <vt:lpstr>Exhaustive Search</vt:lpstr>
      <vt:lpstr>PowerPoint Presentation</vt:lpstr>
      <vt:lpstr>Decision Trees</vt:lpstr>
      <vt:lpstr>Exhaustive Search Pattern (search)</vt:lpstr>
      <vt:lpstr>Exhaustive Search Pattern (printNums)</vt:lpstr>
      <vt:lpstr>Password Cracker</vt:lpstr>
      <vt:lpstr>Password Cracker</vt:lpstr>
      <vt:lpstr>Password Cracker</vt:lpstr>
      <vt:lpstr>PowerPoint Presentation</vt:lpstr>
      <vt:lpstr>Password Cracker</vt:lpstr>
      <vt:lpstr>Password Cracker</vt:lpstr>
      <vt:lpstr>Updated Exhaustive Search Pattern</vt:lpstr>
      <vt:lpstr>Sidenote: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505</cp:revision>
  <cp:lastPrinted>2022-09-27T21:33:44Z</cp:lastPrinted>
  <dcterms:created xsi:type="dcterms:W3CDTF">2020-06-13T06:27:42Z</dcterms:created>
  <dcterms:modified xsi:type="dcterms:W3CDTF">2025-05-07T15:54:57Z</dcterms:modified>
</cp:coreProperties>
</file>