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qpDy4ZiU+9KyhCZTzhpl61a5W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D7A3B-E758-4C75-AE7F-7DE5045652E0}" v="163" dt="2023-02-03T19:16:04.617"/>
  </p1510:revLst>
</p1510:revInfo>
</file>

<file path=ppt/tableStyles.xml><?xml version="1.0" encoding="utf-8"?>
<a:tblStyleLst xmlns:a="http://schemas.openxmlformats.org/drawingml/2006/main" def="{308A4304-1338-4ECB-9FE2-51631FE1324B}">
  <a:tblStyle styleId="{308A4304-1338-4ECB-9FE2-51631FE132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A"/>
          </a:solidFill>
        </a:fill>
      </a:tcStyle>
    </a:wholeTbl>
    <a:band1H>
      <a:tcTxStyle b="off" i="off"/>
      <a:tcStyle>
        <a:tcBdr/>
        <a:fill>
          <a:solidFill>
            <a:srgbClr val="CCCAD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AD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036D7A3B-E758-4C75-AE7F-7DE5045652E0}"/>
    <pc:docChg chg="undo custSel addSld delSld modSld">
      <pc:chgData name="Kasey Champion" userId="c1130ab030728f76" providerId="LiveId" clId="{036D7A3B-E758-4C75-AE7F-7DE5045652E0}" dt="2023-02-03T19:16:09.630" v="663" actId="1076"/>
      <pc:docMkLst>
        <pc:docMk/>
      </pc:docMkLst>
      <pc:sldChg chg="addSp delSp modSp mod">
        <pc:chgData name="Kasey Champion" userId="c1130ab030728f76" providerId="LiveId" clId="{036D7A3B-E758-4C75-AE7F-7DE5045652E0}" dt="2023-02-03T18:51:49.923" v="73" actId="478"/>
        <pc:sldMkLst>
          <pc:docMk/>
          <pc:sldMk cId="0" sldId="256"/>
        </pc:sldMkLst>
        <pc:spChg chg="add del mod">
          <ac:chgData name="Kasey Champion" userId="c1130ab030728f76" providerId="LiveId" clId="{036D7A3B-E758-4C75-AE7F-7DE5045652E0}" dt="2023-02-03T18:51:49.923" v="73" actId="478"/>
          <ac:spMkLst>
            <pc:docMk/>
            <pc:sldMk cId="0" sldId="256"/>
            <ac:spMk id="3" creationId="{FC9A14D8-BE82-184D-4101-E8212002D193}"/>
          </ac:spMkLst>
        </pc:spChg>
        <pc:spChg chg="mod">
          <ac:chgData name="Kasey Champion" userId="c1130ab030728f76" providerId="LiveId" clId="{036D7A3B-E758-4C75-AE7F-7DE5045652E0}" dt="2023-02-03T18:31:15.136" v="43" actId="20577"/>
          <ac:spMkLst>
            <pc:docMk/>
            <pc:sldMk cId="0" sldId="256"/>
            <ac:spMk id="89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31:17.705" v="44" actId="478"/>
          <ac:spMkLst>
            <pc:docMk/>
            <pc:sldMk cId="0" sldId="256"/>
            <ac:spMk id="90" creationId="{00000000-0000-0000-0000-000000000000}"/>
          </ac:spMkLst>
        </pc:spChg>
      </pc:sldChg>
      <pc:sldChg chg="addSp delSp modSp mod">
        <pc:chgData name="Kasey Champion" userId="c1130ab030728f76" providerId="LiveId" clId="{036D7A3B-E758-4C75-AE7F-7DE5045652E0}" dt="2023-02-03T18:31:49.912" v="57" actId="1076"/>
        <pc:sldMkLst>
          <pc:docMk/>
          <pc:sldMk cId="0" sldId="257"/>
        </pc:sldMkLst>
        <pc:spChg chg="add del mod">
          <ac:chgData name="Kasey Champion" userId="c1130ab030728f76" providerId="LiveId" clId="{036D7A3B-E758-4C75-AE7F-7DE5045652E0}" dt="2023-02-03T18:29:13.886" v="16" actId="478"/>
          <ac:spMkLst>
            <pc:docMk/>
            <pc:sldMk cId="0" sldId="257"/>
            <ac:spMk id="3" creationId="{BD57E8CD-6EAF-F07D-E646-DEE7CCA06861}"/>
          </ac:spMkLst>
        </pc:spChg>
        <pc:spChg chg="add del mod">
          <ac:chgData name="Kasey Champion" userId="c1130ab030728f76" providerId="LiveId" clId="{036D7A3B-E758-4C75-AE7F-7DE5045652E0}" dt="2023-02-03T18:29:14.533" v="17" actId="478"/>
          <ac:spMkLst>
            <pc:docMk/>
            <pc:sldMk cId="0" sldId="257"/>
            <ac:spMk id="5" creationId="{49A86960-BA20-71EE-9EFF-A70D817D3822}"/>
          </ac:spMkLst>
        </pc:spChg>
        <pc:spChg chg="add del mod">
          <ac:chgData name="Kasey Champion" userId="c1130ab030728f76" providerId="LiveId" clId="{036D7A3B-E758-4C75-AE7F-7DE5045652E0}" dt="2023-02-03T18:31:31.439" v="51" actId="478"/>
          <ac:spMkLst>
            <pc:docMk/>
            <pc:sldMk cId="0" sldId="257"/>
            <ac:spMk id="7" creationId="{4B0465C0-21CF-1271-4197-49D25A5FF524}"/>
          </ac:spMkLst>
        </pc:spChg>
        <pc:spChg chg="del mod">
          <ac:chgData name="Kasey Champion" userId="c1130ab030728f76" providerId="LiveId" clId="{036D7A3B-E758-4C75-AE7F-7DE5045652E0}" dt="2023-02-03T18:31:30.217" v="50" actId="478"/>
          <ac:spMkLst>
            <pc:docMk/>
            <pc:sldMk cId="0" sldId="257"/>
            <ac:spMk id="96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1.361" v="14" actId="478"/>
          <ac:spMkLst>
            <pc:docMk/>
            <pc:sldMk cId="0" sldId="257"/>
            <ac:spMk id="97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2.533" v="15" actId="478"/>
          <ac:spMkLst>
            <pc:docMk/>
            <pc:sldMk cId="0" sldId="257"/>
            <ac:spMk id="98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6.447" v="18" actId="478"/>
          <ac:spMkLst>
            <pc:docMk/>
            <pc:sldMk cId="0" sldId="257"/>
            <ac:spMk id="99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7.570" v="19" actId="478"/>
          <ac:spMkLst>
            <pc:docMk/>
            <pc:sldMk cId="0" sldId="257"/>
            <ac:spMk id="100" creationId="{00000000-0000-0000-0000-000000000000}"/>
          </ac:spMkLst>
        </pc:spChg>
        <pc:picChg chg="add mod">
          <ac:chgData name="Kasey Champion" userId="c1130ab030728f76" providerId="LiveId" clId="{036D7A3B-E758-4C75-AE7F-7DE5045652E0}" dt="2023-02-03T18:31:49.912" v="57" actId="1076"/>
          <ac:picMkLst>
            <pc:docMk/>
            <pc:sldMk cId="0" sldId="257"/>
            <ac:picMk id="1026" creationId="{92099E60-E9DF-2A4B-8871-D913956639E5}"/>
          </ac:picMkLst>
        </pc:picChg>
        <pc:picChg chg="add del mod">
          <ac:chgData name="Kasey Champion" userId="c1130ab030728f76" providerId="LiveId" clId="{036D7A3B-E758-4C75-AE7F-7DE5045652E0}" dt="2023-02-03T18:31:31.953" v="52" actId="478"/>
          <ac:picMkLst>
            <pc:docMk/>
            <pc:sldMk cId="0" sldId="257"/>
            <ac:picMk id="1028" creationId="{9DE624B8-9814-AD06-3E88-F0BD832A4DA0}"/>
          </ac:picMkLst>
        </pc:picChg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58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59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0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1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2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3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4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5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6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7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8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9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0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1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2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3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4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5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6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7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8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9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0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1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2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3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4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5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6"/>
        </pc:sldMkLst>
      </pc:sldChg>
      <pc:sldChg chg="addSp delSp modSp add mod">
        <pc:chgData name="Kasey Champion" userId="c1130ab030728f76" providerId="LiveId" clId="{036D7A3B-E758-4C75-AE7F-7DE5045652E0}" dt="2023-02-03T18:35:10.575" v="69" actId="1076"/>
        <pc:sldMkLst>
          <pc:docMk/>
          <pc:sldMk cId="2967136263" sldId="287"/>
        </pc:sldMkLst>
        <pc:spChg chg="add del mod">
          <ac:chgData name="Kasey Champion" userId="c1130ab030728f76" providerId="LiveId" clId="{036D7A3B-E758-4C75-AE7F-7DE5045652E0}" dt="2023-02-03T18:31:26.328" v="48" actId="478"/>
          <ac:spMkLst>
            <pc:docMk/>
            <pc:sldMk cId="2967136263" sldId="287"/>
            <ac:spMk id="3" creationId="{9060423F-82D4-E2BE-0473-D9FC774DC247}"/>
          </ac:spMkLst>
        </pc:spChg>
        <pc:spChg chg="add del">
          <ac:chgData name="Kasey Champion" userId="c1130ab030728f76" providerId="LiveId" clId="{036D7A3B-E758-4C75-AE7F-7DE5045652E0}" dt="2023-02-03T18:34:03.363" v="60" actId="478"/>
          <ac:spMkLst>
            <pc:docMk/>
            <pc:sldMk cId="2967136263" sldId="287"/>
            <ac:spMk id="4" creationId="{3D3D96E9-9E70-F9E3-1737-F7316473B28A}"/>
          </ac:spMkLst>
        </pc:spChg>
        <pc:spChg chg="add del mod">
          <ac:chgData name="Kasey Champion" userId="c1130ab030728f76" providerId="LiveId" clId="{036D7A3B-E758-4C75-AE7F-7DE5045652E0}" dt="2023-02-03T18:34:03.363" v="60" actId="478"/>
          <ac:spMkLst>
            <pc:docMk/>
            <pc:sldMk cId="2967136263" sldId="287"/>
            <ac:spMk id="5" creationId="{4AE104C8-9A39-9251-4DFF-6A8F27D29C52}"/>
          </ac:spMkLst>
        </pc:spChg>
        <pc:spChg chg="del">
          <ac:chgData name="Kasey Champion" userId="c1130ab030728f76" providerId="LiveId" clId="{036D7A3B-E758-4C75-AE7F-7DE5045652E0}" dt="2023-02-03T18:31:25.021" v="47" actId="478"/>
          <ac:spMkLst>
            <pc:docMk/>
            <pc:sldMk cId="2967136263" sldId="287"/>
            <ac:spMk id="96" creationId="{00000000-0000-0000-0000-000000000000}"/>
          </ac:spMkLst>
        </pc:spChg>
        <pc:picChg chg="del">
          <ac:chgData name="Kasey Champion" userId="c1130ab030728f76" providerId="LiveId" clId="{036D7A3B-E758-4C75-AE7F-7DE5045652E0}" dt="2023-02-03T18:31:23.593" v="46" actId="478"/>
          <ac:picMkLst>
            <pc:docMk/>
            <pc:sldMk cId="2967136263" sldId="287"/>
            <ac:picMk id="1026" creationId="{92099E60-E9DF-2A4B-8871-D913956639E5}"/>
          </ac:picMkLst>
        </pc:picChg>
        <pc:picChg chg="mod">
          <ac:chgData name="Kasey Champion" userId="c1130ab030728f76" providerId="LiveId" clId="{036D7A3B-E758-4C75-AE7F-7DE5045652E0}" dt="2023-02-03T18:35:10.575" v="69" actId="1076"/>
          <ac:picMkLst>
            <pc:docMk/>
            <pc:sldMk cId="2967136263" sldId="287"/>
            <ac:picMk id="1028" creationId="{9DE624B8-9814-AD06-3E88-F0BD832A4DA0}"/>
          </ac:picMkLst>
        </pc:picChg>
        <pc:picChg chg="add mod">
          <ac:chgData name="Kasey Champion" userId="c1130ab030728f76" providerId="LiveId" clId="{036D7A3B-E758-4C75-AE7F-7DE5045652E0}" dt="2023-02-03T18:35:08.983" v="68" actId="1076"/>
          <ac:picMkLst>
            <pc:docMk/>
            <pc:sldMk cId="2967136263" sldId="287"/>
            <ac:picMk id="2054" creationId="{38757A8E-F78D-5A7A-9F01-169375375CD6}"/>
          </ac:picMkLst>
        </pc:picChg>
      </pc:sldChg>
      <pc:sldChg chg="addSp delSp modSp add mod modAnim">
        <pc:chgData name="Kasey Champion" userId="c1130ab030728f76" providerId="LiveId" clId="{036D7A3B-E758-4C75-AE7F-7DE5045652E0}" dt="2023-02-03T19:02:58.343" v="390" actId="1076"/>
        <pc:sldMkLst>
          <pc:docMk/>
          <pc:sldMk cId="4247990048" sldId="288"/>
        </pc:sldMkLst>
        <pc:spChg chg="add mod">
          <ac:chgData name="Kasey Champion" userId="c1130ab030728f76" providerId="LiveId" clId="{036D7A3B-E758-4C75-AE7F-7DE5045652E0}" dt="2023-02-03T19:02:58.343" v="390" actId="1076"/>
          <ac:spMkLst>
            <pc:docMk/>
            <pc:sldMk cId="4247990048" sldId="288"/>
            <ac:spMk id="2" creationId="{4677C6E3-E1CC-A3F0-3742-3CED5D650D4F}"/>
          </ac:spMkLst>
        </pc:spChg>
        <pc:spChg chg="add mod">
          <ac:chgData name="Kasey Champion" userId="c1130ab030728f76" providerId="LiveId" clId="{036D7A3B-E758-4C75-AE7F-7DE5045652E0}" dt="2023-02-03T18:54:46.459" v="195" actId="1076"/>
          <ac:spMkLst>
            <pc:docMk/>
            <pc:sldMk cId="4247990048" sldId="288"/>
            <ac:spMk id="3" creationId="{CBB3BE92-6DA6-C8B8-D0C2-A8C62CA02FB5}"/>
          </ac:spMkLst>
        </pc:spChg>
        <pc:spChg chg="add mod">
          <ac:chgData name="Kasey Champion" userId="c1130ab030728f76" providerId="LiveId" clId="{036D7A3B-E758-4C75-AE7F-7DE5045652E0}" dt="2023-02-03T19:02:36.435" v="368" actId="12789"/>
          <ac:spMkLst>
            <pc:docMk/>
            <pc:sldMk cId="4247990048" sldId="288"/>
            <ac:spMk id="4" creationId="{0E7AF46D-E543-EAA7-113E-B9C806FCF448}"/>
          </ac:spMkLst>
        </pc:spChg>
        <pc:spChg chg="add del mod">
          <ac:chgData name="Kasey Champion" userId="c1130ab030728f76" providerId="LiveId" clId="{036D7A3B-E758-4C75-AE7F-7DE5045652E0}" dt="2023-02-03T18:59:34.521" v="313" actId="478"/>
          <ac:spMkLst>
            <pc:docMk/>
            <pc:sldMk cId="4247990048" sldId="288"/>
            <ac:spMk id="5" creationId="{79D259D4-07CC-6172-2A72-792509482170}"/>
          </ac:spMkLst>
        </pc:spChg>
        <pc:spChg chg="add del mod">
          <ac:chgData name="Kasey Champion" userId="c1130ab030728f76" providerId="LiveId" clId="{036D7A3B-E758-4C75-AE7F-7DE5045652E0}" dt="2023-02-03T19:01:10.129" v="337" actId="478"/>
          <ac:spMkLst>
            <pc:docMk/>
            <pc:sldMk cId="4247990048" sldId="288"/>
            <ac:spMk id="6" creationId="{DBAE1C48-72BC-216F-964D-DE3021D6CCDC}"/>
          </ac:spMkLst>
        </pc:spChg>
        <pc:spChg chg="add mod">
          <ac:chgData name="Kasey Champion" userId="c1130ab030728f76" providerId="LiveId" clId="{036D7A3B-E758-4C75-AE7F-7DE5045652E0}" dt="2023-02-03T19:02:36.435" v="368" actId="12789"/>
          <ac:spMkLst>
            <pc:docMk/>
            <pc:sldMk cId="4247990048" sldId="288"/>
            <ac:spMk id="7" creationId="{5265BA72-1637-174C-EA46-D14AE6771838}"/>
          </ac:spMkLst>
        </pc:spChg>
        <pc:spChg chg="add mod">
          <ac:chgData name="Kasey Champion" userId="c1130ab030728f76" providerId="LiveId" clId="{036D7A3B-E758-4C75-AE7F-7DE5045652E0}" dt="2023-02-03T19:02:36.435" v="368" actId="12789"/>
          <ac:spMkLst>
            <pc:docMk/>
            <pc:sldMk cId="4247990048" sldId="288"/>
            <ac:spMk id="8" creationId="{D8DA3B00-310C-F48E-84E1-DFBA4FD77E2D}"/>
          </ac:spMkLst>
        </pc:spChg>
        <pc:spChg chg="add mod">
          <ac:chgData name="Kasey Champion" userId="c1130ab030728f76" providerId="LiveId" clId="{036D7A3B-E758-4C75-AE7F-7DE5045652E0}" dt="2023-02-03T19:02:44.872" v="380" actId="1035"/>
          <ac:spMkLst>
            <pc:docMk/>
            <pc:sldMk cId="4247990048" sldId="288"/>
            <ac:spMk id="9" creationId="{21084D67-55B6-D796-197A-15DBA7F6E728}"/>
          </ac:spMkLst>
        </pc:spChg>
        <pc:spChg chg="add mod">
          <ac:chgData name="Kasey Champion" userId="c1130ab030728f76" providerId="LiveId" clId="{036D7A3B-E758-4C75-AE7F-7DE5045652E0}" dt="2023-02-03T18:59:49.764" v="321" actId="1076"/>
          <ac:spMkLst>
            <pc:docMk/>
            <pc:sldMk cId="4247990048" sldId="288"/>
            <ac:spMk id="10" creationId="{43FB041D-9DB4-97F8-6294-BBBA8AD9F8C3}"/>
          </ac:spMkLst>
        </pc:spChg>
        <pc:spChg chg="add del mod">
          <ac:chgData name="Kasey Champion" userId="c1130ab030728f76" providerId="LiveId" clId="{036D7A3B-E758-4C75-AE7F-7DE5045652E0}" dt="2023-02-03T19:01:12.575" v="338" actId="478"/>
          <ac:spMkLst>
            <pc:docMk/>
            <pc:sldMk cId="4247990048" sldId="288"/>
            <ac:spMk id="11" creationId="{18990A0A-5B63-6506-9E7F-9EE52364DD81}"/>
          </ac:spMkLst>
        </pc:spChg>
        <pc:spChg chg="add mod">
          <ac:chgData name="Kasey Champion" userId="c1130ab030728f76" providerId="LiveId" clId="{036D7A3B-E758-4C75-AE7F-7DE5045652E0}" dt="2023-02-03T19:02:03.375" v="360" actId="1076"/>
          <ac:spMkLst>
            <pc:docMk/>
            <pc:sldMk cId="4247990048" sldId="288"/>
            <ac:spMk id="12" creationId="{F829D528-A41F-B13A-FEAC-8685A0522581}"/>
          </ac:spMkLst>
        </pc:spChg>
        <pc:spChg chg="add mod">
          <ac:chgData name="Kasey Champion" userId="c1130ab030728f76" providerId="LiveId" clId="{036D7A3B-E758-4C75-AE7F-7DE5045652E0}" dt="2023-02-03T19:02:18.127" v="364" actId="1076"/>
          <ac:spMkLst>
            <pc:docMk/>
            <pc:sldMk cId="4247990048" sldId="288"/>
            <ac:spMk id="13" creationId="{7100CFCA-CC01-D535-7F9C-E8BA45B7F5D2}"/>
          </ac:spMkLst>
        </pc:spChg>
        <pc:picChg chg="del">
          <ac:chgData name="Kasey Champion" userId="c1130ab030728f76" providerId="LiveId" clId="{036D7A3B-E758-4C75-AE7F-7DE5045652E0}" dt="2023-02-03T18:51:45.641" v="72" actId="478"/>
          <ac:picMkLst>
            <pc:docMk/>
            <pc:sldMk cId="4247990048" sldId="288"/>
            <ac:picMk id="1026" creationId="{92099E60-E9DF-2A4B-8871-D913956639E5}"/>
          </ac:picMkLst>
        </pc:picChg>
      </pc:sldChg>
      <pc:sldChg chg="addSp delSp modSp add mod delAnim modAnim">
        <pc:chgData name="Kasey Champion" userId="c1130ab030728f76" providerId="LiveId" clId="{036D7A3B-E758-4C75-AE7F-7DE5045652E0}" dt="2023-02-03T19:09:18.593" v="572" actId="478"/>
        <pc:sldMkLst>
          <pc:docMk/>
          <pc:sldMk cId="1946108874" sldId="289"/>
        </pc:sldMkLst>
        <pc:spChg chg="mod">
          <ac:chgData name="Kasey Champion" userId="c1130ab030728f76" providerId="LiveId" clId="{036D7A3B-E758-4C75-AE7F-7DE5045652E0}" dt="2023-02-03T19:03:08.016" v="400" actId="20577"/>
          <ac:spMkLst>
            <pc:docMk/>
            <pc:sldMk cId="1946108874" sldId="289"/>
            <ac:spMk id="2" creationId="{4677C6E3-E1CC-A3F0-3742-3CED5D650D4F}"/>
          </ac:spMkLst>
        </pc:spChg>
        <pc:spChg chg="mod">
          <ac:chgData name="Kasey Champion" userId="c1130ab030728f76" providerId="LiveId" clId="{036D7A3B-E758-4C75-AE7F-7DE5045652E0}" dt="2023-02-03T19:04:03.193" v="487" actId="20577"/>
          <ac:spMkLst>
            <pc:docMk/>
            <pc:sldMk cId="1946108874" sldId="289"/>
            <ac:spMk id="3" creationId="{CBB3BE92-6DA6-C8B8-D0C2-A8C62CA02FB5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4" creationId="{0E7AF46D-E543-EAA7-113E-B9C806FCF448}"/>
          </ac:spMkLst>
        </pc:spChg>
        <pc:spChg chg="add mod">
          <ac:chgData name="Kasey Champion" userId="c1130ab030728f76" providerId="LiveId" clId="{036D7A3B-E758-4C75-AE7F-7DE5045652E0}" dt="2023-02-03T19:05:18.645" v="508" actId="1076"/>
          <ac:spMkLst>
            <pc:docMk/>
            <pc:sldMk cId="1946108874" sldId="289"/>
            <ac:spMk id="5" creationId="{C93EF3A1-FD92-805D-E2D6-5AB8073D8C51}"/>
          </ac:spMkLst>
        </pc:spChg>
        <pc:spChg chg="add del mod">
          <ac:chgData name="Kasey Champion" userId="c1130ab030728f76" providerId="LiveId" clId="{036D7A3B-E758-4C75-AE7F-7DE5045652E0}" dt="2023-02-03T19:05:20.796" v="509" actId="478"/>
          <ac:spMkLst>
            <pc:docMk/>
            <pc:sldMk cId="1946108874" sldId="289"/>
            <ac:spMk id="6" creationId="{42623A49-FD3C-C470-45E0-E2BD20F883CA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7" creationId="{5265BA72-1637-174C-EA46-D14AE6771838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8" creationId="{D8DA3B00-310C-F48E-84E1-DFBA4FD77E2D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9" creationId="{21084D67-55B6-D796-197A-15DBA7F6E728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10" creationId="{43FB041D-9DB4-97F8-6294-BBBA8AD9F8C3}"/>
          </ac:spMkLst>
        </pc:spChg>
        <pc:spChg chg="add mod">
          <ac:chgData name="Kasey Champion" userId="c1130ab030728f76" providerId="LiveId" clId="{036D7A3B-E758-4C75-AE7F-7DE5045652E0}" dt="2023-02-03T19:05:25.703" v="511" actId="1076"/>
          <ac:spMkLst>
            <pc:docMk/>
            <pc:sldMk cId="1946108874" sldId="289"/>
            <ac:spMk id="11" creationId="{FD30F4A3-084B-D3BD-5A5E-305C55F2A7B8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12" creationId="{F829D528-A41F-B13A-FEAC-8685A0522581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13" creationId="{7100CFCA-CC01-D535-7F9C-E8BA45B7F5D2}"/>
          </ac:spMkLst>
        </pc:spChg>
        <pc:spChg chg="add mod">
          <ac:chgData name="Kasey Champion" userId="c1130ab030728f76" providerId="LiveId" clId="{036D7A3B-E758-4C75-AE7F-7DE5045652E0}" dt="2023-02-03T19:05:41.191" v="518" actId="14100"/>
          <ac:spMkLst>
            <pc:docMk/>
            <pc:sldMk cId="1946108874" sldId="289"/>
            <ac:spMk id="14" creationId="{1A74296D-B221-C4C4-4CB6-11C34069B713}"/>
          </ac:spMkLst>
        </pc:spChg>
        <pc:spChg chg="add mod">
          <ac:chgData name="Kasey Champion" userId="c1130ab030728f76" providerId="LiveId" clId="{036D7A3B-E758-4C75-AE7F-7DE5045652E0}" dt="2023-02-03T19:05:50.977" v="520" actId="1076"/>
          <ac:spMkLst>
            <pc:docMk/>
            <pc:sldMk cId="1946108874" sldId="289"/>
            <ac:spMk id="15" creationId="{0C084FD4-22E3-DD9D-BB2C-F13C5B383036}"/>
          </ac:spMkLst>
        </pc:spChg>
        <pc:spChg chg="add mod">
          <ac:chgData name="Kasey Champion" userId="c1130ab030728f76" providerId="LiveId" clId="{036D7A3B-E758-4C75-AE7F-7DE5045652E0}" dt="2023-02-03T19:06:07.399" v="526" actId="20577"/>
          <ac:spMkLst>
            <pc:docMk/>
            <pc:sldMk cId="1946108874" sldId="289"/>
            <ac:spMk id="16" creationId="{7AB618D2-19BE-3CEB-BD32-32F2DA005A52}"/>
          </ac:spMkLst>
        </pc:spChg>
        <pc:spChg chg="add mod">
          <ac:chgData name="Kasey Champion" userId="c1130ab030728f76" providerId="LiveId" clId="{036D7A3B-E758-4C75-AE7F-7DE5045652E0}" dt="2023-02-03T19:06:13.268" v="528" actId="1076"/>
          <ac:spMkLst>
            <pc:docMk/>
            <pc:sldMk cId="1946108874" sldId="289"/>
            <ac:spMk id="17" creationId="{6AF9BE3F-888E-06D7-5862-C97FA76E35EC}"/>
          </ac:spMkLst>
        </pc:spChg>
        <pc:spChg chg="add mod">
          <ac:chgData name="Kasey Champion" userId="c1130ab030728f76" providerId="LiveId" clId="{036D7A3B-E758-4C75-AE7F-7DE5045652E0}" dt="2023-02-03T19:06:22.438" v="536" actId="1076"/>
          <ac:spMkLst>
            <pc:docMk/>
            <pc:sldMk cId="1946108874" sldId="289"/>
            <ac:spMk id="18" creationId="{CDBCEDE2-D96A-D8B3-DBED-FAC18474D91E}"/>
          </ac:spMkLst>
        </pc:spChg>
        <pc:spChg chg="add mod">
          <ac:chgData name="Kasey Champion" userId="c1130ab030728f76" providerId="LiveId" clId="{036D7A3B-E758-4C75-AE7F-7DE5045652E0}" dt="2023-02-03T19:06:47.079" v="541" actId="1076"/>
          <ac:spMkLst>
            <pc:docMk/>
            <pc:sldMk cId="1946108874" sldId="289"/>
            <ac:spMk id="19" creationId="{2AADE078-1649-D4A8-9260-F4EAAA483DA5}"/>
          </ac:spMkLst>
        </pc:spChg>
        <pc:spChg chg="add mod">
          <ac:chgData name="Kasey Champion" userId="c1130ab030728f76" providerId="LiveId" clId="{036D7A3B-E758-4C75-AE7F-7DE5045652E0}" dt="2023-02-03T19:06:53.490" v="544" actId="20577"/>
          <ac:spMkLst>
            <pc:docMk/>
            <pc:sldMk cId="1946108874" sldId="289"/>
            <ac:spMk id="20" creationId="{BD496374-1E52-A399-92DB-DE0678AD23DA}"/>
          </ac:spMkLst>
        </pc:spChg>
        <pc:spChg chg="add mod">
          <ac:chgData name="Kasey Champion" userId="c1130ab030728f76" providerId="LiveId" clId="{036D7A3B-E758-4C75-AE7F-7DE5045652E0}" dt="2023-02-03T19:07:08.311" v="549" actId="1076"/>
          <ac:spMkLst>
            <pc:docMk/>
            <pc:sldMk cId="1946108874" sldId="289"/>
            <ac:spMk id="21" creationId="{56D61D8F-E5C2-5D23-7A08-71E458F5BE9E}"/>
          </ac:spMkLst>
        </pc:spChg>
        <pc:spChg chg="add mod">
          <ac:chgData name="Kasey Champion" userId="c1130ab030728f76" providerId="LiveId" clId="{036D7A3B-E758-4C75-AE7F-7DE5045652E0}" dt="2023-02-03T19:07:17.650" v="560" actId="20577"/>
          <ac:spMkLst>
            <pc:docMk/>
            <pc:sldMk cId="1946108874" sldId="289"/>
            <ac:spMk id="22" creationId="{83C19176-CA8D-F195-8CF4-14B3B595F795}"/>
          </ac:spMkLst>
        </pc:spChg>
        <pc:spChg chg="add mod">
          <ac:chgData name="Kasey Champion" userId="c1130ab030728f76" providerId="LiveId" clId="{036D7A3B-E758-4C75-AE7F-7DE5045652E0}" dt="2023-02-03T19:07:28.625" v="562" actId="1076"/>
          <ac:spMkLst>
            <pc:docMk/>
            <pc:sldMk cId="1946108874" sldId="289"/>
            <ac:spMk id="23" creationId="{870ABAB4-9F0F-FBC5-581C-CBBFFB1DA8F3}"/>
          </ac:spMkLst>
        </pc:spChg>
        <pc:spChg chg="add mod">
          <ac:chgData name="Kasey Champion" userId="c1130ab030728f76" providerId="LiveId" clId="{036D7A3B-E758-4C75-AE7F-7DE5045652E0}" dt="2023-02-03T19:07:36.400" v="565" actId="20577"/>
          <ac:spMkLst>
            <pc:docMk/>
            <pc:sldMk cId="1946108874" sldId="289"/>
            <ac:spMk id="24" creationId="{DF2B26C5-3F1B-6BB3-B6B3-6839A03613BC}"/>
          </ac:spMkLst>
        </pc:spChg>
        <pc:spChg chg="add del mod">
          <ac:chgData name="Kasey Champion" userId="c1130ab030728f76" providerId="LiveId" clId="{036D7A3B-E758-4C75-AE7F-7DE5045652E0}" dt="2023-02-03T19:07:44.648" v="568" actId="478"/>
          <ac:spMkLst>
            <pc:docMk/>
            <pc:sldMk cId="1946108874" sldId="289"/>
            <ac:spMk id="25" creationId="{B9AC557C-AF0F-5F41-883A-608C83E67C4E}"/>
          </ac:spMkLst>
        </pc:spChg>
        <pc:spChg chg="add del">
          <ac:chgData name="Kasey Champion" userId="c1130ab030728f76" providerId="LiveId" clId="{036D7A3B-E758-4C75-AE7F-7DE5045652E0}" dt="2023-02-03T19:08:42.051" v="570"/>
          <ac:spMkLst>
            <pc:docMk/>
            <pc:sldMk cId="1946108874" sldId="289"/>
            <ac:spMk id="26" creationId="{6D6B871B-2155-9B6C-AD78-B0DD341D9CED}"/>
          </ac:spMkLst>
        </pc:spChg>
        <pc:picChg chg="add del">
          <ac:chgData name="Kasey Champion" userId="c1130ab030728f76" providerId="LiveId" clId="{036D7A3B-E758-4C75-AE7F-7DE5045652E0}" dt="2023-02-03T19:09:18.593" v="572" actId="478"/>
          <ac:picMkLst>
            <pc:docMk/>
            <pc:sldMk cId="1946108874" sldId="289"/>
            <ac:picMk id="3076" creationId="{B6D3272F-16D9-102B-134F-AAF48E823DA8}"/>
          </ac:picMkLst>
        </pc:picChg>
      </pc:sldChg>
      <pc:sldChg chg="addSp modSp add mod modAnim">
        <pc:chgData name="Kasey Champion" userId="c1130ab030728f76" providerId="LiveId" clId="{036D7A3B-E758-4C75-AE7F-7DE5045652E0}" dt="2023-02-03T19:11:03.502" v="610" actId="1582"/>
        <pc:sldMkLst>
          <pc:docMk/>
          <pc:sldMk cId="785140774" sldId="290"/>
        </pc:sldMkLst>
        <pc:spChg chg="add mod">
          <ac:chgData name="Kasey Champion" userId="c1130ab030728f76" providerId="LiveId" clId="{036D7A3B-E758-4C75-AE7F-7DE5045652E0}" dt="2023-02-03T19:10:41.860" v="607" actId="1582"/>
          <ac:spMkLst>
            <pc:docMk/>
            <pc:sldMk cId="785140774" sldId="290"/>
            <ac:spMk id="4" creationId="{DA7FA6CC-6DC2-CB04-959E-A93C8D993050}"/>
          </ac:spMkLst>
        </pc:spChg>
        <pc:picChg chg="add mod">
          <ac:chgData name="Kasey Champion" userId="c1130ab030728f76" providerId="LiveId" clId="{036D7A3B-E758-4C75-AE7F-7DE5045652E0}" dt="2023-02-03T19:10:08.069" v="595" actId="1076"/>
          <ac:picMkLst>
            <pc:docMk/>
            <pc:sldMk cId="785140774" sldId="290"/>
            <ac:picMk id="5122" creationId="{FBD92B43-1D27-9CA4-996E-56FFDBA45275}"/>
          </ac:picMkLst>
        </pc:picChg>
        <pc:cxnChg chg="add mod">
          <ac:chgData name="Kasey Champion" userId="c1130ab030728f76" providerId="LiveId" clId="{036D7A3B-E758-4C75-AE7F-7DE5045652E0}" dt="2023-02-03T19:10:41.860" v="607" actId="1582"/>
          <ac:cxnSpMkLst>
            <pc:docMk/>
            <pc:sldMk cId="785140774" sldId="290"/>
            <ac:cxnSpMk id="7" creationId="{C491F121-6802-84E1-EDDC-371AE30A4A2A}"/>
          </ac:cxnSpMkLst>
        </pc:cxnChg>
        <pc:cxnChg chg="add mod">
          <ac:chgData name="Kasey Champion" userId="c1130ab030728f76" providerId="LiveId" clId="{036D7A3B-E758-4C75-AE7F-7DE5045652E0}" dt="2023-02-03T19:11:03.502" v="610" actId="1582"/>
          <ac:cxnSpMkLst>
            <pc:docMk/>
            <pc:sldMk cId="785140774" sldId="290"/>
            <ac:cxnSpMk id="12" creationId="{5821E290-230A-40F0-7CDE-63D179847AE3}"/>
          </ac:cxnSpMkLst>
        </pc:cxnChg>
      </pc:sldChg>
      <pc:sldChg chg="addSp modSp add mod modAnim">
        <pc:chgData name="Kasey Champion" userId="c1130ab030728f76" providerId="LiveId" clId="{036D7A3B-E758-4C75-AE7F-7DE5045652E0}" dt="2023-02-03T19:16:09.630" v="663" actId="1076"/>
        <pc:sldMkLst>
          <pc:docMk/>
          <pc:sldMk cId="3010245352" sldId="291"/>
        </pc:sldMkLst>
        <pc:spChg chg="add mod">
          <ac:chgData name="Kasey Champion" userId="c1130ab030728f76" providerId="LiveId" clId="{036D7A3B-E758-4C75-AE7F-7DE5045652E0}" dt="2023-02-03T19:16:09.630" v="663" actId="1076"/>
          <ac:spMkLst>
            <pc:docMk/>
            <pc:sldMk cId="3010245352" sldId="291"/>
            <ac:spMk id="7" creationId="{86E22E96-0B72-FBDA-F737-504D0EF176C5}"/>
          </ac:spMkLst>
        </pc:spChg>
        <pc:spChg chg="mod">
          <ac:chgData name="Kasey Champion" userId="c1130ab030728f76" providerId="LiveId" clId="{036D7A3B-E758-4C75-AE7F-7DE5045652E0}" dt="2023-02-03T19:14:43.942" v="647" actId="14100"/>
          <ac:spMkLst>
            <pc:docMk/>
            <pc:sldMk cId="3010245352" sldId="291"/>
            <ac:spMk id="14" creationId="{1A74296D-B221-C4C4-4CB6-11C34069B713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5" creationId="{0C084FD4-22E3-DD9D-BB2C-F13C5B383036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6" creationId="{7AB618D2-19BE-3CEB-BD32-32F2DA005A52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7" creationId="{6AF9BE3F-888E-06D7-5862-C97FA76E35EC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8" creationId="{CDBCEDE2-D96A-D8B3-DBED-FAC18474D91E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19" creationId="{2AADE078-1649-D4A8-9260-F4EAAA483DA5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20" creationId="{BD496374-1E52-A399-92DB-DE0678AD23DA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21" creationId="{56D61D8F-E5C2-5D23-7A08-71E458F5BE9E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22" creationId="{83C19176-CA8D-F195-8CF4-14B3B595F795}"/>
          </ac:spMkLst>
        </pc:spChg>
        <pc:spChg chg="mod">
          <ac:chgData name="Kasey Champion" userId="c1130ab030728f76" providerId="LiveId" clId="{036D7A3B-E758-4C75-AE7F-7DE5045652E0}" dt="2023-02-03T19:13:46.611" v="633" actId="1076"/>
          <ac:spMkLst>
            <pc:docMk/>
            <pc:sldMk cId="3010245352" sldId="291"/>
            <ac:spMk id="23" creationId="{870ABAB4-9F0F-FBC5-581C-CBBFFB1DA8F3}"/>
          </ac:spMkLst>
        </pc:spChg>
        <pc:spChg chg="mod">
          <ac:chgData name="Kasey Champion" userId="c1130ab030728f76" providerId="LiveId" clId="{036D7A3B-E758-4C75-AE7F-7DE5045652E0}" dt="2023-02-03T19:13:46.611" v="633" actId="1076"/>
          <ac:spMkLst>
            <pc:docMk/>
            <pc:sldMk cId="3010245352" sldId="291"/>
            <ac:spMk id="24" creationId="{DF2B26C5-3F1B-6BB3-B6B3-6839A03613BC}"/>
          </ac:spMkLst>
        </pc:spChg>
        <pc:grpChg chg="add mod">
          <ac:chgData name="Kasey Champion" userId="c1130ab030728f76" providerId="LiveId" clId="{036D7A3B-E758-4C75-AE7F-7DE5045652E0}" dt="2023-02-03T19:15:33.569" v="660" actId="1076"/>
          <ac:grpSpMkLst>
            <pc:docMk/>
            <pc:sldMk cId="3010245352" sldId="291"/>
            <ac:grpSpMk id="4" creationId="{9F610B67-C9D6-CC4D-987E-626695153339}"/>
          </ac:grpSpMkLst>
        </pc:grpChg>
        <pc:grpChg chg="add mod">
          <ac:chgData name="Kasey Champion" userId="c1130ab030728f76" providerId="LiveId" clId="{036D7A3B-E758-4C75-AE7F-7DE5045652E0}" dt="2023-02-03T19:15:33.569" v="660" actId="1076"/>
          <ac:grpSpMkLst>
            <pc:docMk/>
            <pc:sldMk cId="3010245352" sldId="291"/>
            <ac:grpSpMk id="6" creationId="{C3CD8A3B-9665-A129-9A69-32D769584C44}"/>
          </ac:grpSpMkLst>
        </pc:grpChg>
      </pc:sldChg>
      <pc:sldMasterChg chg="delSldLayout">
        <pc:chgData name="Kasey Champion" userId="c1130ab030728f76" providerId="LiveId" clId="{036D7A3B-E758-4C75-AE7F-7DE5045652E0}" dt="2023-02-03T18:35:19.343" v="70" actId="47"/>
        <pc:sldMasterMkLst>
          <pc:docMk/>
          <pc:sldMasterMk cId="0" sldId="2147483648"/>
        </pc:sldMasterMkLst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539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9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47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464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37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Recursive Tracing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524000" y="4701912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fro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Kasey Champion</a:t>
            </a:r>
            <a:endParaRPr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obelleDB cute surprise studio ghibli ghibli GIF">
            <a:extLst>
              <a:ext uri="{FF2B5EF4-FFF2-40B4-BE49-F238E27FC236}">
                <a16:creationId xmlns:a16="http://schemas.microsoft.com/office/drawing/2014/main" id="{92099E60-E9DF-2A4B-8871-D9139566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73" y="258601"/>
            <a:ext cx="5498263" cy="54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cursive Broccoli : r/recursivestructures">
            <a:extLst>
              <a:ext uri="{FF2B5EF4-FFF2-40B4-BE49-F238E27FC236}">
                <a16:creationId xmlns:a16="http://schemas.microsoft.com/office/drawing/2014/main" id="{9DE624B8-9814-AD06-3E88-F0BD832A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2" y="978627"/>
            <a:ext cx="5241829" cy="39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nature of design: the Fibonacci sequence and the Golden Ratio -  Cleveland Design">
            <a:extLst>
              <a:ext uri="{FF2B5EF4-FFF2-40B4-BE49-F238E27FC236}">
                <a16:creationId xmlns:a16="http://schemas.microsoft.com/office/drawing/2014/main" id="{38757A8E-F78D-5A7A-9F01-1693753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13" y="978627"/>
            <a:ext cx="5188901" cy="38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3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FB041D-9DB4-97F8-6294-BBBA8AD9F8C3}"/>
              </a:ext>
            </a:extLst>
          </p:cNvPr>
          <p:cNvSpPr txBox="1"/>
          <p:nvPr/>
        </p:nvSpPr>
        <p:spPr>
          <a:xfrm>
            <a:off x="374344" y="4975102"/>
            <a:ext cx="1726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 =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9D528-A41F-B13A-FEAC-8685A0522581}"/>
              </a:ext>
            </a:extLst>
          </p:cNvPr>
          <p:cNvSpPr/>
          <p:nvPr/>
        </p:nvSpPr>
        <p:spPr>
          <a:xfrm>
            <a:off x="1175657" y="5041339"/>
            <a:ext cx="666206" cy="6985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00CFCA-CC01-D535-7F9C-E8BA45B7F5D2}"/>
              </a:ext>
            </a:extLst>
          </p:cNvPr>
          <p:cNvSpPr/>
          <p:nvPr/>
        </p:nvSpPr>
        <p:spPr>
          <a:xfrm>
            <a:off x="1175657" y="5041339"/>
            <a:ext cx="666206" cy="698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AF46D-E543-EAA7-113E-B9C806FCF448}"/>
              </a:ext>
            </a:extLst>
          </p:cNvPr>
          <p:cNvSpPr txBox="1"/>
          <p:nvPr/>
        </p:nvSpPr>
        <p:spPr>
          <a:xfrm>
            <a:off x="374344" y="3880907"/>
            <a:ext cx="31330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result =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5BA72-1637-174C-EA46-D14AE6771838}"/>
              </a:ext>
            </a:extLst>
          </p:cNvPr>
          <p:cNvSpPr txBox="1"/>
          <p:nvPr/>
        </p:nvSpPr>
        <p:spPr>
          <a:xfrm>
            <a:off x="2369115" y="3869978"/>
            <a:ext cx="31330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(1 * 2)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A3B00-310C-F48E-84E1-DFBA4FD77E2D}"/>
              </a:ext>
            </a:extLst>
          </p:cNvPr>
          <p:cNvSpPr txBox="1"/>
          <p:nvPr/>
        </p:nvSpPr>
        <p:spPr>
          <a:xfrm>
            <a:off x="2369115" y="3891836"/>
            <a:ext cx="290816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(2 * 3) =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84D67-55B6-D796-197A-15DBA7F6E728}"/>
              </a:ext>
            </a:extLst>
          </p:cNvPr>
          <p:cNvSpPr txBox="1"/>
          <p:nvPr/>
        </p:nvSpPr>
        <p:spPr>
          <a:xfrm>
            <a:off x="2369115" y="3876947"/>
            <a:ext cx="325121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(6 * 4) = 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491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Iterative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iterativeFactorial(int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result = 1;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i = 2; i &lt;= n; i++)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 *= i;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79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Recursive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EF3A1-FD92-805D-E2D6-5AB8073D8C51}"/>
              </a:ext>
            </a:extLst>
          </p:cNvPr>
          <p:cNvSpPr/>
          <p:nvPr/>
        </p:nvSpPr>
        <p:spPr>
          <a:xfrm>
            <a:off x="7805057" y="104033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0F4A3-084B-D3BD-5A5E-305C55F2A7B8}"/>
              </a:ext>
            </a:extLst>
          </p:cNvPr>
          <p:cNvSpPr/>
          <p:nvPr/>
        </p:nvSpPr>
        <p:spPr>
          <a:xfrm>
            <a:off x="2778034" y="253167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4296D-B221-C4C4-4CB6-11C34069B713}"/>
              </a:ext>
            </a:extLst>
          </p:cNvPr>
          <p:cNvSpPr/>
          <p:nvPr/>
        </p:nvSpPr>
        <p:spPr>
          <a:xfrm>
            <a:off x="7053942" y="2531679"/>
            <a:ext cx="90787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84FD4-22E3-DD9D-BB2C-F13C5B383036}"/>
              </a:ext>
            </a:extLst>
          </p:cNvPr>
          <p:cNvSpPr txBox="1"/>
          <p:nvPr/>
        </p:nvSpPr>
        <p:spPr>
          <a:xfrm>
            <a:off x="872910" y="1510667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618D2-19BE-3CEB-BD32-32F2DA005A52}"/>
              </a:ext>
            </a:extLst>
          </p:cNvPr>
          <p:cNvSpPr/>
          <p:nvPr/>
        </p:nvSpPr>
        <p:spPr>
          <a:xfrm>
            <a:off x="8282940" y="1510667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9BE3F-888E-06D7-5862-C97FA76E35EC}"/>
              </a:ext>
            </a:extLst>
          </p:cNvPr>
          <p:cNvSpPr/>
          <p:nvPr/>
        </p:nvSpPr>
        <p:spPr>
          <a:xfrm>
            <a:off x="3224403" y="295819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CEDE2-D96A-D8B3-DBED-FAC18474D91E}"/>
              </a:ext>
            </a:extLst>
          </p:cNvPr>
          <p:cNvSpPr/>
          <p:nvPr/>
        </p:nvSpPr>
        <p:spPr>
          <a:xfrm>
            <a:off x="7500311" y="2949622"/>
            <a:ext cx="1134291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3 - 1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DE078-1649-D4A8-9260-F4EAAA483DA5}"/>
              </a:ext>
            </a:extLst>
          </p:cNvPr>
          <p:cNvSpPr txBox="1"/>
          <p:nvPr/>
        </p:nvSpPr>
        <p:spPr>
          <a:xfrm>
            <a:off x="1166830" y="1990045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496374-1E52-A399-92DB-DE0678AD23DA}"/>
              </a:ext>
            </a:extLst>
          </p:cNvPr>
          <p:cNvSpPr/>
          <p:nvPr/>
        </p:nvSpPr>
        <p:spPr>
          <a:xfrm>
            <a:off x="8646634" y="1990455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D61D8F-E5C2-5D23-7A08-71E458F5BE9E}"/>
              </a:ext>
            </a:extLst>
          </p:cNvPr>
          <p:cNvSpPr/>
          <p:nvPr/>
        </p:nvSpPr>
        <p:spPr>
          <a:xfrm>
            <a:off x="3515109" y="3473780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C19176-CA8D-F195-8CF4-14B3B595F795}"/>
              </a:ext>
            </a:extLst>
          </p:cNvPr>
          <p:cNvSpPr/>
          <p:nvPr/>
        </p:nvSpPr>
        <p:spPr>
          <a:xfrm>
            <a:off x="7825740" y="3419953"/>
            <a:ext cx="9144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ABAB4-9F0F-FBC5-581C-CBBFFB1DA8F3}"/>
              </a:ext>
            </a:extLst>
          </p:cNvPr>
          <p:cNvSpPr txBox="1"/>
          <p:nvPr/>
        </p:nvSpPr>
        <p:spPr>
          <a:xfrm>
            <a:off x="1750305" y="246037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B26C5-3F1B-6BB3-B6B3-6839A03613BC}"/>
              </a:ext>
            </a:extLst>
          </p:cNvPr>
          <p:cNvSpPr/>
          <p:nvPr/>
        </p:nvSpPr>
        <p:spPr>
          <a:xfrm>
            <a:off x="9150759" y="2469772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Recursive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EF3A1-FD92-805D-E2D6-5AB8073D8C51}"/>
              </a:ext>
            </a:extLst>
          </p:cNvPr>
          <p:cNvSpPr/>
          <p:nvPr/>
        </p:nvSpPr>
        <p:spPr>
          <a:xfrm>
            <a:off x="7805057" y="104033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0F4A3-084B-D3BD-5A5E-305C55F2A7B8}"/>
              </a:ext>
            </a:extLst>
          </p:cNvPr>
          <p:cNvSpPr/>
          <p:nvPr/>
        </p:nvSpPr>
        <p:spPr>
          <a:xfrm>
            <a:off x="2778034" y="253167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4296D-B221-C4C4-4CB6-11C34069B713}"/>
              </a:ext>
            </a:extLst>
          </p:cNvPr>
          <p:cNvSpPr/>
          <p:nvPr/>
        </p:nvSpPr>
        <p:spPr>
          <a:xfrm>
            <a:off x="7053942" y="2531679"/>
            <a:ext cx="90787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84FD4-22E3-DD9D-BB2C-F13C5B383036}"/>
              </a:ext>
            </a:extLst>
          </p:cNvPr>
          <p:cNvSpPr txBox="1"/>
          <p:nvPr/>
        </p:nvSpPr>
        <p:spPr>
          <a:xfrm>
            <a:off x="872910" y="1510667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618D2-19BE-3CEB-BD32-32F2DA005A52}"/>
              </a:ext>
            </a:extLst>
          </p:cNvPr>
          <p:cNvSpPr/>
          <p:nvPr/>
        </p:nvSpPr>
        <p:spPr>
          <a:xfrm>
            <a:off x="8282940" y="1510667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9BE3F-888E-06D7-5862-C97FA76E35EC}"/>
              </a:ext>
            </a:extLst>
          </p:cNvPr>
          <p:cNvSpPr/>
          <p:nvPr/>
        </p:nvSpPr>
        <p:spPr>
          <a:xfrm>
            <a:off x="3224403" y="295819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CEDE2-D96A-D8B3-DBED-FAC18474D91E}"/>
              </a:ext>
            </a:extLst>
          </p:cNvPr>
          <p:cNvSpPr/>
          <p:nvPr/>
        </p:nvSpPr>
        <p:spPr>
          <a:xfrm>
            <a:off x="7500311" y="2949622"/>
            <a:ext cx="1134291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3 - 1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DE078-1649-D4A8-9260-F4EAAA483DA5}"/>
              </a:ext>
            </a:extLst>
          </p:cNvPr>
          <p:cNvSpPr txBox="1"/>
          <p:nvPr/>
        </p:nvSpPr>
        <p:spPr>
          <a:xfrm>
            <a:off x="1166830" y="1990045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496374-1E52-A399-92DB-DE0678AD23DA}"/>
              </a:ext>
            </a:extLst>
          </p:cNvPr>
          <p:cNvSpPr/>
          <p:nvPr/>
        </p:nvSpPr>
        <p:spPr>
          <a:xfrm>
            <a:off x="8646634" y="1990455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D61D8F-E5C2-5D23-7A08-71E458F5BE9E}"/>
              </a:ext>
            </a:extLst>
          </p:cNvPr>
          <p:cNvSpPr/>
          <p:nvPr/>
        </p:nvSpPr>
        <p:spPr>
          <a:xfrm>
            <a:off x="3515109" y="3473780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C19176-CA8D-F195-8CF4-14B3B595F795}"/>
              </a:ext>
            </a:extLst>
          </p:cNvPr>
          <p:cNvSpPr/>
          <p:nvPr/>
        </p:nvSpPr>
        <p:spPr>
          <a:xfrm>
            <a:off x="7825740" y="3419953"/>
            <a:ext cx="9144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ABAB4-9F0F-FBC5-581C-CBBFFB1DA8F3}"/>
              </a:ext>
            </a:extLst>
          </p:cNvPr>
          <p:cNvSpPr txBox="1"/>
          <p:nvPr/>
        </p:nvSpPr>
        <p:spPr>
          <a:xfrm>
            <a:off x="1750305" y="246037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B26C5-3F1B-6BB3-B6B3-6839A03613BC}"/>
              </a:ext>
            </a:extLst>
          </p:cNvPr>
          <p:cNvSpPr/>
          <p:nvPr/>
        </p:nvSpPr>
        <p:spPr>
          <a:xfrm>
            <a:off x="9150759" y="2469772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Matryoshka doll - Wikipedia">
            <a:extLst>
              <a:ext uri="{FF2B5EF4-FFF2-40B4-BE49-F238E27FC236}">
                <a16:creationId xmlns:a16="http://schemas.microsoft.com/office/drawing/2014/main" id="{FBD92B43-1D27-9CA4-996E-56FFDBA4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34" y="4046893"/>
            <a:ext cx="2865546" cy="18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7FA6CC-6DC2-CB04-959E-A93C8D993050}"/>
              </a:ext>
            </a:extLst>
          </p:cNvPr>
          <p:cNvSpPr txBox="1"/>
          <p:nvPr/>
        </p:nvSpPr>
        <p:spPr>
          <a:xfrm>
            <a:off x="5743834" y="3054262"/>
            <a:ext cx="2569934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Base Case!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91F121-6802-84E1-EDDC-371AE30A4A2A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691690" y="3377428"/>
            <a:ext cx="1052144" cy="278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21E290-230A-40F0-7CDE-63D179847AE3}"/>
              </a:ext>
            </a:extLst>
          </p:cNvPr>
          <p:cNvCxnSpPr>
            <a:stCxn id="4" idx="3"/>
          </p:cNvCxnSpPr>
          <p:nvPr/>
        </p:nvCxnSpPr>
        <p:spPr>
          <a:xfrm>
            <a:off x="8313768" y="3377428"/>
            <a:ext cx="1627066" cy="6694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4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Recursive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EF3A1-FD92-805D-E2D6-5AB8073D8C51}"/>
              </a:ext>
            </a:extLst>
          </p:cNvPr>
          <p:cNvSpPr/>
          <p:nvPr/>
        </p:nvSpPr>
        <p:spPr>
          <a:xfrm>
            <a:off x="7805057" y="104033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0F4A3-084B-D3BD-5A5E-305C55F2A7B8}"/>
              </a:ext>
            </a:extLst>
          </p:cNvPr>
          <p:cNvSpPr/>
          <p:nvPr/>
        </p:nvSpPr>
        <p:spPr>
          <a:xfrm>
            <a:off x="2778034" y="253167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4296D-B221-C4C4-4CB6-11C34069B713}"/>
              </a:ext>
            </a:extLst>
          </p:cNvPr>
          <p:cNvSpPr/>
          <p:nvPr/>
        </p:nvSpPr>
        <p:spPr>
          <a:xfrm>
            <a:off x="3624943" y="2531679"/>
            <a:ext cx="4415246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84FD4-22E3-DD9D-BB2C-F13C5B383036}"/>
              </a:ext>
            </a:extLst>
          </p:cNvPr>
          <p:cNvSpPr txBox="1"/>
          <p:nvPr/>
        </p:nvSpPr>
        <p:spPr>
          <a:xfrm>
            <a:off x="933759" y="1492580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618D2-19BE-3CEB-BD32-32F2DA005A52}"/>
              </a:ext>
            </a:extLst>
          </p:cNvPr>
          <p:cNvSpPr/>
          <p:nvPr/>
        </p:nvSpPr>
        <p:spPr>
          <a:xfrm>
            <a:off x="8343789" y="1492580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9BE3F-888E-06D7-5862-C97FA76E35EC}"/>
              </a:ext>
            </a:extLst>
          </p:cNvPr>
          <p:cNvSpPr/>
          <p:nvPr/>
        </p:nvSpPr>
        <p:spPr>
          <a:xfrm>
            <a:off x="3285252" y="294010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CEDE2-D96A-D8B3-DBED-FAC18474D91E}"/>
              </a:ext>
            </a:extLst>
          </p:cNvPr>
          <p:cNvSpPr/>
          <p:nvPr/>
        </p:nvSpPr>
        <p:spPr>
          <a:xfrm>
            <a:off x="4188822" y="2931535"/>
            <a:ext cx="450663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CD8A3B-9665-A129-9A69-32D769584C44}"/>
              </a:ext>
            </a:extLst>
          </p:cNvPr>
          <p:cNvGrpSpPr/>
          <p:nvPr/>
        </p:nvGrpSpPr>
        <p:grpSpPr>
          <a:xfrm>
            <a:off x="1332182" y="2044207"/>
            <a:ext cx="8480207" cy="2677656"/>
            <a:chOff x="1166830" y="1990045"/>
            <a:chExt cx="8480207" cy="26776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ADE078-1649-D4A8-9260-F4EAAA483DA5}"/>
                </a:ext>
              </a:extLst>
            </p:cNvPr>
            <p:cNvSpPr txBox="1"/>
            <p:nvPr/>
          </p:nvSpPr>
          <p:spPr>
            <a:xfrm>
              <a:off x="1166830" y="1990045"/>
              <a:ext cx="8480207" cy="2677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public static int recursiveFactorial(int n)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if (n == 1) { 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1;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 else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n * recursiveFactorial(n – 1);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496374-1E52-A399-92DB-DE0678AD23DA}"/>
                </a:ext>
              </a:extLst>
            </p:cNvPr>
            <p:cNvSpPr/>
            <p:nvPr/>
          </p:nvSpPr>
          <p:spPr>
            <a:xfrm>
              <a:off x="8646634" y="1990455"/>
              <a:ext cx="4572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D61D8F-E5C2-5D23-7A08-71E458F5BE9E}"/>
                </a:ext>
              </a:extLst>
            </p:cNvPr>
            <p:cNvSpPr/>
            <p:nvPr/>
          </p:nvSpPr>
          <p:spPr>
            <a:xfrm>
              <a:off x="3515109" y="3473780"/>
              <a:ext cx="4572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C19176-CA8D-F195-8CF4-14B3B595F795}"/>
                </a:ext>
              </a:extLst>
            </p:cNvPr>
            <p:cNvSpPr/>
            <p:nvPr/>
          </p:nvSpPr>
          <p:spPr>
            <a:xfrm>
              <a:off x="4395651" y="3419953"/>
              <a:ext cx="44589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610B67-C9D6-CC4D-987E-626695153339}"/>
              </a:ext>
            </a:extLst>
          </p:cNvPr>
          <p:cNvGrpSpPr/>
          <p:nvPr/>
        </p:nvGrpSpPr>
        <p:grpSpPr>
          <a:xfrm>
            <a:off x="1843813" y="2401575"/>
            <a:ext cx="8480207" cy="2677656"/>
            <a:chOff x="2050752" y="5016022"/>
            <a:chExt cx="8480207" cy="26776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0ABAB4-9F0F-FBC5-581C-CBBFFB1DA8F3}"/>
                </a:ext>
              </a:extLst>
            </p:cNvPr>
            <p:cNvSpPr txBox="1"/>
            <p:nvPr/>
          </p:nvSpPr>
          <p:spPr>
            <a:xfrm>
              <a:off x="2050752" y="5016022"/>
              <a:ext cx="8480207" cy="2677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public static int recursiveFactorial(int n)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if (n == 1) { 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1;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 else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n * recursiveFactorial(n – 1);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2B26C5-3F1B-6BB3-B6B3-6839A03613BC}"/>
                </a:ext>
              </a:extLst>
            </p:cNvPr>
            <p:cNvSpPr/>
            <p:nvPr/>
          </p:nvSpPr>
          <p:spPr>
            <a:xfrm>
              <a:off x="9470799" y="5082343"/>
              <a:ext cx="4572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E22E96-0B72-FBDA-F737-504D0EF176C5}"/>
              </a:ext>
            </a:extLst>
          </p:cNvPr>
          <p:cNvSpPr txBox="1"/>
          <p:nvPr/>
        </p:nvSpPr>
        <p:spPr>
          <a:xfrm>
            <a:off x="9115640" y="2275543"/>
            <a:ext cx="1095172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24</a:t>
            </a:r>
          </a:p>
        </p:txBody>
      </p:sp>
    </p:spTree>
    <p:extLst>
      <p:ext uri="{BB962C8B-B14F-4D97-AF65-F5344CB8AC3E}">
        <p14:creationId xmlns:p14="http://schemas.microsoft.com/office/powerpoint/2010/main" val="30102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587</Words>
  <Application>Microsoft Office PowerPoint</Application>
  <PresentationFormat>Widescreen</PresentationFormat>
  <Paragraphs>142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Office Theme</vt:lpstr>
      <vt:lpstr>Recursive Tracing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123!</dc:title>
  <dc:creator>Brett Wortzman</dc:creator>
  <cp:lastModifiedBy>Brett Wortzman</cp:lastModifiedBy>
  <cp:revision>4</cp:revision>
  <dcterms:created xsi:type="dcterms:W3CDTF">2020-09-29T18:40:50Z</dcterms:created>
  <dcterms:modified xsi:type="dcterms:W3CDTF">2024-01-31T19:21:45Z</dcterms:modified>
</cp:coreProperties>
</file>