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5" r:id="rId3"/>
    <p:sldId id="340" r:id="rId4"/>
    <p:sldId id="349" r:id="rId5"/>
    <p:sldId id="351" r:id="rId6"/>
    <p:sldId id="341" r:id="rId7"/>
    <p:sldId id="342" r:id="rId8"/>
    <p:sldId id="343" r:id="rId9"/>
    <p:sldId id="345" r:id="rId10"/>
    <p:sldId id="346" r:id="rId11"/>
    <p:sldId id="348" r:id="rId12"/>
    <p:sldId id="344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3083" autoAdjust="0"/>
  </p:normalViewPr>
  <p:slideViewPr>
    <p:cSldViewPr snapToGrid="0" snapToObjects="1">
      <p:cViewPr>
        <p:scale>
          <a:sx n="83" d="100"/>
          <a:sy n="83" d="100"/>
        </p:scale>
        <p:origin x="220" y="3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DPqntOkFwn1o2QZqpP99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Runtime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last book you read?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10122A0-07E4-4548-877F-380D0451E7B7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E18AADA-E63F-441A-BA58-B8BD173C1EE0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34C831AB-FA13-4731-836F-D9BDD8044240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34D7B832-A011-4AD9-9983-6D4681EA63CF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99;p1">
            <a:extLst>
              <a:ext uri="{FF2B5EF4-FFF2-40B4-BE49-F238E27FC236}">
                <a16:creationId xmlns:a16="http://schemas.microsoft.com/office/drawing/2014/main" id="{027861C8-1AF2-4357-B380-93C9B7DD06E5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5D01E0F5-2359-4B94-96F1-E67ECB8B784D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A4CFFD05-00A2-4350-81C9-5612EA42C980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313BC8E7-8CF5-4555-BD73-1BF9507BC9A9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D33124-C7FA-4CE9-82DB-79C3B4A2A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589" y="5578788"/>
            <a:ext cx="1237938" cy="12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</a:t>
            </a:r>
            <a:r>
              <a:rPr lang="en-US" dirty="0" err="1"/>
              <a:t>LinkedIntList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Runtime Analysis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Complexity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Big-Oh Notation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Analyzing List Implementations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096000" y="45239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</a:t>
            </a:r>
            <a:r>
              <a:rPr lang="en-US" dirty="0" err="1"/>
              <a:t>LinkedIntList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Runtime Analysis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Complexity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Big-Oh Notation</a:t>
            </a:r>
          </a:p>
          <a:p>
            <a:pPr>
              <a:spcAft>
                <a:spcPts val="1200"/>
              </a:spcAft>
            </a:pPr>
            <a:r>
              <a:rPr lang="en-US" dirty="0"/>
              <a:t>Analyzing List Implementations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0540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Quiz 1 grades out!</a:t>
            </a:r>
          </a:p>
          <a:p>
            <a:pPr lvl="1"/>
            <a:r>
              <a:rPr lang="en-US" dirty="0"/>
              <a:t>Please check your grades before the next quiz, practice </a:t>
            </a:r>
            <a:r>
              <a:rPr lang="en-US" b="1" dirty="0"/>
              <a:t>metacognition</a:t>
            </a:r>
          </a:p>
          <a:p>
            <a:r>
              <a:rPr lang="en-US" dirty="0"/>
              <a:t>Quiz 2 in section on Tuesday, 7/16</a:t>
            </a:r>
          </a:p>
          <a:p>
            <a:pPr lvl="1"/>
            <a:r>
              <a:rPr lang="en-US" dirty="0"/>
              <a:t>Topics: Abstract classes, </a:t>
            </a:r>
            <a:r>
              <a:rPr lang="en-US" dirty="0" err="1"/>
              <a:t>ArrayIntList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r>
              <a:rPr lang="en-US" dirty="0"/>
              <a:t>Same policies as last time: One sheet of 8.5” x 11” notes (double-sided, printed or handwritten), 50mins, etc.</a:t>
            </a:r>
          </a:p>
          <a:p>
            <a:r>
              <a:rPr lang="en-US" dirty="0"/>
              <a:t>Programming assignment 2 released last night, due in 2 weeks</a:t>
            </a:r>
          </a:p>
          <a:p>
            <a:r>
              <a:rPr lang="en-US" dirty="0"/>
              <a:t>Resubmission Period 2 closes tonight, 7/12 at 11:59pm</a:t>
            </a:r>
          </a:p>
          <a:p>
            <a:r>
              <a:rPr lang="en-US" dirty="0"/>
              <a:t>Resubmission Period 3 opens tonight, due next Friday 7/19 at 11:59pm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Finishing up </a:t>
            </a:r>
            <a:r>
              <a:rPr lang="en-US" b="1" dirty="0" err="1">
                <a:solidFill>
                  <a:srgbClr val="FA8231"/>
                </a:solidFill>
              </a:rPr>
              <a:t>LinkedIntList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Runtime Analysis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Complexity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Big-Oh Notation</a:t>
            </a:r>
          </a:p>
          <a:p>
            <a:pPr>
              <a:spcAft>
                <a:spcPts val="1200"/>
              </a:spcAft>
            </a:pPr>
            <a:r>
              <a:rPr lang="en-US" dirty="0"/>
              <a:t>Analyzing List Implementations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128288" y="209533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Finishing up </a:t>
            </a:r>
            <a:r>
              <a:rPr lang="en-US" dirty="0" err="1"/>
              <a:t>LinkedIntList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Runtime Analysis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Complexity Classes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Big-Oh Notation</a:t>
            </a:r>
          </a:p>
          <a:p>
            <a:pPr>
              <a:spcAft>
                <a:spcPts val="1200"/>
              </a:spcAft>
            </a:pPr>
            <a:r>
              <a:rPr lang="en-US" dirty="0"/>
              <a:t>Analyzing List Implementations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33421" y="27537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15215</TotalTime>
  <Words>826</Words>
  <Application>Microsoft Office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Runtime Analysis</vt:lpstr>
      <vt:lpstr>Lecture Outline</vt:lpstr>
      <vt:lpstr>Announcements</vt:lpstr>
      <vt:lpstr>Lecture Outline</vt:lpstr>
      <vt:lpstr>Lecture Outline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Big-Oh Notation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279</cp:revision>
  <cp:lastPrinted>2022-09-27T21:33:44Z</cp:lastPrinted>
  <dcterms:created xsi:type="dcterms:W3CDTF">2020-06-13T06:27:42Z</dcterms:created>
  <dcterms:modified xsi:type="dcterms:W3CDTF">2024-07-12T00:56:48Z</dcterms:modified>
</cp:coreProperties>
</file>