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5" r:id="rId3"/>
    <p:sldId id="324" r:id="rId4"/>
    <p:sldId id="937" r:id="rId5"/>
    <p:sldId id="924" r:id="rId6"/>
    <p:sldId id="927" r:id="rId7"/>
    <p:sldId id="925" r:id="rId8"/>
    <p:sldId id="931" r:id="rId9"/>
    <p:sldId id="932" r:id="rId10"/>
    <p:sldId id="933" r:id="rId11"/>
    <p:sldId id="936" r:id="rId12"/>
    <p:sldId id="935" r:id="rId13"/>
    <p:sldId id="934" r:id="rId14"/>
    <p:sldId id="928" r:id="rId15"/>
    <p:sldId id="938" r:id="rId16"/>
    <p:sldId id="926" r:id="rId17"/>
    <p:sldId id="939" r:id="rId18"/>
    <p:sldId id="940" r:id="rId19"/>
    <p:sldId id="941" r:id="rId20"/>
    <p:sldId id="942" r:id="rId21"/>
    <p:sldId id="943" r:id="rId22"/>
    <p:sldId id="944" r:id="rId23"/>
    <p:sldId id="945" r:id="rId24"/>
    <p:sldId id="946" r:id="rId25"/>
    <p:sldId id="947" r:id="rId26"/>
    <p:sldId id="929" r:id="rId27"/>
    <p:sldId id="94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937"/>
            <p14:sldId id="924"/>
            <p14:sldId id="927"/>
            <p14:sldId id="925"/>
            <p14:sldId id="931"/>
            <p14:sldId id="932"/>
            <p14:sldId id="933"/>
            <p14:sldId id="936"/>
            <p14:sldId id="935"/>
            <p14:sldId id="934"/>
            <p14:sldId id="928"/>
            <p14:sldId id="938"/>
            <p14:sldId id="926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29"/>
            <p14:sldId id="9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1361"/>
  </p:normalViewPr>
  <p:slideViewPr>
    <p:cSldViewPr snapToGrid="0" snapToObjects="1">
      <p:cViewPr varScale="1">
        <p:scale>
          <a:sx n="94" d="100"/>
          <a:sy n="94" d="100"/>
        </p:scale>
        <p:origin x="264" y="6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Exhaustive Search / Recursive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Backtracing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.spotify.com/playlist/2DPqntOkFwn1o2QZqpP99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Exhaustive Search /</a:t>
            </a:r>
            <a:br>
              <a:rPr lang="en-US" sz="3600" dirty="0"/>
            </a:br>
            <a:r>
              <a:rPr lang="en-US" sz="3600" dirty="0"/>
              <a:t>Recursive Backtracking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refreshing summer drink?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D81E8FEB-BFB5-470A-9543-B44FEFC7A007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C27501D3-44F5-4FBE-8044-F15B38C7F03B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6E9D7777-22E9-437C-A714-EACBA65834DA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A660DD8C-7E39-4E78-80EC-03AB799C4213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D22B692A-FE5C-48BC-BCB3-2AB5301D13EB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82A181B0-9DA2-4736-B789-50588D2067B4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14" name="Google Shape;99;p1">
            <a:extLst>
              <a:ext uri="{FF2B5EF4-FFF2-40B4-BE49-F238E27FC236}">
                <a16:creationId xmlns:a16="http://schemas.microsoft.com/office/drawing/2014/main" id="{7808E22B-A6AF-4036-A44C-8B0179F2EFB2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15" name="Google Shape;99;p1">
            <a:extLst>
              <a:ext uri="{FF2B5EF4-FFF2-40B4-BE49-F238E27FC236}">
                <a16:creationId xmlns:a16="http://schemas.microsoft.com/office/drawing/2014/main" id="{56B111FC-ECB5-41C4-8264-EBDA7A8C68FC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1A986-853A-4BE4-ACBD-BC620789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322" y="5579609"/>
            <a:ext cx="1238634" cy="12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1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Exhaustive Search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Decision trees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Password Cracking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Dead ends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Recursive Backtracking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Cipher Cracking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994" y="320816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Exhaustive Search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Decision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Password Cracking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Dead ends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Recursive Backtracking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Cipher Cracking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653287" y="438382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1289E-AFE8-42C0-8E58-53F37A6B9545}"/>
              </a:ext>
            </a:extLst>
          </p:cNvPr>
          <p:cNvSpPr txBox="1"/>
          <p:nvPr/>
        </p:nvSpPr>
        <p:spPr>
          <a:xfrm>
            <a:off x="1006910" y="3968522"/>
            <a:ext cx="4980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String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8737675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8888206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8532684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837FB-89E0-4482-9F4A-952B077D4A57}"/>
              </a:ext>
            </a:extLst>
          </p:cNvPr>
          <p:cNvSpPr txBox="1"/>
          <p:nvPr/>
        </p:nvSpPr>
        <p:spPr>
          <a:xfrm>
            <a:off x="7962363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0DB502-AF46-4C17-ABE9-36AA1C21E5CC}"/>
              </a:ext>
            </a:extLst>
          </p:cNvPr>
          <p:cNvSpPr/>
          <p:nvPr/>
        </p:nvSpPr>
        <p:spPr>
          <a:xfrm>
            <a:off x="8084572" y="5598000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9B1E8-15C4-4D00-B875-4E432BB7F9D4}"/>
              </a:ext>
            </a:extLst>
          </p:cNvPr>
          <p:cNvSpPr/>
          <p:nvPr/>
        </p:nvSpPr>
        <p:spPr>
          <a:xfrm>
            <a:off x="7757372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A351A-EC69-48A3-89F3-654374B89BF0}"/>
              </a:ext>
            </a:extLst>
          </p:cNvPr>
          <p:cNvSpPr txBox="1"/>
          <p:nvPr/>
        </p:nvSpPr>
        <p:spPr>
          <a:xfrm>
            <a:off x="9522997" y="5269293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BD17DC-5574-4348-9B32-86133C2FB848}"/>
              </a:ext>
            </a:extLst>
          </p:cNvPr>
          <p:cNvSpPr/>
          <p:nvPr/>
        </p:nvSpPr>
        <p:spPr>
          <a:xfrm>
            <a:off x="9654065" y="5598000"/>
            <a:ext cx="61111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8CD34-9102-4999-8825-4B4445EF5312}"/>
              </a:ext>
            </a:extLst>
          </p:cNvPr>
          <p:cNvSpPr/>
          <p:nvPr/>
        </p:nvSpPr>
        <p:spPr>
          <a:xfrm>
            <a:off x="9318006" y="5212559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23325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304454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</p:spTree>
    <p:extLst>
      <p:ext uri="{BB962C8B-B14F-4D97-AF65-F5344CB8AC3E}">
        <p14:creationId xmlns:p14="http://schemas.microsoft.com/office/powerpoint/2010/main" val="209226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330AAB-3A64-4B17-97CB-E98E8FEBB5E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405241" y="5053850"/>
            <a:ext cx="2949135" cy="808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Exhaustive Search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Decision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Password Cracking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Dead ends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Recursive Backtracking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Cipher Cracking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32312" y="4806486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[‘0’]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DE63F8-0CA7-48FC-9D7D-59AF6E23D98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989536" y="5053850"/>
            <a:ext cx="1364840" cy="836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420993" y="4792240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[‘1’]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it’s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D3BE-3693-4855-8967-B6CF6A9CB13A}"/>
              </a:ext>
            </a:extLst>
          </p:cNvPr>
          <p:cNvSpPr txBox="1"/>
          <p:nvPr/>
        </p:nvSpPr>
        <p:spPr>
          <a:xfrm>
            <a:off x="7760762" y="396196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57C71-FB7D-4BB3-B6CA-8A07876D57F5}"/>
              </a:ext>
            </a:extLst>
          </p:cNvPr>
          <p:cNvSpPr/>
          <p:nvPr/>
        </p:nvSpPr>
        <p:spPr>
          <a:xfrm>
            <a:off x="7911293" y="4290669"/>
            <a:ext cx="588926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3EC9F-7C01-4E59-9C11-97F7915F595D}"/>
              </a:ext>
            </a:extLst>
          </p:cNvPr>
          <p:cNvSpPr/>
          <p:nvPr/>
        </p:nvSpPr>
        <p:spPr>
          <a:xfrm>
            <a:off x="7555771" y="3905228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63C38-E3EE-45A0-A780-993939ECC2A2}"/>
              </a:ext>
            </a:extLst>
          </p:cNvPr>
          <p:cNvSpPr/>
          <p:nvPr/>
        </p:nvSpPr>
        <p:spPr>
          <a:xfrm>
            <a:off x="10354376" y="450463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810F1-B5B0-4B18-AFEE-DF779AA3EC8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175812" y="4564316"/>
            <a:ext cx="2178564" cy="489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5E28C5-AA46-4D74-8515-0E69DB6934A9}"/>
              </a:ext>
            </a:extLst>
          </p:cNvPr>
          <p:cNvSpPr txBox="1"/>
          <p:nvPr/>
        </p:nvSpPr>
        <p:spPr>
          <a:xfrm>
            <a:off x="10706490" y="479224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CBA78-71DB-48D7-9007-7DB39C47FAE1}"/>
              </a:ext>
            </a:extLst>
          </p:cNvPr>
          <p:cNvSpPr txBox="1"/>
          <p:nvPr/>
        </p:nvSpPr>
        <p:spPr>
          <a:xfrm>
            <a:off x="7006329" y="5272077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C1615A-06EF-4DA5-91B2-538F63066310}"/>
              </a:ext>
            </a:extLst>
          </p:cNvPr>
          <p:cNvSpPr/>
          <p:nvPr/>
        </p:nvSpPr>
        <p:spPr>
          <a:xfrm>
            <a:off x="7128538" y="5600784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4AEAF-E649-416D-A875-4181C7AE7FCE}"/>
              </a:ext>
            </a:extLst>
          </p:cNvPr>
          <p:cNvSpPr/>
          <p:nvPr/>
        </p:nvSpPr>
        <p:spPr>
          <a:xfrm>
            <a:off x="6801338" y="5215343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12E56-6B3F-43E8-8DCC-9D3607CC45BC}"/>
              </a:ext>
            </a:extLst>
          </p:cNvPr>
          <p:cNvSpPr txBox="1"/>
          <p:nvPr/>
        </p:nvSpPr>
        <p:spPr>
          <a:xfrm>
            <a:off x="8564888" y="527015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soFar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EDD49A-91F4-4B19-94B1-194F94C7C3D9}"/>
              </a:ext>
            </a:extLst>
          </p:cNvPr>
          <p:cNvSpPr/>
          <p:nvPr/>
        </p:nvSpPr>
        <p:spPr>
          <a:xfrm>
            <a:off x="8687097" y="5598863"/>
            <a:ext cx="624781" cy="5232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8386D-D44E-46DF-A47F-250213666855}"/>
              </a:ext>
            </a:extLst>
          </p:cNvPr>
          <p:cNvSpPr/>
          <p:nvPr/>
        </p:nvSpPr>
        <p:spPr>
          <a:xfrm>
            <a:off x="8359897" y="5213422"/>
            <a:ext cx="1283234" cy="109843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</a:t>
            </a:r>
            <a:r>
              <a:rPr lang="en-US" sz="24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4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sz="2400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// Choose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			// Explore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//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Unchoose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9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Exhaustive Search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Decision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Password Cracking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Dead ends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Recursive Backtracking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Cipher Cracking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9624" y="49754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Resubmission Period 5 due tonight (8/2) at 11:59pm</a:t>
            </a:r>
          </a:p>
          <a:p>
            <a:r>
              <a:rPr lang="en-US" dirty="0"/>
              <a:t>Programming Assignment 3 due Wednesday (8/7) at 11:59pm</a:t>
            </a:r>
          </a:p>
          <a:p>
            <a:r>
              <a:rPr lang="en-US" dirty="0"/>
              <a:t>Resubmission Period 6 opening tonight, due next Friday (8/9)</a:t>
            </a:r>
          </a:p>
          <a:p>
            <a:pPr lvl="1"/>
            <a:r>
              <a:rPr lang="en-US" dirty="0"/>
              <a:t>Assignments available: P2, C3</a:t>
            </a:r>
          </a:p>
          <a:p>
            <a:r>
              <a:rPr lang="en-US" dirty="0"/>
              <a:t>Last day of content on the final!</a:t>
            </a:r>
          </a:p>
          <a:p>
            <a:pPr lvl="1"/>
            <a:r>
              <a:rPr lang="en-US" dirty="0"/>
              <a:t>Next week: Machine learning (ML) + </a:t>
            </a:r>
            <a:r>
              <a:rPr lang="en-US" dirty="0" err="1"/>
              <a:t>SpamClassifier</a:t>
            </a:r>
            <a:r>
              <a:rPr lang="en-US" dirty="0"/>
              <a:t> / Hashing</a:t>
            </a:r>
          </a:p>
          <a:p>
            <a:pPr lvl="1"/>
            <a:r>
              <a:rPr lang="en-US" dirty="0"/>
              <a:t>Useful content, especially if you’re continuing to study CS</a:t>
            </a:r>
          </a:p>
          <a:p>
            <a:r>
              <a:rPr lang="en-US" dirty="0"/>
              <a:t>Reminder: Grade Guarantee Calculator</a:t>
            </a:r>
          </a:p>
          <a:p>
            <a:pPr lvl="1"/>
            <a:r>
              <a:rPr lang="en-US" dirty="0"/>
              <a:t>You’ve received many, many grades throughout this quarter</a:t>
            </a:r>
          </a:p>
          <a:p>
            <a:pPr lvl="1"/>
            <a:r>
              <a:rPr lang="en-US" dirty="0"/>
              <a:t>Should have a good idea of what GPA you’re guaranteed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Exhaustive Search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Decision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Password Cracking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Dead ends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Recursive Backtracking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Cipher Cracking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84776" y="208629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Last application of recursion for the quarter!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There are some problems computers are bad at solving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Polynomial vs. </a:t>
            </a:r>
            <a:r>
              <a:rPr lang="en-US" dirty="0" err="1">
                <a:cs typeface="Arial" panose="020B0604020202020204" pitchFamily="34" charset="0"/>
              </a:rPr>
              <a:t>Nonderministic</a:t>
            </a:r>
            <a:r>
              <a:rPr lang="en-US" dirty="0">
                <a:cs typeface="Arial" panose="020B0604020202020204" pitchFamily="34" charset="0"/>
              </a:rPr>
              <a:t> Polynomial (P vs. NP)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Password cracking / decrypting is a great example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breaking these were easy, the internet wouldn’t be useable</a:t>
            </a:r>
          </a:p>
          <a:p>
            <a:r>
              <a:rPr lang="en-US" dirty="0">
                <a:cs typeface="Arial" panose="020B0604020202020204" pitchFamily="34" charset="0"/>
              </a:rPr>
              <a:t>So what do we do?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The stupid way of solving the problem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“exhaustively search” through every possibility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What do we need? Recursion + String accumulator (public / private pair)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773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Visual we use to help understand what our process is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Not a data structure like a Binary Tree, just a visualization tool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you can make a decision tree you can implement exhaustive search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glean important information</a:t>
            </a:r>
          </a:p>
          <a:p>
            <a:pPr lvl="1"/>
            <a:r>
              <a:rPr lang="en-US" b="1" dirty="0">
                <a:solidFill>
                  <a:srgbClr val="92D050"/>
                </a:solidFill>
                <a:cs typeface="Arial" panose="020B0604020202020204" pitchFamily="34" charset="0"/>
              </a:rPr>
              <a:t>Base case (end nodes)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Recursive case (middle nodes)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“Dead end” case (more on this later…)</a:t>
            </a: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FAAD4270-1222-41B8-86B0-D4F7CE5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2966856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6044CE-38E6-4FC0-9428-A038B3692871}"/>
              </a:ext>
            </a:extLst>
          </p:cNvPr>
          <p:cNvSpPr/>
          <p:nvPr/>
        </p:nvSpPr>
        <p:spPr>
          <a:xfrm>
            <a:off x="921715" y="4072412"/>
            <a:ext cx="10358323" cy="319888"/>
          </a:xfrm>
          <a:prstGeom prst="roundRect">
            <a:avLst/>
          </a:prstGeom>
          <a:solidFill>
            <a:srgbClr val="90EC3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E33DF8-536A-43EF-B827-0FC490042DA7}"/>
              </a:ext>
            </a:extLst>
          </p:cNvPr>
          <p:cNvSpPr/>
          <p:nvPr/>
        </p:nvSpPr>
        <p:spPr>
          <a:xfrm>
            <a:off x="1513755" y="3319503"/>
            <a:ext cx="2504995" cy="689226"/>
          </a:xfrm>
          <a:prstGeom prst="round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6835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32345</TotalTime>
  <Words>2314</Words>
  <Application>Microsoft Office PowerPoint</Application>
  <PresentationFormat>Widescreen</PresentationFormat>
  <Paragraphs>552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Exhaustive Search / Recursive Backtracking</vt:lpstr>
      <vt:lpstr>Lecture Outline</vt:lpstr>
      <vt:lpstr>Announcements</vt:lpstr>
      <vt:lpstr>Lecture Outline</vt:lpstr>
      <vt:lpstr>Exhaustive Search</vt:lpstr>
      <vt:lpstr>Exhaustive Search Pattern</vt:lpstr>
      <vt:lpstr>Decision Trees</vt:lpstr>
      <vt:lpstr>Password Cracker</vt:lpstr>
      <vt:lpstr>Password Cracker</vt:lpstr>
      <vt:lpstr>Password Cracker</vt:lpstr>
      <vt:lpstr>Lecture Outline</vt:lpstr>
      <vt:lpstr>Password Cracker</vt:lpstr>
      <vt:lpstr>Password Cracker</vt:lpstr>
      <vt:lpstr>Updated Exhaustive Search Pattern</vt:lpstr>
      <vt:lpstr>Lecture Outline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</vt:lpstr>
      <vt:lpstr>Recursive Backtracking Pattern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488</cp:revision>
  <cp:lastPrinted>2022-09-27T21:33:44Z</cp:lastPrinted>
  <dcterms:created xsi:type="dcterms:W3CDTF">2020-06-13T06:27:42Z</dcterms:created>
  <dcterms:modified xsi:type="dcterms:W3CDTF">2024-08-02T04:21:55Z</dcterms:modified>
</cp:coreProperties>
</file>