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36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E3CCE-6ECE-34CA-4C6E-0DEA03318A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2DA260-0337-FF06-B0D6-8090296EE7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8D0C9E-EB4B-B10C-3281-1CBAA93BE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53C1-D913-497A-AE34-7C54FA714F68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A9904-9061-3AE2-E950-1F3337AAB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1E375-3543-4F88-D20E-2D832A82F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2B22-2AE5-48F1-9839-228D11E60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40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3049D-3470-9B25-3C43-928411946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8DFBBF-2EA1-3941-41BD-C0E9A5B5E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3702B1-BCB6-B3EF-DF8B-BC2D0CA33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53C1-D913-497A-AE34-7C54FA714F68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656174-8895-D73E-9DAD-5A1DFD032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5920D-7629-6405-9D0E-4A8331C1F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2B22-2AE5-48F1-9839-228D11E60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645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2362D02-D6D6-EB0E-55C9-02688A89B6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1F87EB-AECD-A180-4D4C-7A3EA318EA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15D892-4255-3AFF-B373-22E2DBA97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53C1-D913-497A-AE34-7C54FA714F68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D197BC-DBA9-7236-435A-761CB9130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A67A8-2FB4-F1E8-F51F-E12BC2193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2B22-2AE5-48F1-9839-228D11E60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957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2C8CF-237C-23B0-A192-26C02258D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12AF2-CCD7-4E0F-F740-D49E1DCA8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8DB82-9B29-595C-E9B8-B061DA3DF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53C1-D913-497A-AE34-7C54FA714F68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E2A8B-CBBD-7CB3-6F2B-8D144BE0E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19CC9-75F6-DE76-27FA-59E2BE0BB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2B22-2AE5-48F1-9839-228D11E60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82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3154F-5CAD-D321-C5F8-53A77017C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754B44-4128-74A1-B87B-AA0F88F63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15BFA-D249-7444-BEB3-1EE017787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53C1-D913-497A-AE34-7C54FA714F68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A026F-6DC7-22DD-8B4E-88B7FC9F0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6137E-3712-20C7-037A-7250E7F7A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2B22-2AE5-48F1-9839-228D11E60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66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F57C8-310C-0A77-3F16-F0FC4FA9B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D8168-4AC5-9350-9657-ACF8BF95BB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564AC4-1791-D0F1-D946-BA7EDFD07E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B0BB56-CCF2-20DA-C691-A9EF88A49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53C1-D913-497A-AE34-7C54FA714F68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A9BFCB-A940-BBF8-0FC7-13F07F27A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5EB320-1DA6-29B1-FC1A-A19A714A2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2B22-2AE5-48F1-9839-228D11E60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836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177F8-3240-1FA0-06F8-06DCD7F0E7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BE421E-B6A1-2D98-51B6-13F3DBEEC7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A6C757-1560-7DB6-8083-A3981D1FC6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D24F4C-5D5C-554F-C5D6-234A98C8FC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53EBF1-C3C1-E4B0-9348-9DFFC3086A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7241A9-3472-5EF3-DF5A-DB4900BCB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53C1-D913-497A-AE34-7C54FA714F68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893F2E-1462-A45A-5EFD-2ECF999C9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2DC17C-3175-A5C7-20A2-35D4B3F17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2B22-2AE5-48F1-9839-228D11E60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40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AFB6C-9A5A-1F96-AFF8-8D95A9204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4A250C-5FA2-B588-E762-445B39F54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53C1-D913-497A-AE34-7C54FA714F68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B6271B-4740-27B2-484C-11D067DD9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3B2476-0790-279F-0E7E-E2F9642A5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2B22-2AE5-48F1-9839-228D11E60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222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84B602-984D-3E83-89E1-061DBE5D6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53C1-D913-497A-AE34-7C54FA714F68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955B04-3960-D3B8-240F-221E7B2C9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45440B-8EB5-52AF-F752-F8D0312A7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2B22-2AE5-48F1-9839-228D11E60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153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717BD-A77A-0350-8422-D71AFDF08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1F2D0-653E-17D8-C2CF-82573EB7A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EA2B89-BD66-3DD6-65CE-92AF1C8C56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81C28C-022E-F596-D48B-193EB9D6C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53C1-D913-497A-AE34-7C54FA714F68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6FF0F2-7A2A-B397-C647-413D6FEE2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4D80FA-214D-A7FE-CAD4-6C2D392DE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2B22-2AE5-48F1-9839-228D11E60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284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050F3-29C1-3B19-99F0-D7266639D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98E558-D5FE-7A7F-7056-D55F68825C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7EB433-4A3F-8C7B-F7A1-539E3902F9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5315CE-F369-68D3-EC79-F7609A3A0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53C1-D913-497A-AE34-7C54FA714F68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B3D2EB-9516-2C8A-5509-8D532D8067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B4CDD8-CAAC-5369-979C-CFF4B632D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4D2B22-2AE5-48F1-9839-228D11E60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515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A71C89-F83D-A3C1-C4FC-D9F0C7985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C41E76-DFAA-6B74-EB3B-0B4EB89D73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D382C2-396E-386C-334E-9B766C6524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63353C1-D913-497A-AE34-7C54FA714F68}" type="datetimeFigureOut">
              <a:rPr lang="en-US" smtClean="0"/>
              <a:t>4/26/2024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B2E0D1-3239-B2CD-751E-3D3423C570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653C0-EC5E-94CF-C8B8-F756E3E304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24D2B22-2AE5-48F1-9839-228D11E60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984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02480-022E-8BBD-235C-C2CD8E88B27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Recursive Programming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37C743-7AC0-F439-37B5-F31043579F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467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56F2B-8529-DE89-755C-F41C1E135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a recursive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165FF-B364-C709-854C-C7D0BFB6E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the base case(s)</a:t>
            </a:r>
          </a:p>
          <a:p>
            <a:pPr lvl="1"/>
            <a:r>
              <a:rPr lang="en-US" dirty="0"/>
              <a:t>What are the simplest cases?</a:t>
            </a:r>
          </a:p>
          <a:p>
            <a:pPr lvl="1"/>
            <a:r>
              <a:rPr lang="en-US" dirty="0"/>
              <a:t>For what inputs will you “instantly” know the answer?</a:t>
            </a:r>
          </a:p>
          <a:p>
            <a:pPr lvl="1"/>
            <a:r>
              <a:rPr lang="en-US" dirty="0"/>
              <a:t>Remember, no recursion here!</a:t>
            </a:r>
          </a:p>
          <a:p>
            <a:r>
              <a:rPr lang="en-US" dirty="0"/>
              <a:t>Identify the recursive case(s)</a:t>
            </a:r>
          </a:p>
          <a:p>
            <a:pPr lvl="1"/>
            <a:r>
              <a:rPr lang="en-US" dirty="0"/>
              <a:t>All other inputs are recursive cases! You will use recursion</a:t>
            </a:r>
          </a:p>
          <a:p>
            <a:pPr lvl="1"/>
            <a:r>
              <a:rPr lang="en-US" dirty="0"/>
              <a:t>What should your new input be?</a:t>
            </a:r>
          </a:p>
          <a:p>
            <a:pPr lvl="2"/>
            <a:r>
              <a:rPr lang="en-US" dirty="0"/>
              <a:t>Make sure you’re making progress towards a base case</a:t>
            </a:r>
          </a:p>
          <a:p>
            <a:pPr lvl="1"/>
            <a:r>
              <a:rPr lang="en-US" dirty="0"/>
              <a:t>How do you build upon the recursive answer?</a:t>
            </a:r>
          </a:p>
        </p:txBody>
      </p:sp>
    </p:spTree>
    <p:extLst>
      <p:ext uri="{BB962C8B-B14F-4D97-AF65-F5344CB8AC3E}">
        <p14:creationId xmlns:p14="http://schemas.microsoft.com/office/powerpoint/2010/main" val="3785433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80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Recursive Programming</vt:lpstr>
      <vt:lpstr>Writing a recursive program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Recursive Programming</dc:title>
  <dc:creator>Brunelle, Nathan J (njb2b)</dc:creator>
  <cp:lastModifiedBy>Brunelle, Nathan J (njb2b)</cp:lastModifiedBy>
  <cp:revision>1</cp:revision>
  <dcterms:created xsi:type="dcterms:W3CDTF">2024-04-26T13:26:52Z</dcterms:created>
  <dcterms:modified xsi:type="dcterms:W3CDTF">2024-04-26T13:31:02Z</dcterms:modified>
</cp:coreProperties>
</file>