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66" r:id="rId6"/>
    <p:sldId id="269" r:id="rId7"/>
    <p:sldId id="271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42:20.37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1596 4992 0,'0'0'0,"9"26"0,8 59 16,-9 42 0,-16-33-16,-9 25 15,-9 93 1,-8-50-16,17-85 16,0 16-1,17 1-15,0-43 16,0-34-1,17-9-15</inkml:trace>
  <inkml:trace contextRef="#ctx0" brushRef="#br0" timeOffset="707.27">1459 4890 0,'0'0'0,"0"0"15,0 0-15,0 0 16,26 0-16,-17 0 15,25 9 1,8-1-16,18-8 16,51-8-1,77-9 1,-43 0 0,-26 8-16,86 1 0,-34-9 15,-60 17 1,8 8-1,-25 9-15,-25-8 16,-27-1-16,-16 1 16,-18-1-1,1 18 1,-26 25 0,-34 34-16,-1 25 15,18-8-15,-8-8 16,8 8-1,8 0 1,9-9-16,17-7 16,8-27-1,-8-16-15,0-18 16,0 1 0,0-18-16,0 1 15,-8 8-15,-9 0 16,-17 0-1,-35 0-15,-42 8 16,-8 1 0,-43-18-16,-26-8 15,26-8 1,17-1-16,0 1 16,25-1-1,35 9-15,51 0 16</inkml:trace>
  <inkml:trace contextRef="#ctx0" brushRef="#br0" timeOffset="1276.25">1690 7475 0,'0'0'0,"0"0"16,0 0-16,0-8 15,-26-18-15,9-59 16,-17 9 0,34-26-1,9-94-15,16 18 16,18 42-1,-26-9-15,17 26 16,9 34-16,8 8 16,0 18-16,-25 16 15,-1 26 1,10 9 0,7 50-16,18 60 15,-17 0 1,-35-51-16,1-17 31,-9-8-31,0-1 16,-9-16-1,9-1-15,0-8 16</inkml:trace>
  <inkml:trace contextRef="#ctx0" brushRef="#br0" timeOffset="1533.86">1340 6693 0,'0'0'0,"0"0"0,26 17 15,16 17 1,18 0-16,17-17 16,34-17-1,42-34-15,129-77 16</inkml:trace>
  <inkml:trace contextRef="#ctx0" brushRef="#br0" timeOffset="4312.41">2313 5281 0,'0'0'0,"0"0"0,0 0 0,0 9 15,0-1 1,0 1-16,0-1 16,0 1-1,0-9-15,0 8 32,0-8-32,0 0 15,0 0 1,9 0-16,16 17 15,26 0 1,26 9-16,17-1 16,-17-16-1,-26-1-15,77 1 16,85-1-16,-42-8 16,25 9-1,26-9-15,-94-9 16,0 9-1,26 0-15,-34 0 16,-44 0 0,-33 0-16,-17-8 15,-1-1 1,-8 1-16,0-1 16,-8 9-1</inkml:trace>
  <inkml:trace contextRef="#ctx0" brushRef="#br0" timeOffset="4710.64">4327 4822 0,'0'0'0,"0"0"0,0 0 15,0 17-15,17 9 16,0-1 0,0 1-16,0-1 15,35-8-15,50 9 16,-8-1 0,-9-8-1,-25 0-15,-17 0 16,-18 0-16,-8 9 31,-17 8-31,-17 17 16,-25 8-1,-35 1-15,-8-9 16,33-17 0,18-9-16,17-16 15,9-1-15</inkml:trace>
  <inkml:trace contextRef="#ctx0" brushRef="#br0" timeOffset="5065.08">5539 4516 0,'0'0'0,"0"8"16,0 69-16,0 59 15,0 34 1,0 26-16,0-18 16,0-8-1,-8 9-15,-1-34 16,-8-43 0,0-34-16,17-43 15</inkml:trace>
  <inkml:trace contextRef="#ctx0" brushRef="#br0" timeOffset="6013.74">5539 4278 0,'0'0'0,"0"0"0,17 0 16,34-9-16,52 1 15,16 8-15,1 0 32,51 0-32,25-9 15,17 9-15,60-8 16,-8-1-16,8 9 16,43 9-1,-17-1-15,33 9 16,-41-8-1,-52-9-15,-9 0 16,-68 0 0,0-9-16,-34-8 15,-34 17 1,-25 0-16,-27 0 16,-16 9-1,-18 8 1,-8 17-1,-25 42-15,-18 43 16,-8 26-16,-17 25 0,8 34 31,9-17-15,17-8-16,8-9 0,17-8 31,1-26-31,8-17 16,0-17-16,8-26 15,1-25-15,-1-17 16,-8-8 0,0-18-16,0 1 15,-8-1 1,-9 1-16,-43-1 31,-68-16-31,-17-18 0,-34-8 16,-69-17-1,9 17 1,-42 17 0,-18 0-16,17 17 15,-25 0 1,34 0-16,25-8 16,-8-1-1,77 1-15,42-18 16,-8 1-1,17-9-15,34 0 16,60 17-16</inkml:trace>
  <inkml:trace contextRef="#ctx0" brushRef="#br0" timeOffset="6320.25">7690 4235 0,'0'0'0,"-9"34"16,1 94 0,-26 101-16,-26 44 15,-8 16-15,-9 25 16,9-33 0,25-17-1,0 84-15</inkml:trace>
  <inkml:trace contextRef="#ctx0" brushRef="#br0" timeOffset="9014.2">6598 4567 0,'0'0'0,"0"0"15,0 0-15,0 0 16,0 17 0,0 25-16,-9 9 15,0 34 1,-8 26-16,0 25 15,0-17 1,0-17 0,17-42-16</inkml:trace>
  <inkml:trace contextRef="#ctx0" brushRef="#br0" timeOffset="11572.34">11206 4865 0,'0'0'0,"17"0"0,26 0 16,8 17-16,-8 0 16,-17 8-16,-1-8 15,9 0 1,18 0 0,7 0-16,-7 9 15,-27-9-15,-8 0 16,-25 25-1,-26 18 1,-18 16-16,-42 9 16,-42 0-16,-1-17 15,60-17 1,43-25-16,17-18 16,0 1-1,17-9-15</inkml:trace>
  <inkml:trace contextRef="#ctx0" brushRef="#br0" timeOffset="11994.07">12043 4244 0,'0'0'0,"0"0"0,0 0 0,0 25 15,0 35 1,0 25-16,0 25 31,0 1-31,-9 16 16,1 35 0,-9 25-16,-26-8 15,-25 33-15,-1 1 16,18-34-1,0-1-15,0-42 32,34-85-32</inkml:trace>
  <inkml:trace contextRef="#ctx0" brushRef="#br0" timeOffset="12986.29">11957 3980 0,'0'0'0,"0"0"0,9 9 15,25 16 1,60 18-16,60-9 15,-35-17 1,18-9-16,85 1 16,-26-1-1,26-16 1,17-1-16,-34 18 16,59-1-16,-67 9 15,-1 0 1,17 0-16,-85 0 15,-17 9 1,9-1-16,-26-8 16,-18 0-1,-16 0-15,-17 0 16,-18 0 0,1 0-16,-9 0 15,-8 9 1,-1 8-16,-8 0 15,-17 34 1,-34 34 0,-9 43-16,-25 25 15,8 8 1,17 9-16,26 17 16,17 18-16,8-10 15,18-16 1,8 8-1,0-17-15,9-25 16,-18-26-16,1-26 16,-1-16-16,-8-26 15,0-26 1,0-16 0,-8-18-16,-1 1 15,1-9 1,-26-17-16,-52-34 15,-50-34 1,-18-17 0,18-9-16,-69-25 15,-9 25 1,-93 9-16,-17 9 16,42 25-1,-102-9-15,60 9 16,-18 0-16,44 17 15,7-8 1</inkml:trace>
  <inkml:trace contextRef="#ctx0" brushRef="#br0" timeOffset="14787.94">13511 3989 0,'0'0'0,"0"8"0,8 26 0,9 17 16,-8 9-16,-9 33 31,-26 43-31,-25 43 0,-9-18 32,-16 10-32,-10 41 15,26 1 1,26 33-16,17 1 15,9-17 1,-1-35-16,1-50 0,-1-52 16,1-33-1,8-43 1</inkml:trace>
  <inkml:trace contextRef="#ctx0" brushRef="#br0" timeOffset="15993.97">12043 4609 0,'0'0'0,"8"0"16,69-8-16,68 8 16,-34 0-1,-43 0-15,26 0 16,9 0-16,-26 8 16,-43 9-1,-17 9-15,-34 16 31,-43 52-31,-17 25 16,-85 51 0,-17-8-1,76-69-15,52-16 16,17-9-16,8-17 0,9-9 31,17 1-31,0-26 0,34 0 16,120-17-1,-9-9 1,-111 1-16</inkml:trace>
  <inkml:trace contextRef="#ctx0" brushRef="#br0" timeOffset="18031.75">12043 4448 0,'0'0'0,"0"0"16,0 0-16,0 0 16,0 8-1,0 1 1,0-1-16,25 9 15,27 0-15,24 0 16,18 0 0,-8 0-1,-35 0-15,-17-8 16,-8-1-16,8 9 16,17 17-16,0 0 15,-8 0 1,0 0-1,-1 18-15,-25 24 16,-34 43-16,-34 17 31,8-17-31,9-8 0,0-18 32,-26 1-32,-17-1 15,-8-25 1,0-16-16,17-27 15,25-16-15,26-18 16,-9-8 0,1-25-16,-10-18 15,18-17-15,9 1 16,-1-18 0,9 1-16,0 16 15,0 18 16,26 8-31,17 0 16,33 8-16,18 18 16,-8 33-1,-18 18-15,-25 16 16,-1 35-16,-16 42 16,8 25-1,9 1-15,8-9 16,17-34-1,35-17 1,-10 0-16,-16-25 16,60-1-1,76-33-15,103-35 16</inkml:trace>
  <inkml:trace contextRef="#ctx0" brushRef="#br0" timeOffset="20343.68">18546 4567 0,'0'0'0,"0"17"16,0 59 0,0 52-1,-8 51-15,-18 33 16,-33 1-1,-18-1-15,8 18 16,-16 0-16,0-18 16,16-33-1,35-18-15,17-16 16,9-43 0,8-25-1,0-43 1,8-26-16,1-8 15</inkml:trace>
  <inkml:trace contextRef="#ctx0" brushRef="#br0" timeOffset="21303.65">18179 4346 0,'0'0'0,"26"0"0,59 25 16,9-8-1,51 9-15,77 16 16,-34-16 0,34-9-1,0 0-15,42 8 16,-8 9 0,-17 9-16,26-1 15,-17 1-15,16-1 16,-59-16-1,-9 0-15,-8-18 16,-68 9 0,-27 0-16,18 17 15,-25 0 1,-18 0-16,-8-8 16,0-1-1,-18 1-15,1-1 16,-18 1-1,1-1-15,-9 9 16,0 0 0,0 9-16,-8 33 15,-9 26 1,-9 17 0,-25 9-16,-17 51 15,-9 25 1,-17-17-16,-8 25 15,0-8-15,33 9 16,27-9 0,8-34-16,8 17 15,1-25-15,8-43 16,0-17 0,-9-34-16,9-17 15,0-25 1,-8-1-16,-1-16 15,-25-1 1,-17-16-16,-35-18 16,-25-25-1,9-17-15,-35-25 16,-67-52 0,16 26-16,-34 8 15,-43 9 1,-67 9-16,-27 25 15,69 25 1,-145-25 0,42 26-16,120 42 15,-145-26-15,16 9 16</inkml:trace>
  <inkml:trace contextRef="#ctx0" brushRef="#br0" timeOffset="21877.95">20595 4711 0,'0'0'0,"-9"51"0,-8 77 16,-17 68-1,-17 25-15,-43 34 16,-26 34 0,10 17-16,-18-8 15,-9-34 1,17-43-16,44-26 15,42-25 1,-1 111-16</inkml:trace>
  <inkml:trace contextRef="#ctx0" brushRef="#br0" timeOffset="22957.9">18931 5001 0,'0'0'0,"8"0"16,18 8-16,-1 1 15,35 8 1,8 0-16,9 8 16,-17 1-1,-9-1-15,-8 1 16,-18-1-1,-16-8-15,-1 9 16,-25 16-16,-59 26 16,-10 0-1,18-17-15,-17-8 16,-1-9 0,26-9-16,18-16 15,16-1 1,9 1-1,17-1-15,9 1 16,42 16 0,0 9-16,0 0 15,43 18-15,17 7 16,-8 1 0,-18 8-16,-17-9 15,-34-16 1,-17-1-16,-17-8 15,-51 26 1,-51-1-16,-9-16 16,-9-26-1,-25-9 1,-8-33-16,59-9 16,42-9-16,35 26 15</inkml:trace>
  <inkml:trace contextRef="#ctx0" brushRef="#br0" timeOffset="23980.64">21977 5290 0,'0'0'0,"0"0"16,-8 0-1,-26 25-15,-9 43 16,-17 26-16,-59 33 31,-69 44-31,0-1 16,-93 42-16,-18 9 16,26-8-1,0 0 1,42-52-16,69-33 15,119-77-15</inkml:trace>
  <inkml:trace contextRef="#ctx0" brushRef="#br0" timeOffset="32081.04">2168 10188 0,'0'0'0,"0"0"16,-17 17-16,17 9 15,-9 50-15,1 69 16,-9 8-1,-9-25-15,0 76 32,9-26-32,0-59 15,9 0 1,-9 9-16,8-26 16,9-51-16</inkml:trace>
  <inkml:trace contextRef="#ctx0" brushRef="#br0" timeOffset="32957.25">2117 10112 0,'0'0'0,"0"0"16,0 0-16,0 0 15,0 0-15,0 0 32,0 0-32,8 17 15,9 0-15,9 0 16,34 0 0,42 8-1,43 9 1,17-17-16,0-8 0,18 8 15,7-9 1,-24 1-16,-1-1 16,-9 9-1,-42-8 1,-25 8-16,-27 0 16,-7 0-1,-27-9 1,1 1-16,-9-1 15,-9 1 1,1-1-16,0 1 16,-1-9-16,1 0 15,-1 17 1,1 9-16,-9 33 16,-9 18-1,-8 25-15,-9 51 16,9 25-1,0-33-15,0-26 16,0 9 0,9-26-16,-1-17 15,1-26 1,-9-16-16,-9-1 16,0-8-1,-16-8 1,-10-9-16,-16-9 15,-34 1-15,-18-18 16,-16-8 0,-18-8-16,18-18 15,-1-16-15,-8-9 32,0 0-32,8 8 0,18 18 15,59 25 1</inkml:trace>
  <inkml:trace contextRef="#ctx0" brushRef="#br0" timeOffset="33657.57">2168 13726 0,'0'0'0,"0"0"0,0 0 16,0 0-1,-17-17-15,8-8 16,9-9-16,9-51 16,8-111-1,8 34-15,10 18 16,-1-52-1,17 26-15,9 68 16,-1-8 0,18-10-16,-8 18 15,-1 34 1,-25 26-16,-18 16 16,1 18-1,8 42 1,9 42-16,-18 1 15,-16-1-15,-9 27 32,0-1-32,0-26 0,0-16 15,0-35 1</inkml:trace>
  <inkml:trace contextRef="#ctx0" brushRef="#br0" timeOffset="33938.67">2031 13029 0,'0'0'0,"0"0"0,17 0 16,35 8-16,41 1 15,27-1 1,8-16-16,0-1 16,-68 1-16</inkml:trace>
  <inkml:trace contextRef="#ctx0" brushRef="#br0" timeOffset="34577.28">3277 12595 0,'0'0'0,"0"0"0,9 0 0,25 0 15,9 17-15,8 0 16,-8 26 0,-1 25-16,-8 8 31,-25 26-31,-9 43 15,-26 16 1,-8-41-16,0-35 16,0-17-1,8-9-15,9-16 16,0-18 0,0 1-1,9-9-15,-1-9 16,9 1-16,0-1 15,9-8 1,50-8-16,61-9 16,33-9-1,1 1-15,0 8 16,8-9 0,137-8-16</inkml:trace>
  <inkml:trace contextRef="#ctx0" brushRef="#br1" timeOffset="43362.45">25588 2747 0,'0'0'0,"0"0"0,0 0 16,8-9 0,9 1-16,18-18 15,7 1 1,1-9-16,-26 25 31</inkml:trace>
  <inkml:trace contextRef="#ctx0" brushRef="#br1" timeOffset="44583.06">25588 1999 0,'0'0'0,"0"25"16,-9 9 0,1 26-16,-1 8 15,1 0 1,-1 8-16,1-8 15,-1 0 1,9-8-16,0-9 16,0-9-1,9-8-15,-1-8 16,1-1 0,25-8-16,34 9 15,26-1 1,17 1-16,-26-18 15,-25 1 1,34-9-16,34 0 16,-9 0-1,-16 17-15,-43-9 16,25 10 0,26 7-1,-26 1-15,-17-1 16,-16-8-16,-18-8 15,-9-1-15,1 1 16,8-1 0,-8 1-1,-1-18-15,1 1 16,-9-9-16,9-34 16,-1-26-1,-16-8-15,-1 0 16,1 8-1,-1-8 1,-8-8 0,0-1-16,0 18 15,0 16-15,9 9 16,-9 17-16,0 9 16,0 8-1,0 8 1,-9 9-16,-42 0 15,-111 9 1,-17 16-16,-52 18 16,-25-1-16,-68 1 15,17-18 1,51-16-16,-9-1 16,-17-33-16,-102-1 15</inkml:trace>
  <inkml:trace contextRef="#ctx0" brushRef="#br1" timeOffset="52271.45">27756 2840 0,'0'0'0,"0"0"15,0 0-15,0 0 32,0 0-32,0 0 0,0 0 15,42-17 1,129-34-16,-9-8 16,26-35-1,51-16 1,-17-1-16,59-50 15,10-43 1,-10-9 0,10-8-16</inkml:trace>
  <inkml:trace contextRef="#ctx0" brushRef="#br1" timeOffset="55903.93">29770 2917 0,'0'0'15,"0"0"-15,0 0 16,0 9-16,8-1 16,-8-8-1,0 0 1,0 0-16,0 0 15,0 0-15,0 0 16,0 0 0,9 0-16,8-8 15,0-1 1,0 1-16,9-26 16,59-26-1,94-17 1,-16-8-16,58-34 15,18 0-15,69 26 16,-18-1 0,-230 69-1</inkml:trace>
  <inkml:trace contextRef="#ctx0" brushRef="#br0" timeOffset="78714.98">3226 10903 0,'0'0'0,"0"0"16,0 0-1,0 0-15,9 17 16,8 0-1,0 0-15,26 17 16,33 17 0,78 8-16,25-16 15,35-18 1,50 9-16,26-8 16,18-9-1,16 8-15,0 1 16,18-18-1,59-8-15,34 0 16,17-17 0,43 0-16,26-17 15,-9 0 1,-8-8-16,-1-1 16,1 1-1,-18-1-15,35-16 16,17-18-1,-35-25-15,-25 0 16,-17 9-16,-26-18 16,-33-25-1,-35 0 1,-26 34-16,-17-17 16,-8-34-16,-34-9 15,-18 18 1,1-18-16,-18-8 15,-42 17 1,0-9-16,8-16 16,-33 24-1,-18 10-15,-9 8 16,-16 8 0,-17 26-16,-27 26 15,-7 16 1,-18 9-16,-17 17 15,-8 0 1,-17 17-16,-9 0 16,-9 0-1,1-8-15,-9-1 16,-26 1 0,-51 8-16,-51 8 15,-25 26 1,8 17-16,34 0 15,42-8 1,27-1-16,16-16 16,9-1-1,8 1-15,9-9 16,52-17 0,84-43-16,60-16 15,18-10 1,-26 18-1,-35 0-15,-42 26 16,-34 25-16,-26 17 16,-17 8-1,-17 60 1,-59 102-16,-61 77 16,-16-9-1,8-34-15,34-42 16,60-103-1</inkml:trace>
  <inkml:trace contextRef="#ctx0" brushRef="#br0" timeOffset="106546.92">8748 5494 0,'0'0'0,"0"0"16,0 0 0,0 0-16,0 0 15,0 0 1,0 0-16,0 0 15,34-9 1,26 1-16,26 8 16,33-9-1,9 1-15,17-1 16,43 1-16,17-9 16,-26 8-1,17-8-15,-16 0 16,-1 9-1,17 8-15,-8 0 16,-9 8 0,-8-8-16,-52 0 31,-42 9-31,-43-1 0</inkml:trace>
  <inkml:trace contextRef="#ctx0" brushRef="#br1" timeOffset="114624.33">8731 5468 0,'0'0'0,"9"0"0,76 0 16,103 0-16,-43 9 15,0-18-15,86-8 16,-35 0 0,26-17-16,-9 0 15,-34 0 1,69 0-16,-86 0 16,-60 17-1,26 0-15,-25 9 16,-35-1-1,-17 9-15,-34-8 16,-8 8 0</inkml:trace>
  <inkml:trace contextRef="#ctx0" brushRef="#br1" timeOffset="114967.5">10455 4992 0,'0'0'16,"17"9"-16,94 16 0,26 9 16,17 9-1,42-9-15,-34-9 16,-68-8 0,-34 0-16,8 9 15,0-1 1,-25-8-16,-18 0 15,-16 0 1,-18 17-16,-16 34 31,-18 34-31,-59 34 0,-35-8 16,18-34 0,42-18-16,43-25 15,17-25 1,8-9-16</inkml:trace>
  <inkml:trace contextRef="#ctx0" brushRef="#br1" timeOffset="125275.45">25588 3853 0,'0'0'0,"0"0"0,0 0 16,8 0-1,44-9 1,84 9-16,69-8 15,17-9-15,8 8 16,26 18 0,94 8-16</inkml:trace>
  <inkml:trace contextRef="#ctx0" brushRef="#br1" timeOffset="132756.37">15252 4414 0,'0'0'0,"0"0"0,0 0 0,0 0 16,0 0-16,0 0 31,0 0-31,0 0 15,0 0 1,0 0 0,-26 8-16,-33 26 15,-10 0-15,-7 9 16,-18 25 0,-17 25-1,0 18-15,-17 17 16,-17 25-16,0 25 15,-1-8 1,-24 0-16,25-16 16,25-10-1,-25 1-15,0-9 16,34-26 0,9 1-16,33-18 15,27-42 1,16-17-16,9-8 15,0-18 1,8 1-16,9-9 16</inkml:trace>
  <inkml:trace contextRef="#ctx0" brushRef="#br1" timeOffset="134613.54">8014 8249 0,'0'0'0,"0"-8"16,0 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44:49.89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1767 6591 0,'0'0'0,"0"0"16,0 8-16,0 78 15,17 67-15,-17 25 16,-17 52 0,0-35-1,8-33-15,1 34 16,-1-60-1,9-60-15,0-42 16,0-8 0,0-18-16,0 1 15</inkml:trace>
  <inkml:trace contextRef="#ctx0" brushRef="#br0" timeOffset="748.33">1536 6463 0,'0'0'0,"0"0"15,0 0-15,34-8 0,9-1 16,42-8-1,26-8 1,17-26 0,0 8-16,0 9 0,52 9 31,-1 16-31,26 26 0,25 0 16,-42 0-1,-34 0 1,-35-8-1,-42-1-15,-26 1 16,-25-1 0,-1 1-16,-16 8 15,-1 0 1,-8 17-16,-8 8 16,-1 9-16,-8 9 15,0 25 1,0 26-1,17-9-15,9-17 0,-1 17 16,9 34 0,-8 17-1,-18 8-15,1 27 16,-1-10 0,1-59-16,-1-25 15,1-18 1,-1-16-1,1-18-15,8-16 16,0-1 0,0-16-16,-9 8 15,-25-9 1,-9 1-16,-34-26 16,-34-9-1,-25-8-15,-18 9 16,-25-9-1,-9 0 1,-17 0-16,1 0 16,-10 8-16,-110-25 15</inkml:trace>
  <inkml:trace contextRef="#ctx0" brushRef="#br0" timeOffset="1593.2">1963 9942 0,'0'0'0,"0"0"0,9-17 15,8-9-15,17-8 16,8-59-16,10-77 15,-18 16 1,8 10-16,1-43 31,8 34-31,9 42 0,8 9 32,1-17-32,-1 0 0,-17 34 31,-17 25-31,-8 26 15,-18 17 1,1 9-16,8 25 16,0 76-1,-8 26-15,-1 18 16,1 16 0,-1-17-16,-8-51 15,0-43-15,0-25 16,0-8-1,0-26-15,0 8 16</inkml:trace>
  <inkml:trace contextRef="#ctx0" brushRef="#br0" timeOffset="1822.95">2048 9244 0,'0'0'0,"35"17"15,84 26 1,43-1 0,9-16-16,-52-18 15,-25-16-15,0-26 16,-43 17-1</inkml:trace>
  <inkml:trace contextRef="#ctx0" brushRef="#br0" timeOffset="3085.57">2774 7076 0,'0'0'0,"0"0"0,8 0 15,35 8 1,25 9-16,18 0 16,16 0-1,-8 0-15,43 0 16,67 17-1,-16-8 1,26 8 0,16 0-16,-8 0 0,42 0 15,-33-9-15,-35-8 32,-17-8-17,-59-1-15,-35-8 16,-16 0-1,-27 0-15,-25 0 16</inkml:trace>
  <inkml:trace contextRef="#ctx0" brushRef="#br0" timeOffset="3497.94">5898 6770 0,'8'0'0,"18"17"0,42 17 16,26 8-16,-17-16 15,-17-1 1,-18-16-16,1-1 15,0 9 1,-1-8-16,-16 8 16,-1 0-1,-16 17-15,-9 8 16,-17 43 0,-43 51-16,-42 26 15,-18 34 1,-8 8-16,26-68 15,42-68 1,26-34-16,25-26 16,9-8-1</inkml:trace>
  <inkml:trace contextRef="#ctx0" brushRef="#br0" timeOffset="3853.3">7570 6387 0,'-8'17'0,"-1"59"0,-8 86 16,9 42 0,-18 0-16,-16 17 15,-18 17 1,9-8-16,-1-43 16,18-59-1,9-26-15,8-26 16,17-42-1,0-17-15,0-17 32</inkml:trace>
  <inkml:trace contextRef="#ctx0" brushRef="#br0" timeOffset="4800.96">7639 6089 0,'0'0'0,"34"-8"0,77 8 16,51 0-1,51 8-15,9-8 16,26 9 0,33-9-16,35 8 15,17-16 1,9 8 0,7 17-16,-24 8 15,-9-8-15,-18 9 16,-33-9-1,-26 8-15,-26-8 16,-34 9 0,-50-18-16,-44 1 15,-17-1 1,-25 1-16,-18-1 16,-8-8-1,-8 0-15,0 17 16,-18 9-1,-8 25-15,-9 34 16,-25 25 0,-9 27-16,1 7 15,7 1 1,10 16 0,8 1-16,17-1 15,8 35-15,9 0 16,0-26-1,0-9-15,9-8 16,-9-34 0,-9-33-16,9-27 15,0-16 1,-9-18-16,1 1 16,-18 8-16,-16-9 31,-1 1-31,-25-18 15,-35-16-15,-42-18 16,-43-25-16,-16 0 16,-18 0-1,-26 9-15,-42-1 16,-9 0 0,1 1-1,-1-1-15,-17 1 16,0-1-1,26 18-15,8-1 16,18 9 0,-1 0-16,35-8 15,8 8 1,43-9-16,51 1 0,34-1 16,60 18-1</inkml:trace>
  <inkml:trace contextRef="#ctx0" brushRef="#br0" timeOffset="5186.51">9943 6217 0,'0'0'0,"0"8"15,17 43 1,0 77-16,-17 67 15,-34 35-15,-8 0 16,-18 25 0,9-17-16,-18 17 15,10-34 1,-1-34-16,9 0 16,-9-76-1,26-69 1</inkml:trace>
  <inkml:trace contextRef="#ctx0" brushRef="#br0" timeOffset="5482.68">8672 6668 0,'0'0'0,"0"0"16,-9 8-16,0 26 15,-8 26-15,-8 33 16,8 35-1,0-1 1,8-8-16,9-59 16</inkml:trace>
  <inkml:trace contextRef="#ctx0" brushRef="#br0" timeOffset="5789.26">11343 7560 0,'0'0'0,"0"0"0</inkml:trace>
  <inkml:trace contextRef="#ctx0" brushRef="#br0" timeOffset="6132.28">10950 7288 0,'9'0'0,"34"17"15,42 9-15,43-1 16,8-8-16,1-8 15,0-1 1,16-8-16,1 0 16,-1 0-1,10-8-15,-1 8 16,9 8-16,8-16 31,-9 8-31,-16 0 16,-17-9-1,-26-8-15,-18 0 16,-24-8-16,-27-1 16,-7-16-16,-18 25 15</inkml:trace>
  <inkml:trace contextRef="#ctx0" brushRef="#br0" timeOffset="6474.36">13366 6685 0,'0'0'0,"17"8"16,43 18-16,50 25 15,10 0 1,-18-17-16,-25-9 0,0 1 31,0-9-31,-9 8 0,-17 1 31,-8 8-31,-17 0 0,-26 34 32,-43 59-32,-42 18 0,-43-1 15,0-7 16,42-18-31,9-26 0,26-33 16,43-35-16</inkml:trace>
  <inkml:trace contextRef="#ctx0" brushRef="#br0" timeOffset="6913.25">15150 6064 0,'-9'25'0,"0"111"0,1 85 16,-1 1-1,-16 7-15,-18 43 16,-17 9-1,1 0 1,-10-9-16,18-34 16,17-26-16,17-67 15,0-17 1,17-35-16,0-50 16,0-35-1</inkml:trace>
  <inkml:trace contextRef="#ctx0" brushRef="#br0" timeOffset="7821.77">15201 5928 0,'0'0'0,"0"0"0,25 17 16,52 8-1,60 18-15,50-9 16,27-17-1,8 0-15,42-17 16,1 0 0,8-9-16,34 9 15,1 17 1,7 0-16,-24 9 16,16-1-16,-26 18 15,-42-1 1,-8 1-16,-26-1 15,-26 1 1,-51-1-16,-26 1 16,-16-1-1,-35 1 1,-17-9-16,-8 17 16,-18 34-16,-25 51 15,-26 34 1,-25 17-16,-34 26 31,-9 0-31,25-18 16,1 9-16,17 0 0,17-17 15,8-8 17,9-17-32,8-35 15,18-42 1,8-25-16,0-18 15,0-16-15,0-9 16,0-9 0,-17 9-16,-26-8 15,-34-9 1,-34-9 0,-42-25-16,-35-25 15,-60-9 1,-33 0-16,-10 17 15,-33 0 1,-9 17-16,9 0 16,0 0-1,25 0-15,34 0 16,26 8 0,34-8-16,52 0 15,33-9-15,44-16 16,50 25-1</inkml:trace>
  <inkml:trace contextRef="#ctx0" brushRef="#br0" timeOffset="8488.32">15653 6872 0,'0'0'0,"9"-9"16,33 9-16,35 0 0,0 9 16,0 8-1,8 8 1,0 9-16,-8 17 16,-17 0-1,-9 17-15,-17 34 16,-25 26-16,-43-1 15,-17-16 1,-18-9 0,18-25-16,8-35 15,9-16 1,17-18 0,9 1-16,8-18 15,0 1-15,17-18 16,8-16-1,9-9-15,9 17 16,0 0 0,8 17-16,-8 8 15,8 26 1,9 26 0,8 16-16,9 9 15,0-8 1,-1-9-16,-16-17 15,-17-34 1,-26 0-16</inkml:trace>
  <inkml:trace contextRef="#ctx0" brushRef="#br0" timeOffset="8825.79">17616 6395 0,'0'0'0,"0"9"16,-8 59-16,-18 68 15,0 34 1,-25 9-16,-17 25 16,17 25-1,17-8-15,-9-16 16,9-27 0,0-16-16,8-35 15,9-25 1,0-34-16,17-34 15</inkml:trace>
  <inkml:trace contextRef="#ctx0" brushRef="#br0" timeOffset="10048.18">23215 6004 0,'-17'43'0,"-34"110"16,0 59-16,-1 9 15,-7 9 1,-1 17-1,0 16-15,9-16 16,8 8 0,-8-42-16,17-35 15,0-42-15,0-51 16,8-34 0,17-25-16</inkml:trace>
  <inkml:trace contextRef="#ctx0" brushRef="#br0" timeOffset="11009.24">23087 5868 0,'0'0'16,"17"9"-16,60 16 15,51 18-15,8-9 16,1-9-16,34-8 16,34-8-1,-1-1 1,35-8-16,9 0 16,25 0-16,9 0 31,16 0-31,27 9 15,-27 8-15,1-9 16,-17 9 0,0-8-16,-18-1 15,-33-8 1,-27 0-16,-59 0 16,-42 9-1,-52-9-15,-25 0 16,-1 0-1,-16 0-15,-1 0 16,-8 17 0,-17 17-16,-34 34 15,-60 68 1,-8 25 0,25 1-16,8 34 15,18 16-15,8 26 16,1 17-1,-1 1 1,9-1-16,-1 0 16,1-17-16,0-34 15,0-17 1,17-51-16,0-42 16,-1-18-1,1-16 1,-17-18-16,-17-16 0,-26-26 15,-43-26 1,-59-42 0,-51-34-1,-44-17-15,-24-8 16,16 16-16,0 1 16,0-1-1,9 17 1,26 1-16,50 16 0,9 18 15,43 8 1,51 8 0,17 1-16,26-9 15,43 25-15</inkml:trace>
  <inkml:trace contextRef="#ctx0" brushRef="#br0" timeOffset="11367.62">25127 6064 0,'0'17'0,"-9"51"16,-42 102-16,-26 68 0,-8 43 31,-17 50-31,-26-16 16,17-26-16,25-34 16,1-34-1,0-34 1,25-85-16,26-50 15,0-18 1,25-26-16</inkml:trace>
  <inkml:trace contextRef="#ctx0" brushRef="#br0" timeOffset="11972.05">23659 6838 0,'0'0'0,"0"0"16,0 0-16,0 0 15,25 8-15,44-8 16,42 0 0,25-8-1,-8-1-15,-17 1 16,-8 8-16,-35 8 16,-25 1-1,-18-1-15,-16 1 16,-9 8-1,-34 8-15,-26 26 16,-17 0 0,0-8-16,18-9 15,24-9 1,18-8-16,0 0 16,9 0-16,8 0 15,17 17 1,0 0-1,8 9-15,-7-9 16,-10-9-16,1 9 16,-26 0-1,-43 34-15,-51 17 16,-34-8 0,-43-26-1,34-17-15,52-34 16,25-17-16,34-8 15,35 16 1</inkml:trace>
  <inkml:trace contextRef="#ctx0" brushRef="#br0" timeOffset="12462.34">24393 8368 0,'0'0'0,"0"0"15,0 0 1,8-8-16,27-1 31,50-16-31,51-35 16,61-42-1,33-34-15,43-34 16,26-17-16,42-17 16,52-34-1,0 8-15,-1 1 16,-16-1 0,-60 0-16,-18 1 15,-59 42 1,26-9-16</inkml:trace>
  <inkml:trace contextRef="#ctx0" brushRef="#br1" timeOffset="22055.03">6896 7926 0,'0'0'0,"-8"26"16,-1 25-16,-16 34 15,-10 68-15,-24 17 16,7-34-1,18 9 1,9 25-16,-9-26 16,17-67-16,-1-18 15,18 1 1,0 8-16,9-9 16,25-8-16,60 0 15,51-17 1,17-25-1,43-35-15,-9-16 16,35-9-16,42 8 16,-26 9-1,27 17-15,-1 9 16,-9 8 0,26 8-1,-16 9-15,33 9 16,-17 8-1,17 8-15,-8 9 16,-51 0-16,-1-8 31,-34 8-31,18 0 0,-35-8 16,-25-18 0,-17 1-1,-35-26-15,-51-9 16,-17-8-16,9-25 15,17-35 1,0-25 0,-9-17-1,-17-9-15,-8-42 16,-9 9 0,-17-9-16,-8-52 15,-9-109 1</inkml:trace>
  <inkml:trace contextRef="#ctx0" brushRef="#br1" timeOffset="23057.72">10805 7535 0,'0'0'0,"0"0"0,0 0 16,0 0-16,0 0 15,0 0-15,0 0 16,0 0 0,0 0-16,0 0 15,17 8 1,9 1 0,34-1-16,34 1 15,51-1 1,8-16-1,1-9-15,51-9 0,8 9 16,-8 0 0,17 0-1,25 9 1,1-1-16,8 9 16,0 9-1,-17-1-15,-9 1 0,-25-1 16,-51 1-1,-26-1 1,-51 1-16,-26-1 16,-25-8-1,-9 0-15,-17-8 16,-26-18-16,-42-50 16,-26-35-1,51 60-15</inkml:trace>
  <inkml:trace contextRef="#ctx0" brushRef="#br1" timeOffset="23465.9">13707 6659 0,'0'0'0,"0"0"15,0 0-15,9 0 16,16 26-1,18 16-15,25 9 16,18-8 0,7-1-16,10 9 15,8 0-15,-17 0 16,-26-8 0,-8 8-1,-9 0-15,-8 0 16,-18 0-1,-16 8-15,-1-8 16,-16 9-16,-18 8 16,-25 8-1,-26 10-15,-34 7 16,-25 9 0,-9 0-16,8-8 15,9-18 1,26-25-16,8-8 15,-17-35 1,51-8-16</inkml:trace>
  <inkml:trace contextRef="#ctx0" brushRef="#br1" timeOffset="24531.98">14578 8411 0,'0'0'0,"0"0"0,-9 34 15,1 42-15,-9 52 32,-18 42-32,-16-17 0,-17-17 15,0 0 1,25-34-16,26-25 31,25-9-15,18 0-16,42-8 0,35-9 15,42-17 1,34-17-16,26-9 31,17-8-31,17-8 0,8-9 16,9 0-16,0 0 16,9 8 15,0 1-31,-9 8 15,-17 8 1,-18 18-16,-7 16 16,-35 9-1,-25 17-15,-1 9 16,-25-18 0,-34-16-16,-25-9 15,-27-9 1,-8-16-16,-8-1 15,-9 1 1,17-18-16,9-33 16,17-52-1,-1-42-15,1-34 16,-26-9 0,9-110-16</inkml:trace>
  <inkml:trace contextRef="#ctx0" brushRef="#br0" timeOffset="34950.23">16925 8632 0,'0'0'0,"0"0"16,0 0-16,0 0 16,0 0-16,0 0 15,17-8 1,34-26-16,60-52 16,17-33-1,9 0-15,16-34 16,26-8-16,26-9 15,26-18 17,8 10-32,25 8 15,9 8-15,-25 18 0,-9-9 16,-26 8 0,-25 17-1,-43 26 1,-25 17-1,-69 43-15</inkml:trace>
  <inkml:trace contextRef="#ctx0" brushRef="#br1" timeOffset="65206.86">6256 9491 0,'0'0'0,"0"43"0,0 25 15,9 34 1,-1 51-1,-16 8-15,-9-59 16,-9-42-16,0-1 16,9-16-1,17 8-15,26 0 16,42-9-16,35-8 16,33-25-1,52-9 1,0-17-16,8-17 15,43 0 1,0 0-16,26 17 16,-1 0-16,9 17 15,17-9 1,1 9 0,-1 0-1,-17 9-15,0 8 16,-8 0-16,-1 8 15,1 1 1,-1-1-16,9 1 16,-25-18-1,0 1-15,-27-9 16,-33 0 0,17 9-16,-68-1 15,-61 1 1,-7-1-16,-10 1 15,-16-1 1,-17-8-16,-9 0 16,-9 0-1,1 0-15,-9-17 16,-9-17-16,1-43 16,-18-59-16,18-42 31,16-128-16</inkml:trace>
  <inkml:trace contextRef="#ctx0" brushRef="#br1" timeOffset="68381.53">13690 9210 0,'0'0'0,"0"0"0,0 0 15,0 0-15,0 0 16,0 0 0,0 0-16,0 0 15,0 0-15,-8 17 16,-1 0 0,0 17-1,1 9-15,-1 33 31,1 26-31,-1-8 0,-8 0 16,0 16 0,17 1-16,0-18 15,17-25-15,0-17 32,26 0-32,85 0 15,26-8-15,76-18 16,43-25-16,9 0 15,17 0 1,51 0-16,-9 0 31,-59 9-31,67 16 16,-41 9 0,-1 17-1,-17 9-15,-8 8 16,-26 9-16,-51 8 0,17 8 15,-77-33 17,-34-1-32,0 1 0,-35-18 15,1-16 1,-17-1 0,-9-16-1,-25-1-15,-1-8 16,-7-17-1,7-34-15,1-34 16,-18-25-16,1-26 16,-9-9-1,8-144 1</inkml:trace>
  <inkml:trace contextRef="#ctx0" brushRef="#br1" timeOffset="83712.09">22865 4031 0,'0'0'0,"0"0"0,0 0 15,0 0-15,0 0 16,0-8 0,0 8-16,0 0 15,0 0 1,-8 0-16,-44 25 15,-127 86 1,-26 76-16,-93 119 16,42 9-1,162-86 1,0 26-16,60-25 16,42-85-16,35-43 15,0 0 1,85-9-16,51-8 15,-60-42 1,-25-18 0,9 1-16,-52-18 15,-34 9-15,-26 34 16,-119 162 0,-102 76-1,25-8-15,17 33 16,0 1-1,69-60-15,93-34 16,69-25 0,94-26-1,50 0-15,78-34 16,-18-34 0,-93-25-16,-9 8 15,-77 51 1,-119 111-16,-102 110 15,-27 0-15,10-76 16,76-9 0,85-26-16,78-42 15,76 1 1,136-10-16,78-67 16,25-60-1,60-26 1,34-16-16,8-26 15,-127 8-15,-78 43 16,-76 26 0,-68 25-16,-18 17 15,-51 26 1,-25 8-16,0 0 16,42-26-1,60-8-15,103-59 16,161-69-16,61-59 15,-1-102 1,1-51 0,-69 17-16,26-17 15,-129 51-15,-161 76 16,-43 1 0,-52 25-1,-59-9-15,-34-8 16,-26 0-16,0 0 15,26-9 1,77-76-16,102-93 16,128-77-1,119-94 1,-50 51-16,33-51 16,-25 26-16,-119 42 15,-35-50 1,-128 67-16,-77 9 15,-93 8 1,-60 26-16,-35 51 16,-42 8-1,0 26-15,26 9 16,50 7 0,52-16-1,26-51-15,59-25 16,43-10-1,17 18 1,-8 17-16,-26 42 0,-68 18 31,-103 50-31,-205 43 16,-204 102-16,-35 51 16,52 34-1,25 17-15,137-17 16,111-34-1,85-17 1,94-25-16,42-18 16,26 1-1,18-18-15,-1 1 16,-25-9 0,-77-9-16,-197 60 15,-221 102 1,-137 162-16,-145 102 15,401-171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54:52.6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23616 9899 0,'0'0'0,"0"0"0,0 0 15,9 0-15,16 0 16,9-8 0,1-1-16,-1-8 15,-9 0 1,1 0-16,8-8 15,0-9 1,35-17 0,41-34-16,53-26 15,16-17-15,17 9 16,9 0 0,34-8-16,34-1 15,0 18 1,0-1-16,0 0 15,-16-16 1,-27-1 0,-17 18-16,-50 16 15,-53 18 1,-16-1-16,-51 43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52:26.42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1989 6489 0,'0'0'0,"0"0"0,0 0 16,0 0-1,0 0-15,0 0 16,0 0 0,-9 8-1,-34 69-15,1 59 16,8-8-1,-1-9-15,1 17 16,17 25 0,17-25-16,9-68 15,-9-42 1</inkml:trace>
  <inkml:trace contextRef="#ctx0" brushRef="#br0" timeOffset="979.14">1886 6531 0,'0'0'0,"0"0"16,0 0-16,9 0 16,25 0-1,17-8-15,26-1 16,-9-16-1,26-1 1,51-25-16,9 9 16,-43 16-16,-26 18 15,26 8 1,17 0-16,0 17 16,-43-9-1,-33 1-15,-27-1 16,1 1-1,-9-1-15,-9 18 16,1 16 0,-26 35-16,-34 51 15,-18 16 1,10-25-16,-18 9 16,9 16-1,42-16-15,26-35 16,0-33-1,17 8-15,9-9 16,-1-16 0,-16-17-16,-1-1 15,1-16 1,-1-1-16,-16-8 16,-18 0-1,-25-8-15,-43-1 16,-59-8-1,-27 0 1,10 9-16,7-18 16,1 0-16,26 18 15,85 8 1</inkml:trace>
  <inkml:trace contextRef="#ctx0" brushRef="#br0" timeOffset="1480.3">1869 9142 0,'0'0'0,"0"0"16,0 0-16,0 0 16,0 0-1,0-17 1,17-76-16,0-26 15,17-26 1,18-85-16,7 60 16,-7 85-1,16-17-15,-43 26 16,1 25-16,-17 25 16,-1 18-1,9 16 1,0 9-16,0 43 15,-17 67 1,0 1-16,0-35 16,0-50-1,0-26-15,0-17 16</inkml:trace>
  <inkml:trace contextRef="#ctx0" brushRef="#br0" timeOffset="1691.03">1775 8156 0,'0'0'0,"17"8"0,52 26 15,42 17 1,8-8-16,-8-9 15,9-34 1,-61-9-16</inkml:trace>
  <inkml:trace contextRef="#ctx0" brushRef="#br0" timeOffset="2329.77">2740 7101 0,'-9'-8'0,"1"-1"15,8 9 1,0 0-16,0 0 15,0 0 1,25 0-16,52 0 16,51 17-1,26 9-15,16 8 16,44-9 0,-44-16-16,-7-9 15,50-9 1,-34 1-16,-8-18 15,17 1 1,-43 8-16,136-17 16</inkml:trace>
  <inkml:trace contextRef="#ctx0" brushRef="#br0" timeOffset="2707.87">4848 6438 0,'0'0'0,"8"0"0,18 0 16,34 17-16,17 0 15,-1 8 1,-16 1-1,0-9-15,-17-9 16,-1 1-16,1-1 16,-18 9-1,1 0-15,-17-8 16,-9 25 0,-35 43-16,-24 16 15,-10 1 1,1-9-1,17-34-15,34-26 16,0-16-16,17-1 16</inkml:trace>
  <inkml:trace contextRef="#ctx0" brushRef="#br0" timeOffset="3061.18">6999 5681 0,'0'0'0,"-9"17"0,1 77 16,-27 84 0,-16 52-16,-43 67 15,-8 18 1,34-17-16,8-26 16,-8 9-16,8-52 15,26-76 1,0-34-16,17-51 15,8-51 1</inkml:trace>
  <inkml:trace contextRef="#ctx0" brushRef="#br0" timeOffset="3896.13">7007 5502 0,'0'0'0,"0"0"0,17 0 16,52 17-1,50 9-15,35 8 16,50 0-1,61 0-15,42 0 16,18 17 0,50 0-16,26 0 15,-8 0 1,25 0-16,-59-8 16,-52-1-1,-17-8-15,-59 0 16,-35 17-1,-43-8-15,-59-18 16,-25 1 0,-35-18-16,-9 1 15,-16-1 1,-9 9-16,-26 34 16,-42 43-1,-34 42-15,-18 51 16,9 17-1,9 43-15,25-1 16,26 27 0,25-1-16,9-17 15,17-26 1,0-24-16,0-27 16,0-50-1,0-43-15,0-34 16,-9-9-1,1-16-15,-9-9 16,-9-9 0,-16 1-16,-35-18 15,-34-16 1,-34-26-16,-43-17 16,-60-9-1,-42 9-15,-43 17 16,-68 9-1,-8 16-15,16 1 16,9-9 0,51 0-16,60-26 15,17-25 1,43-43-16,76 18 16,52-9-1,-35-145-15</inkml:trace>
  <inkml:trace contextRef="#ctx0" brushRef="#br0" timeOffset="4263.07">9218 5911 0,'0'8'0,"-9"60"0,9 77 16,-8 50-1,-9 43-15,-9 18 16,-25 33-1,-17 0-15,-9-8 16,-17-1 0,17-50-16,9-60 15,17-51 1,-1-43 0,10-33-16,16-26 15</inkml:trace>
  <inkml:trace contextRef="#ctx0" brushRef="#br0" timeOffset="8749.35">7997 6625 0,'0'0'0,"-8"34"16,-18 77-16,9 33 15,0-16 1,0-35-16,0 1 15,0-26 1,0-17-16,17-17 16,8 17-1,1-26-15</inkml:trace>
  <inkml:trace contextRef="#ctx0" brushRef="#br0" timeOffset="9278.46">10387 7263 0,'0'0'0,"0"0"15,9 0-15,42 8 16,34 1 0,26-1-16,9-8 15,33-8 1,43-1-16,-16-8 15,8 17 1,16 9-16,-24-1 16,-10 1-1,-16-9-15,-35-9 16,-42 1 0,-26-18-1,-16-8-15,-18 26 16</inkml:trace>
  <inkml:trace contextRef="#ctx0" brushRef="#br0" timeOffset="9895.27">14612 6004 0,'0'0'0,"0"34"0,-9 68 16,-8 68-1,-17 34-15,-26 26 16,-25-9 0,8 9-16,26-43 15,17-51 1,17-8-16,8-18 16,9-50-1,0-43-15</inkml:trace>
  <inkml:trace contextRef="#ctx0" brushRef="#br0" timeOffset="10665.88">14868 5766 0,'0'0'0,"8"9"16,27 33-16,41 35 15,69 8 1,60-9-16,26-16 16,42-9-1,43-9-15,17-8 16,8 0-1,-8 9-15,8-18 16,-8 9 0,34-8-16,-51 8 15,-35 0 1,-7 17-16,-61 8 16,-25-16-1,-35 8-15,-50-8 16,-35-9-1,-34 0-15,-17 8 16,-34 43 0,-60 51-16,-51 34 15,-17 26 1,-8 34-16,16 8 16,35-17-1,25 0-15,17 8 16,26-7-1,25-27-15,9-59 16,9-17 0,0-42-16,-9-26 15,0-26 1,-9 1 0,-25-18-16,-60-33 15,-94-35-15,-68-33 16,-51-26-1,-60-17-15,0 8 16,17 26 0,9-17-16,8-17 15,60 8 1,34 26-16,8 0 16,43 9-1,35-26 1,-78-102-16</inkml:trace>
  <inkml:trace contextRef="#ctx0" brushRef="#br0" timeOffset="11163.35">15192 6770 0,'26'17'0,"68"34"0,59 34 15,-16 8 1,-18-16-16,-25-9 16,-25 8-1,-18-16-15,-26-1 16,-25-8-1,-25 9-15,-35 8 16,-8-26 0,-9-16-1,-8-18-15,16-16 16,18-1-16,17-8 16,17 0-1,17 0 1,25 0-16,44 9 15,16 16-15,0 18 16,9 8 0,-17 17-16,-17 17 15,-26 9 1,-8-18 0,-18-25-16,1-17 15,-9-25 1,8-1-16</inkml:trace>
  <inkml:trace contextRef="#ctx0" brushRef="#br0" timeOffset="11418.54">17232 6225 0,'0'9'0,"9"84"15,-26 111 1,-18 43-16,-41 17 16,-44 25-1,1-43-15,16-41 16,26-35 0,1-51-16,24-34 15,27-34 1,16-34-16,18-9 15</inkml:trace>
  <inkml:trace contextRef="#ctx0" brushRef="#br0" timeOffset="11758.26">17923 7526 0,'0'0'0,"26"9"15,59 25 1,43 0-16,17 0 15,43 0 1,26 0-16,-1-17 16,-8 9-1,-26-9-15,-34-9 16,-17-8 0,-60 0-16</inkml:trace>
  <inkml:trace contextRef="#ctx0" brushRef="#br0" timeOffset="13311.92">22583 7314 0,'-17'42'0,"-59"120"0,-27 119 15,18-1 1,-26 35-16,-51 93 16,42-119-1,69-119-15,25 0 16,18-85-1,16-59-15,1-17 16</inkml:trace>
  <inkml:trace contextRef="#ctx0" brushRef="#br0" timeOffset="14035.42">22950 6948 0,'0'0'0,"26"17"16,51 43-1,77 33-15,50 18 16,44-35-1,34 1-15,33-18 16,35-8 0,0-8-16,-8 8 15,-18 0 1,-25 9-16,-52 8 16,-59 0-1,-52-9-15,-50-8 16,-35 0-1,-17 9-15,-25 25 16,-35 51 0,-42 34-16,-43 34 15,-17 9 1,17-18-16,-17 35 16,25-1-1,27-16-15,7 8 16,27-59-1,8-26-15,-1-17 16,18-34 0,9-34-16,-1-25 15,1-18 1,-26-16-16,-43-26 16,-77-26-1,-42-8-15,-77-9 16,-60-8-1,-17 0-15,-17-8 16,26 8 0,16 17-16,35 0 15,51 0 1,60-26-16,42-16 16,52-10-1,59-7-15,35-162 16</inkml:trace>
  <inkml:trace contextRef="#ctx0" brushRef="#br0" timeOffset="14328.14">24547 7986 0,'-52'68'0,"-127"187"16,-51 85-16,33-25 16,10 25-1,41-76 1,53-86-16,33-33 15,17-69 1,35-50-16,8-26 16</inkml:trace>
  <inkml:trace contextRef="#ctx0" brushRef="#br0" timeOffset="14952.29">22601 7918 0,'0'0'0,"25"0"16,52 17-1,51 0-15,26 8 16,-18-8 0,-25-8-16,-26 8 15,-16 0 1,-18-9-16,-25 1 15,-18 8 1,-25 17 0,-17 17-16,-17 17 15,-9-9-15,9 9 16,17-17 0,17-8-16,17 8 15,8 0 1,9-8-16,17-9 15,-8-9 1,-1 1-16,-16-9 16,0 0-1,-1-9-15,-25 18 16,-51 16 0,-52 26-16,-33 9 15,-10-9 1,18-17-16,43-34 15,34-17 1,25-26-16,26 9 16</inkml:trace>
  <inkml:trace contextRef="#ctx0" brushRef="#br0" timeOffset="16363.39">29830 7969 0,'0'0'0,"-9"34"0,1 59 16,-18 69 0,-8 50-16,-34 44 15,-26-18 1,8-17-16,-25 25 16,-8 1-1,-1-26-15,1 0 16,34-34-1,25-16-15,26-52 16,17-43 0,17-42-16,0-17 15,8-25 1,1-1-16</inkml:trace>
  <inkml:trace contextRef="#ctx0" brushRef="#br0" timeOffset="17198.59">30086 7526 0,'0'0'16,"42"34"-16,78 52 16,68 7-16,34 1 15,25-18 1,18-8-16,8-8 16,-17-1-1,8 1-15,-33-18 16,-43 1-1,-26-9-15,-34-9 16,-51-16 0,-26-1-16,-26 1 15,-16-9 1,-1 0-16,-8 0 16,-17 17-1,-17 0-15,-25 17 16,-18 17-1,-9 34-15,1 34 16,-9 43 0,0 42-16,9 25 15,-18 43 1,1 35-16,17-1 16,-1 0-1,1-42-15,8-18 16,17-33-1,9-35-15,0-24 16,8-35 0,26-43-16,0-33 15,9-18 1,-1-8-16,1-8 16,-1-1-1,-8-16-15,-26-26 16,-42-43-1,-17-8-15,-26-8 16,-43-1 0,-17-25-1,-34-9-15,-17 9 16,0 26-16,0-1 16,9 9-1,16 0-15,27 0 16,59 9-1,34 7-15,34 1 16,43 43 0</inkml:trace>
  <inkml:trace contextRef="#ctx0" brushRef="#br0" timeOffset="17629.43">30069 8938 0,'0'0'0,"-9"9"0,-42 50 16,-26 52 0,9-9-1,-1-9-15,10-16 16,8-18-16,8-8 16,17-16-1,9-10 1,17-8-16,9 9 15,33 8 1,69 8-16,34 1 16,18-18-1,-10-8-15,-16-25 16,-35-9 0,-59 8-16</inkml:trace>
  <inkml:trace contextRef="#ctx0" brushRef="#br0" timeOffset="17920.2">30444 9338 0,'0'0'0,"-8"8"15,-27 35 1,-41 67-16,-18 52 16,-26 51-1,18-18-15,42-59 16,26-59 0,17-26-16,17-26 15,0-16 1</inkml:trace>
  <inkml:trace contextRef="#ctx0" brushRef="#br0" timeOffset="18234.84">31759 7884 0,'-9'8'0,"-17"60"16,-76 102 0,-26 60-16,17 34 15,-17 25 1,8-26-16,10 18 15,-10-26 1,-8-17-16,-9-8 16,35-43-1,8-17-15,-51 94 16</inkml:trace>
  <inkml:trace contextRef="#ctx0" brushRef="#br0" timeOffset="18636.84">30854 10707 0,'0'0'0,"17"-17"0,43-68 16,59-42-16,60-10 15,-8-16 1,8-8-16,43-9 16,-8-17-1,7-18-15,10-33 16,-18-8 0,35-26-16</inkml:trace>
  <inkml:trace contextRef="#ctx0" brushRef="#br0" timeOffset="24138.35">1989 12246 0,'0'0'0,"0"0"16,0 9-16,0 25 16,-9 17-1,1 68-15,-9 43 16,-1-9-1,-24 8 1,8 35-16,8-35 16,0-24-1,1 33-15,8 8 16,0 120 0</inkml:trace>
  <inkml:trace contextRef="#ctx0" brushRef="#br0" timeOffset="24723.85">1963 12127 0,'0'0'0,"0"0"0,43 0 16,51 0-1,59-8-15,35-1 16,-26-16 0,-8-1-16,16-16 15,-24 16 1,-44 9-16,-17 17 15,-16 0 1,-10 17-16,-16 17 16,-17 17-1,-9 43-15,-43 42 16,-25 43 0,-26 33-16,9 1 15,0 16 1,33-33-16,18-34 15,9 16 1,8-42-16,0-59 16,0-35-1,-9-16-15,1-1 16,-26 9 0,-35-8-16,-33-9 15,-35-17 1,-25-34-16,-9-9 15,-16-25 1,-10-8-16,35 25 16,51 25-1,60 26-15</inkml:trace>
  <inkml:trace contextRef="#ctx0" brushRef="#br0" timeOffset="25381">1425 16184 0,'0'0'0,"0"-17"0,9-34 15,8-51 1,17-9-16,9-16 15,17-94 1,-1 25-16,-16 17 16,17-50-1,8 67-15,0 52 16,-8-9 0,8 25-16,-17 26 15,-8 43 1,-17 16-1,8 52-15,9 42 16,-18 51-16,-8 17 16,-8-26-1,-9-59-15,0-34 16,0-17 0</inkml:trace>
  <inkml:trace contextRef="#ctx0" brushRef="#br0" timeOffset="25612.06">1605 15368 0,'0'0'16,"42"0"-16,35-9 0,68-8 16,-8 0-1,-43-8 1,-60 16-16</inkml:trace>
  <inkml:trace contextRef="#ctx0" brushRef="#br0" timeOffset="26083.99">2885 14985 0,'0'0'0,"8"0"0,18 17 16,17 0 0,25 17-16,0-9 15,-8 9 1,-9 34-16,0 60 16,-25 8-1,-35-42-15,-25-1 16,-25 35-1,-10-9-15,10-34 16,7-43 0,18-16-16,0-1 15,17-16 1,17-1-16,0-8 16,26-17-1,67-17-15,44 0 16,51 0-1,42 34-15,-8 26 16,51-1 0,86 1-16</inkml:trace>
  <inkml:trace contextRef="#ctx0" brushRef="#br0" timeOffset="39969.06">2663 13003 0,'0'0'0,"0"0"15,8 0-15,44-8 16,59 8 0,85-9-16,17 1 15,18-18 1,16-16-16,52-1 16,25 1-1,26 8-15,77 0 16,59 25-1,-8 9-15,9 17 16,16 0 0,35 0-16,8 0 15,18-8 1,25-1-16,8 18 16,-8 8-1,-17 8-15,8 1 16,43-18-1,9-16-15,-43-9 16,-9-17 0,-34 0-16,-8-9 15,-17-16 1,8-1-16,-34 9 16,-34-8-1,-9-9-15,-25-26 16,-9 9-1,-68-8-15,8-18 16,-8 0 0,-34-16-16,9-18 15,-10 9 1,-42-8-16,-16-9 16,16-34-1,-9-9-15,-59 34 16,-26 9-1,-8-8-15,-34 8 16,-35 42 0,-17 1-16,-16 25 15,-18 8 1,-17 0-16,-26 18 16,-16 8-1,-18 0-15,-59 0 16,-52 8-1,-16 26-15,-26 34 16,-1 9 0,52-9-16,34-9 15,43-16 1,17-1-16,17-8 16,17 0-1,0-8-15,26-9 16,59-26-1,26-8 1,8 9-16,1 8 16,-9 0-16,-17 17 15,-26 17 1,-8 17-16,-1 8 16,-16 35-1,-9 16-15,-25 26 16,-18 9-1,1 8-15,8-8 16,8-18 0,9-16-16,0-43 15</inkml:trace>
  <inkml:trace contextRef="#ctx0" brushRef="#br1" timeOffset="66735.25">19084 2934 0,'0'0'0,"0"0"0,0 0 15,0 17-15,0 9 16,0 8 0,0 17-16,0 25 15,0 1 1,0-18 0,0 1-16,0-18 15,0 1-15,0-9 16,0-9-1,17 9-15,9 0 16,34-8 0,25-9-16,17 0 15,-25-9 1,-9-8-16,69 9 16,51-9-1,-60 0-15,0 8 16,85 9-1,-51-8 1,-34 8-16,69 8 16,-10-16-1,-16-1-15,77 9 16,-69-25-16,-8 8 16,76 0-1,-76-9-15,-1-8 16,52-8-1,-51 8-15,17-17 16,8 8 0,-85 9-1,-8 17-15,25 0 16,-17 0 0,-9 0-16,-17 9 15,-34-1-15,-25-8 16,8 9-1,9 8-15,17 0 16,-18-9 0,-16 1-1,0-1-15,-1-8 16,-16 0-16,-1 0 16,9 0-1,0-8-15,0-1 16,1 1-1,-10-1-15,1-8 16,-1 0 0,1 0-16,-1 0 15,1 9 1,-1-1 0,1 1-16,-1 8 15,-8-9 1,0 9-16,0 0 15,0 0 1,0-8-16,0 8 16,0-9-1,9-25-15,-9 9 16</inkml:trace>
  <inkml:trace contextRef="#ctx0" brushRef="#br1" timeOffset="80288.63">18418 7042 0,'0'0'0,"0"0"16,-8-9-1,-18 1-15,1-1 16,-18 1-1,-8-1-15,-17-8 16,-1 17 0,-25 26-16,-25 33 15,-26 26 1,8 26-16,52 16 16,17 1-1,25 8-15,26-8 16,25-18-1,26-16-15,43-1 16,51-8 0,-17-42-16,-17-26 15,26-26 1,-9-25-16,8-34 16,-16-17-1,-27-25-15,-16-26 16,-26-17-1,-17 33-15,-17 27 16,-17-1 0,-34 1-16,-9 16 15,-25 18 1,-17 16-16,-18 18 16,-25 42-1,-26 42-15,18 35 16,59 16-1,0 35-15,26 8 16,42 0 0,26 9-16,34-9 15,9-43 1,34-8-16,34-25 16,25-26-1,-16-43-15,8-25 16,25-34-1,-25-25-15,-17-9 16,-43-9 0,-16-25-16,-1-25 15,0-18 1,-17 17-16,-25-16 16,-18-1-1,-16 35-15,-9 33 16,-18 26-1,-16 17-15,-51 26 16,-18 33 0,-17 43-16,-16 34 15,25 34 1,34 0-16,34 17 16,0 26-1,34-17-15,26-9 16,26 8-1,8-25-15,25-34 16,44 0 0,25-25-1,0-26-15,-17-34 16,17-17-16,-9-26 16,-17-42-1,9-17 1,-25-17-16,-10-25 15,-25-9 1,-25 8-16,-26 0 16,-17 1-16,-9 25 15,-8 34 1,-34 0-16,-1 17 16,1 25-1,-43 35 1,-17 25-16,-26 51 15,0 59 1,18 52-16,33 16 16,35-16-1,42-17-15,43-18 16,34-8-16,43-17 16,17-34-1,51-25-15,43-26 16,-17-34-1,-18-43-15,9-25 16,-34-8 0,-8-18-16,-35-8 15,-25-8 1,-9-26-16,-34 8 16,-25 17-1,-26-8-15,-18 0 16,-24 17-1,-1 26-15,-9 16 16,1 18 0,-9 25-16,-17 25 15,9 43 1,-1 43 0,35 25-16,17 34 15,34 17 1,34 0-16,34-17 15,34-8 1,9-18-16,-25-50 16,7-26-1,18-17-15,-8-17 16,-1-26 0,26-59-16,-17-51 15,-17-42 1,-9-35-16,-42 17 15,-18 18 1,-25-9-16,-26 34 16,-25 34-1,-17 17-15,-18 17 16,-25 25 0,-8 35-16,-9 16 15,25 26 1,-8 60-16,9 42 15,59 8 1,34 52-16,35-1 16,8-50-1,25 17-15,10 8 16,7-43 0,10-25-16,16-25 15,0-26 1,18-26-16,25-25 15,8-34 1,-8-25-16,0-52 16,-25-16-1,-35-1-15,-17-33 16,-34-9 0,-42 16-16,-35 1 15,-42 0 1,-9 34-16,-17 43 15,0 25 1,-9 34-16,9 25 16,-26 69-1,9 50-15,60 9 16,42 34 0,43 1-16,69-18 15,101-26 1,138 18-16</inkml:trace>
  <inkml:trace contextRef="#ctx0" brushRef="#br0" timeOffset="117426.37">17898 7611 0,'0'0'0,"0"0"16,0 0-16,0 0 15,0 0 1,0 0-16,0 0 15,0 0 1,0 0-16,0-17 16,0-17-1,17-8-15,0-26 16,-9-9 0,10 9-16,-1 9 15,17-1 1,17-8-16,9-34 15,17-25 1,-1 16-16,1 26 16,0 8-1,0-16 1,25-9-16,18-9 16,-9 9-16,-17 26 15,16-1 1,18-8-16,35-17 15,-27 9 1,9 7-16,26 18 16,0 0-1,8 17-15,26 0 16,-17 17 0,-9 0-1,34 0-15,-17 9 16,-8 8-1,17 0-15,0 8 16,25 9-16,-16 9 16,16-1-1,9 1-15,9 8 16,8 0 0,-17 0-16,17 8 15,0 1 1,-9 8-16,18 17 15,8 0 1,-17-9 0,0 1-16,0 8 15,0 0-15,-8 9 16,8 8 0,8 25-16,1 9 15,-9 17 1,-34-8-1,-9 8-15,18 17 16,-9-17-16,-18-8 16,-16-1-1,0 18-15,-26-9 16,-25 0 0,-9-17-1,-17 8-15,-26-8 16,-17-16-16,-16-27 15,-10-8 1,1-8-16,-18-18 16,-7 1-1,-10-18-15,1 1 16,-9-9 0,0 0-1,0-17-15,8-34 16,1-43-1,-1-17-15,-8 18 16,-8 16 0,-1 9-16,1 9 15,-1 16 1,9 9-16,0 17 16,0 0-1,0 9-15,0 8 16,0 0-1,0 0-15,17 25 16,26 18 0,8 25-16,17 25 15,1 18 1,-10-9-16,-7-8 16,-10-18-1,1 1-15,-18-18 16,1 1-1,-17-18-15,-1-16 16,1-1 0,-1-16-16,-8-1 15,0 1 1,-25 8-16,-95 0 16,-127 0-1,-69-17-15,-85-9 16,-86 1-1,78-1-15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56:42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6068 8105 0,'0'0'0,"0"8"0,0 18 15,0 33 1,0 26-16,9 26 15,-9-1 1,8 10 0,27 50-16,24 8 15,1-59-15,0-17 16,42 34 0,-16-25-16,-10-26 15,44 0 1,42-17-1,-17-17-15,51 0 16,35 0 0,76 9-16,0 8 15,43 17 1,-8-9-16,-95-16 16,43-9-1,-42 0-15,-52-17 16,1 8-1,16 18-15,-94-26 16,-16 0 0,33-8-16,1-35 15,-26-16 1,-34-27-16,-18-41 16,1-60-1,0-43-15,-9 1 16,-8-9-1,-9 25-15,26-102 16</inkml:trace>
  <inkml:trace contextRef="#ctx0" brushRef="#br0" timeOffset="1009.67">14159 7629 0,'0'0'0,"-8"8"16,-9 35-16,-17 33 16,-9 35-1,-17 42-15,-25 42 16,0-16-1,25-26-15,17 9 16,26-18 0,0 1-16,26-26 15,50 0 1,61-9-16,-1-25 16,35-8-1,85 0-15,0-26 16,43-17-1,67 8-15,-41 9 16,84 17 0,9 9-1,-102-1-15,94 18 16,-26-9-16,-111-26 16,77 35-1,-69-26-15,-67-26 16,25-8-1,-77-25-15,-69 0 16,-16-18 0,0 0-16,-9 1 15,-8-9 1,-9-26-16,-8-8 16,-18-34-1,-8-25-15,-17-18 16,-17 9-1,25 77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56:33.2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4353 1641 0,'0'0'0,"-9"9"0,1 16 0,-95 460 0,103-434 0,17 17 16,26-8 0,-9-35-16,-17-16 15</inkml:trace>
  <inkml:trace contextRef="#ctx0" brushRef="#br0" timeOffset="955.03">4353 1250 0,'0'0'0,"0"0"15,0 0-15,0 0 16,0 9 0,0 8-16,17 0 15,0 8 1,43-8-16,51-17 15,17 0 1,-26-8-16,-51 8 16,35 0-1,25 0-15,8 17 16,-8 17 0,-26 0-16,-33 0 15,-27 0 1,1 0-16,-1 17 15,-7 17 1,-10-9-16,1 1 16,-1-9-1,-8 0-15,9 26 16,-9 16 0,0-25-16,0-25 15,0-1 1,0-16-16,0-9 15,0-9 1,0 1-16,0-1 16,-9 9-1,-8 0-15,-43 0 16,-34 9 0,-17-1-16,9-16 15,-26-9 1,-9-9-16,18-8 15,17 9 1,33-1-16,44 1 16</inkml:trace>
  <inkml:trace contextRef="#ctx0" brushRef="#br0" timeOffset="1312.08">4455 2577 0,'0'0'0,"0"0"15,0 0 1,0 0-16,0 0 15,17 8 1,17 9-16,1 17 16,16 0-1,17 9-15,17 16 16,1 1 0,-26 0-16,8 8 15,0-9 1,0-8-16,-16-17 15,-27-17 1</inkml:trace>
  <inkml:trace contextRef="#ctx0" brushRef="#br0" timeOffset="1517.88">5044 2713 0,'0'0'0,"-8"0"16,-9 17-16,-35 25 16,-33 35-1,-43 59-15,-17 26 16,8-1 0,-59 86-1</inkml:trace>
  <inkml:trace contextRef="#ctx0" brushRef="#br0" timeOffset="13297.26">9329 1301 0,'0'9'0,"0"67"0,0 69 16,0 25 0,-17 17-1,-26 17-15,-25 9 16,8-26 0,17-60-16,9-42 15,17-25 1,9-35-16,8-16 15</inkml:trace>
  <inkml:trace contextRef="#ctx0" brushRef="#br0" timeOffset="14057.87">9354 1233 0,'17'0'0,"77"17"0,43 9 16,42-1 0,86 1-16,-9-18 15,25-16 1,61-1-16,-35 9 15,77 17 1,9 0-16,-120 9 16,102 25-1,-59 8-15,-94-16 16,-17-9 0,-60 0-16,0 8 15,-34 18 1,-17-9-16,-26 0 15,-25 17 1,-9 26-16,-25 33 16,-18 18-1,-17 8-15,9-9 16,17-8 0,0-17-16,0-8 15,0-9 1,9-17-16,-9-17 15,0-17 1,0-25-16,0-9 16,-9-9-1,-25 1-15,-43-9 16,-68-9 0,-111-25-16,-17 0 15,0 9 1,-51-9-16,-9 8 15,-51-16 1,25 16-16,61 1 16,-52-9-1,42 0-15,27-9 16,50 1 0,61-1-16,16-25 15,51-9 1,61 35-16</inkml:trace>
  <inkml:trace contextRef="#ctx0" brushRef="#br0" timeOffset="14594.87">10131 1879 0,'0'0'0,"26"0"0,33 0 15,1-8-15,17-1 16,17-8 0,8 0-16,-8 0 15,-17 0 1,-34 9-16,-18 8 15,-16 0 1,-9 25-16,-34 26 16,-9 18-1,-8-10-15,17-16 16,16-18 0,10 1-16,8-9 15,26 17 1,42 17-16,0-9 15,-8-16 1,17 16-16,25 9 16,-34-8-1,-25-1-15,-17 9 16,-26 9 0,-43 25-16,-17 0 15,9-9 1,-9-25-16,9-16 15,8-35 1,35-9-16,25-34 16,9 9-1</inkml:trace>
  <inkml:trace contextRef="#ctx0" brushRef="#br0" timeOffset="14849.37">12196 1267 0,'0'0'0,"-8"60"0,-26 101 16,-9 52 0,9 0-1,0 8-15,-26 0 16,-17-26-1,9-33-15,25-43 16,18-25 0,16-35-16,9-33 15</inkml:trace>
  <inkml:trace contextRef="#ctx0" brushRef="#br0" timeOffset="15376.89">13101 2288 0,'0'0'0,"0"0"16,43 0-16,68-9 15,34 1 1,17-18 0,94-16-16,17-1 15,17 18 1,9 8-16,-26 8 16,103 26-1,-26 9-15,-26-9 16,17 0-16,-76 8 15,-9 1 1,-17-1 0,-102-16-16,-78-9 15,-25-9 1,-8 1-16,-17 8 16</inkml:trace>
  <inkml:trace contextRef="#ctx0" brushRef="#br0" timeOffset="15743.31">16916 1794 0,'0'0'0,"0"0"0,0 0 16,26 26-1,34 25-15,51 17 16,8-17-1,9 0-15,34-8 16,9-18 0,-60-8-16,-43-8 15,0-1 1,-25 1-16,-26 8 16,-17 17-1,-34 51-15,-77 59 16,-51 26-1,42-34-15,61-34 16,33-16 0,18-35-16,8-34 15,25-17 1,9 0-16</inkml:trace>
  <inkml:trace contextRef="#ctx0" brushRef="#br0" timeOffset="16008.1">19562 1726 0,'0'17'0,"0"60"15,-17 127-15,-34 34 16,-17-25-1,-18 8-15,1-42 16,25-52 0,17-33-16,26-35 15,17-25 1,0-17-16,0-17 16</inkml:trace>
  <inkml:trace contextRef="#ctx0" brushRef="#br0" timeOffset="16723.31">19630 1335 0,'0'0'0,"17"9"16,43 33-1,85 35-15,52-1 16,59 18 0,51-18-16,-25-33 15,42-1 1,17-8-16,-8-8 16,0 8-1,-34-8-15,-1-1 16,-24 9-1,-53-8-15,-41-1 16,-35 9 0,-43-8-16,-34 8 15,-16 8 1,-10 18 0,-16 8-16,-17 17 15,-27 42 1,-24 35-16,-18-1 15,-8 18 1,-1 17-16,10-18 16,16-25-16,0-8 15,9 0 1,9-26-16,8-34 16,8-26-1,-17-16 1,-16-1-16,-44-16 15,-42-26 1,-59-34-16,-69-43 16,0-8-16,-9-25 15,-42-1 1,-1 0 0,18 18-16,9-1 15,-18 1 1,26 16-16,17 26 15,17 9 1,68-1-16,69 1 16,8-43-1,51 34-15</inkml:trace>
  <inkml:trace contextRef="#ctx0" brushRef="#br0" timeOffset="17143.11">20219 1828 0,'0'0'0,"17"9"0,35 16 15,-10 18 1,-8 8-16,-8 0 15,-9 34 1,-8 9-16,-9-18 16,-17-8-1,-9 0-15,-8-8 16,8-18 0,9-8-16,9-8 15,8-1 1,25 9-16,35 0 15,34 0 1,8-17-16,18-8 16,16-1-1,-8-8-15,-34-8 16,-43-1 0,-25-8-16,-9 9 15</inkml:trace>
  <inkml:trace contextRef="#ctx0" brushRef="#br0" timeOffset="17394.22">21030 2177 0,'0'17'0,"9"68"0,-9 51 15,-34 34 1,-35 0-16,-16-16 16,17-10-1,16-42-15,27-34 16,16-34 0,9-25-16,0-1 15</inkml:trace>
  <inkml:trace contextRef="#ctx0" brushRef="#br0" timeOffset="17686.82">22421 1845 0,'0'0'0,"-8"34"16,-52 196-16,-77 170 15,-50 0 1,25-18-16,51-33 15,-17-9 1</inkml:trace>
  <inkml:trace contextRef="#ctx0" brushRef="#br0" timeOffset="19108.62">21721 3461 0,'0'0'0,"0"9"15,0 16-15,18 9 16,-10 0-1,1-17-15,-1-8 16,-8-1 0,0-8-16,17-17 15,43-25 1,34-18-16,34-8 16,-17 0-1,25-34-15,103-51 16,-25 0-1,-9-9-15,-1 9 16,61 0 0,42 0-16,35 26 15,42 33 1</inkml:trace>
  <inkml:trace contextRef="#ctx0" brushRef="#br0" timeOffset="26254.55">6299 3342 0,'0'0'0,"0"9"16,0 42 0,0 42-16,0 9 15,-9-17-15,-33 9 16,-10 34-1,18-18-15,9-8 16,8-25 0,8-26-16,9-26 15,0 1 1,0-9-16,0-9 16</inkml:trace>
  <inkml:trace contextRef="#ctx0" brushRef="#br0" timeOffset="26852.35">6307 3291 0,'0'0'0,"0"0"15,0 0-15,26 0 16,17 0-1,8 0 1,9 0-16,33 9 16,44 8-1,8 0-15,-17 0 16,-25 0 0,7 17-16,-16 8 15,0 9 1,-17 0-16,-34-8 15,-9-9 1,-9 8-16,-16-8 16,0 9-1,-18-1-15,-8 44 16,-17-1 0,17-9-16,0-16 15,0-26 1,8-9-16,9 1 15,0-1 1,0 1-16,0-9 16,0 0-1,-8 0-15,-1 0 16,-34 8 0,-16 1-16,-27-1 15,-33-8 1,-26 0-16,0-8 15,-1-9 1,-24-9-16,-9 1 16,-9-9-1,-111-9-15</inkml:trace>
  <inkml:trace contextRef="#ctx0" brushRef="#br0" timeOffset="32984.9">2834 10682 0,'0'0'0,"0"0"0,17 0 15,102 0 1,35-26-16,25-33 16,69-18-1,-61 0-15,-127 43 16</inkml:trace>
  <inkml:trace contextRef="#ctx0" brushRef="#br0" timeOffset="74533.17">6060 5137 0,'0'0'0,"0"-9"15,0-8-15,0-8 16,0 8-1,0-9-15,8-16 16,1-35 0,8-25-16,26 0 15,8 8 1,0 26-16,-8 34 16,8 0-1,9 17-15,-18 0 16,-8 9-1,-8 8-15,0 0 16,-9 25 0,0 35-16,8 25 15,-16-17 1,0-17-16,-1-17 16,-8-17-1,0-8-15,0-9 16</inkml:trace>
  <inkml:trace contextRef="#ctx0" brushRef="#br0" timeOffset="74798.69">5872 4754 0,'0'0'0,"9"0"16,33 26 0,52 16-16,26 1 15,-9-18 1,0-16-16,-35-18 16,-7 1-1,-27-1-15</inkml:trace>
  <inkml:trace contextRef="#ctx0" brushRef="#br0" timeOffset="75236.21">7579 4473 0,'0'0'0,"0"0"16,17 17-16,9 0 16,-9 26-1,8 16-15,-33 26 16,-35 18-1,-51-18 1,-17-9-16,17-25 16,43-25-1,9-9-15,7-17 16,18-9-16,9 1 16,8-18-1,17 1 1,26 8-16,33 8 15,27 18-15,-1 25 16,26 85 0,43 25-1,0-42-15,110 9 16</inkml:trace>
  <inkml:trace contextRef="#ctx0" brushRef="#br0" timeOffset="76598.19">3038 10248 0,'0'0'0,"0"0"0,9 34 16,8 42-16,-8 35 15,-9 0 1,-17-18-16,-9-8 15,-8-8 1,8-9-16,9-34 16,9-9-1,8-16-15,25-1 16,35-8 0,34-25-1,25-18-15,9 9 16,0-8-16,0 8 15,-8 0 1,-1 8-16,35 1 16,-9-1-1,-43 9-15,-42 0 16,-17 9 0,-18 8-16,-7 0 15,-1-17 1,8-34-16,1-51 15,-1-26 1,1-161-16</inkml:trace>
  <inkml:trace contextRef="#ctx0" brushRef="#br0" timeOffset="81221.35">7093 3904 0,'0'0'0,"0"8"16,17 9-16,25 26 16,35 16-1,68 1-15,-17-9 16,34-34-1,86 0-15,8-34 16,9-34 0,-9-17-16,17-17 15,-26 0 1,-25-26-16,-17 0 16,-51 9-1,-1 0-15,-42 34 16,-17 9-1,-43 25-15,-34 8 16,-17 1 0,-42 8-16,-44 0 15,-42 17 1,-8 0-16,33 8 16,35 1-1,25-9 1,18 0-16,8 0 15,17 0-15,0 0 16,8-9 0,43 1-16,43-9 15,26 8 1,25 9-16,-17 0 16,-34 9-1,-34 8-15,-9 17 16,-9 25-1,-16 43-15,-52 102 16,-67 69 0,-70-10-16,-67 18 15</inkml:trace>
  <inkml:trace contextRef="#ctx0" brushRef="#br0" timeOffset="82678.08">3337 10137 0,'0'0'0,"0"0"0,0 0 15,-8 0 1,-1 0-16,1 0 15,-1 0 1,0 0-16,1 17 16,-18 17-1,-8 34-15,-8 43 16,-1 17 0,17-26-16,9-34 15,17-9 1,0-8-16,17-8 15,9 8 1,17-9-16,-1-16 16,-8-1-1,35-8-15,25 0 16,16-17 0,10-17-16,8-25 15,0-9 1,0-9-16,-8 1 15,-35 16 1,-34 9-16,-17 17 16,-8 0-1,-18 9-15,9-26 16,9-34 0,25-52-16,0-92 15,9-137 1</inkml:trace>
  <inkml:trace contextRef="#ctx0" brushRef="#br0" timeOffset="89062.49">5215 1760 0,'0'0'0,"8"0"0,27 0 16,41 9 0,52-18-16,9-8 15,17 0 1,33-25 0,1-9-16,8-9 15,35-16-15,33-9 16,27 8-1,24 1-15,10-9 16,8 8 0,-1-8-1,1 8-15,17 26 16,9-8 0,33 16-16,1 18 15,-9 8 1,-17 0-16,17 17 15,9 0 1,-9 0-16,17 17 16,0 0-1,0 8-15,-17 18 16,9 25 0,25-9-16,9-16 15,-35 0 1,-16-9-16,0 17 15,-35 8 1,0 1-16,-25-9 16,-9 8-1,-8 9-15,-34 0 16,-1 9 0,-33 8-16,-61 0 15,-50-17 1,-18-17-16,-8-9 15,-26-7 1,-16-10-16,-10-16 16,-16-1-1,0-8-15,-1-8 16,1-26 0,-26-43-16,-26-34 15,-34 1 1,-8-1-16,-34 26 15,-18 34 1,26 43-16,60 8 16,17 8-1,9 1-15,8-9 16,0 17 0,25 17-16,35 17 15,17 25 1,17 1-16,8-1 15,-17-8 1,-16-8-16,-18-18 16,-17-7-1,-17-10-15,-8-8 16,-18 26 0,-127 101-16,-129 43 15,-76-34 1,-18 0-16</inkml:trace>
  <inkml:trace contextRef="#ctx0" brushRef="#br0" timeOffset="107945.64">23497 8683 0,'0'0'0,"0"0"16,8 0 0,189 26-16,-197-26 15,0 0-15,0-9 16,0 9-1,0 0 1,0 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968" units="cm"/>
          <inkml:channel name="Y" type="integer" max="2240" units="cm"/>
          <inkml:channel name="T" type="integer" max="2.14748E9" units="dev"/>
        </inkml:traceFormat>
        <inkml:channelProperties>
          <inkml:channelProperty channel="X" name="resolution" value="128.41425" units="1/cm"/>
          <inkml:channelProperty channel="Y" name="resolution" value="128.73563" units="1/cm"/>
          <inkml:channelProperty channel="T" name="resolution" value="1" units="1/dev"/>
        </inkml:channelProperties>
      </inkml:inkSource>
      <inkml:timestamp xml:id="ts0" timeString="2024-04-12T21:58:46.2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1673 6804 0,'0'0'0,"0"0"0,0 0 16,0 0 0,0 0-16,-9 8 15,-8 35 1,-25 8-16,7 0 16,-7 25-1,-1 69 1,9 16-16,17-50 15,-9-1-15,26-41 16</inkml:trace>
  <inkml:trace contextRef="#ctx0" brushRef="#br0" timeOffset="603.27">1485 6514 0,'0'0'0,"0"0"15,9 0-15,33 17 16,52 9-1,43-18-15,51-8 16,25-17 0,17-25-16,9-9 15,0 17 1,-17 8-16,-60 35 16,-42 8-1,-35 17-15,-34 17 16,-34 42-1,-25 61-15,-43 16 16,-9 0 0,0 17-16,18-51 15,24-51 1,1-17-16,9-26 16,8-16-1,0 0-15,-9-9 16,9-9-1,-8 9-15,-35 0 16,-51-8 0,-76-9-16,-52-9 15,-60 9 1,9-8 0,8 8-16,52 0 15,68-9-15,25-8 16,69 9-1</inkml:trace>
  <inkml:trace contextRef="#ctx0" brushRef="#br0" timeOffset="1137.86">1844 9253 0,'0'0'0,"0"0"0,0 0 16,0 0-1,0 0 1,0-26-16,8-76 16,9-42-1,9-9-15,8-26 16,-8 0 0,8 69-16,0 33 15,8 9-15,1 17 16,-17 9-1,8 16 1,-26 18-16,9 16 16,9 35-1,8 50-15,9 26 16,-9-34 0,-25-34-16,-1-25 15,1-9 1,-18-34-16,-8-51 15,9 8 1</inkml:trace>
  <inkml:trace contextRef="#ctx0" brushRef="#br0" timeOffset="1324.39">1528 8709 0,'0'0'0,"0"0"16,0 0-16,17 25 16,51 9-1,26 9-15,8-18 16,-16-16 0,16-26-16,-51 8 15</inkml:trace>
  <inkml:trace contextRef="#ctx0" brushRef="#br0" timeOffset="1784.96">2117 7093 0,'0'0'0,"0"0"0,17 8 15,42 18 1,35 8-16,9-9 16,-1 1-1,18-18-15,25 1 16,25-1 0,18 1-16,26-1 15,8 1 1,8-1-16,-8 9 15,-34 0 1,-26-8 0,-17-1-16,-17-8 15,-60 0-15</inkml:trace>
  <inkml:trace contextRef="#ctx0" brushRef="#br0" timeOffset="2206.58">4831 6889 0,'0'0'0,"34"0"16,43 17-16,8 8 16,9-8-1,-17 0-15,-17 0 16,-9-8 0,-17-1-16,-9 1 15,-16 8 1,-9 17-16,-51 85 15,-52 51 1,-16-9 0,-18-7-16,18-35 15,42-34 1,26-26-16,25-25 16,26-25-16,0-9 15</inkml:trace>
  <inkml:trace contextRef="#ctx0" brushRef="#br0" timeOffset="2544.81">6256 6055 0,'0'0'0,"0"9"0,0 33 16,0 69-1,0 67-15,-8 77 16,-35 43-1,0-17-15,9-43 16,0 0-16,8-25 16,9-111-1,17-60-15</inkml:trace>
  <inkml:trace contextRef="#ctx0" brushRef="#br0" timeOffset="3440.82">6487 5562 0,'0'0'0,"0"0"0,34 8 15,85 26 1,77 17-16,43-8 16,43 0-1,25-1-15,43-16 16,60-9-1,8-17-15,26 25 16,34 1 0,8-9-16,-8 0 15,-8-9 1,-43 9-16,-60 9 16,-35-9-1,-84 8-15,-86 1 16,-51-1-1,-34 1-15,-26-9 16,-25 17 0,-26 25-16,-17 35 15,-35 33 1,-7 9-16,-1 9 16,9 25-1,8-8-15,17 25 16,18 17-1,8 17-15,0 17 16,0-17 0,-9 0-16,-8-42 15,-8-34 1,8-18-16,-9-16 16,-8-26-1,-9-26-15,-25-16 16,-26-26-1,-51-26-15,-43-42 16,-34-25 0,-25-26-16,-9-9 15,-34-8 1,-52 0-16,-33 17 16,-61 25-1,-50 35-15,-1 33 16,26 1-1,26 8-15,60-9 16,16 9 0,43 0-16,94-8 15,60-9 1,34-9-16,77 9 16</inkml:trace>
  <inkml:trace contextRef="#ctx0" brushRef="#br0" timeOffset="3940">7784 6047 0,'0'0'0,"0"8"0,17 86 16,9 76-1,-9 17-15,-9 9 16,-25-18 0,-34-8-16,-9 0 15,9-25 1,34-77-16</inkml:trace>
  <inkml:trace contextRef="#ctx0" brushRef="#br0" timeOffset="4260.63">9004 5826 0,'0'0'0,"0"0"15,17 17-15,1 42 16,7 69 0,-25 93-16,-25 68 15,-10 0 1,-7 0-16,-1-34 15,26-8 1,8-9-16,9 68 16</inkml:trace>
  <inkml:trace contextRef="#ctx0" brushRef="#br0" timeOffset="5843.29">10481 7084 0,'0'0'0,"8"0"0,10 0 16,7 0-1,18 0-15,25 0 16,34 0-16,35-8 15,42 8 1,9 8 0,34 9-16,25 9 15,44-1 1,16 1-16,26 8 16,8 0-16,-8-9 15,0-8 1,-51 0-1,-43 9-15,-43-18 16,-77 1-16,-42-1 16,-43-8-1,-8 0 1,-18 0-16,1-8 16,0 8-1</inkml:trace>
  <inkml:trace contextRef="#ctx0" brushRef="#br0" timeOffset="6142.65">14501 7016 0,'8'0'0,"35"0"16,51 0-1,43 17-15,16 0 16,-8 9-1,0-1-15,0 1 16,-34-1 0,-17 1-16,-43-1 15,-16 1 1,-27-1-16,-42 35 16,-77 76-1,-34 8-15,0-16 16,-17 0-1,51-35-15,51-42 16,17-17 0,35-17-16</inkml:trace>
  <inkml:trace contextRef="#ctx0" brushRef="#br0" timeOffset="6589.76">16839 6251 0,'0'0'0,"9"68"0,17 68 16,-1 34-1,-16 17-15,-26-8 16,-26 25-1,-8 34-15,-9 0 16,-8 17 0,-1 0-16,10-51 15,8-34 1,8-42-16,26-43 16,17-51-1</inkml:trace>
  <inkml:trace contextRef="#ctx0" brushRef="#br0" timeOffset="7477.19">17121 6004 0,'0'0'0,"43"17"16,76 17-1,60 17-15,26-8 16,51-1-1,60-8-15,0-25 16,8-1 0,-16-8-16,-10 0 15,-25 9 1,-25-1-16,-18 1 16,-25 8-1,-26 0 1,-42 0-16,-35 0 15,-33 0 1,-27-9-16,-16 1 16,0-1-1,-9 9-15,0 17 16,-9 26-16,1 25 16,-18 43-1,-16 42-15,-1 17 16,-8-9-1,8 26 1,18 26-16,8 25 16,17 9-1,8-1-15,1 18 16,0-26 0,-1-17-16,-8-25 15,-17-60 1,9-34-16,-9-42 15,0-26 1,-9-9-16,1-16 16,-26-18-1,-26-8-15,-60-34 16,-42-42 0,-26-35-16,-16-8 15,-18-9 1,-43 26-16,-51 43 15,-51 33 1,-51 43-16,8 34 16,43-17-1,52-17-15,59-25 16,59-18-16,61-16 16,50-9-1,52 17-15</inkml:trace>
  <inkml:trace contextRef="#ctx0" brushRef="#br0" timeOffset="8002.1">17667 7390 0,'9'-8'0,"34"-1"0,50-8 15,18 9 1,-25 8-16,-18 0 15,-25 0 1,-9 17-16,-9 8 16,-25 35-1,-25 42-15,-52 26 16,-25 16 0,-9-33-16,25-35 15,27-33 1,16-18-16,26-16 15,0-1 1,17-8-16,0 0 16,8-8-1,18-1-15,34-8 16,-1 17 0,1 26-16,0 8 15,0 17 1,8 0-16,17-9 15,1-25 1,-44-25-16</inkml:trace>
  <inkml:trace contextRef="#ctx0" brushRef="#br0" timeOffset="8453.26">19076 6650 0,'0'0'0,"-17"26"16,-18 119-16,-7 67 15,16 26 1,-8 34-16,-9 18 16,1-1-1,-10-43-15,18-50 16,0-26 0,26-17-16,8-93 15</inkml:trace>
  <inkml:trace contextRef="#ctx0" brushRef="#br0" timeOffset="9634.51">24418 6285 0,'0'0'0,"9"8"15,0 60-15,-1 68 16,-25 35 0,-26 24-16,-33 69 15,-27 16 1,-8 27-16,17-27 16,17-42-1,18-42-15,33-69 16,9-50-1,17-34-15,17-35 16,-8-8 0</inkml:trace>
  <inkml:trace contextRef="#ctx0" brushRef="#br0" timeOffset="10377.87">24504 6123 0,'0'0'0,"17"9"0,68 33 16,77 26-1,26-8-15,-9-9 16,60 0 0,9-9-1,8-16-15,-9 8 16,-8 0-16,0 0 16,-34 0-1,-8 0-15,-1 9 16,-60-9-1,-33 0-15,-9 0 16,-17 8 0,-26 1-16,-17 16 15,-26 18 1,-16 16-16,-26 35 16,-17 33-1,-1 9-15,-7 1 16,-10 7-1,1 1-15,0 8 16,-9 17 0,-8-8-16,16-26 15,18-9 1,0-33-16,8-18 16,1-16-1,7-18 1,-7-16-16,-27-9 15,-24 0-15,-27-17 16,-34-25 0,-25-26-1,-34-17-15,-9-26 16,9-8-16,-9 0 16,8 8-1,44-8-15,24 0 16,18-34-1,43-25-15,51 67 16</inkml:trace>
  <inkml:trace contextRef="#ctx0" brushRef="#br0" timeOffset="10955.78">24760 7212 0,'0'0'0,"0"0"0,8 0 16,35 0-1,60 8 1,33 1-16,1-1 15,-1-8 1,-8 9-16,-34 8 16,-26 0-1,-33 0-15,-10 8 16,-16 9 0,-43 34-16,-43 17 15,-9-8 1,1-9-16,17-25 15,17-1 1,16-16-16,18-1 16,17 1-1,9 8-15,42 25 16,26 9 0,0 9-16,-1-9 15,-7-9 1,-35 1-16,-26-9 15,-42 25 1,-51 18-16,-52-26 16,-25-26-1,9-16-15,33-26 16,69 0 0</inkml:trace>
  <inkml:trace contextRef="#ctx0" brushRef="#br0" timeOffset="11574.53">26492 6310 0,'0'0'0,"-8"43"16,-18 127-16,-8 77 15,-17 16 1,-26 9-16,-34 43 15,-8-17 1,-9-18-16,-17-16 16,42-34-1,35-26-15,17-43 16,25-76 0,18-25-16,8-43 15</inkml:trace>
  <inkml:trace contextRef="#ctx0" brushRef="#br0" timeOffset="11992.66">26373 7943 0,'0'0'0,"0"0"0,17 0 15,34 9 1,43 8-16,51-9 15,52-16 1,7-1-16,10 1 16,-18 8-1,-25 0 1,-18 8-16,-33-8 16,-35 0-1,-8-8-15,-26-1 16,-17-25-1,-17 17-15</inkml:trace>
  <inkml:trace contextRef="#ctx0" brushRef="#br0" timeOffset="12371.26">27952 7288 0,'0'0'0,"0"0"0,26 26 15,33 16-15,27 1 16,-1-1 0,-8 1-1,-9-18-15,0 1 16,9-1-16,-26 1 15,-8-9 1,-17 0 0,-9 26-16,-34 50 15,-77 60 1,-43 26-16,-33-1 16,-18 1-1,60-60-15,59-59 16,35-26-1,26-17-15,8-17 16</inkml:trace>
  <inkml:trace contextRef="#ctx0" brushRef="#br0" timeOffset="12872.37">29966 6863 0,'-8'17'0,"-26"68"0,-26 102 16,-17 51 0,-8 26-16,-35 17 15,1 33 1,16-25-16,9-16 16,18-52-1,7-51-15,9-9 16,18-76-1,25-42-15,17-26 16</inkml:trace>
  <inkml:trace contextRef="#ctx0" brushRef="#br0" timeOffset="13718.64">30103 6523 0,'17'8'0,"68"18"0,111 33 16,35 1-1,-1-9-15,-8 9 16,0 8 0,9-9-16,-9 9 15,-9 9 1,-25-26-16,-26-9 16,-34-16-1,-17-1-15,-34-8 16,-43-8-1,-9-1-15,-16-8 16,-1 0 0,1 0-16,-9 0 15,-9 0 1,1 9-16,-9 8 16,8 0-1,-8 8-15,0 26 16,17 43-1,9 25-15,8 17 16,0 43 0,-9 16-16,-8 26 15,-8 17 1,-18 35-16,-8 16 16,-26 17-1,1-17-15,-10-8 16,-7-35-1,-1-50-15,8-34 16,10-43 0,7-34-16,1-26 15,0-16 1,-9-18-16,-25-25 16,-17-17-1,-18-34-15,-25-42 16,-34-35-1,-26-16 1,-26 7-16,-50 10 16,-52-1-1,17 26-15,17 17 16,26 17-16,68-8 16,52-1-1,50-25-15,61 51 16</inkml:trace>
  <inkml:trace contextRef="#ctx0" brushRef="#br0" timeOffset="14136.73">30308 7714 0,'0'0'0,"-9"8"16,-8 43 0,-26 43-16,-8 33 15,0-8 1,0-8-16,-1-18 15,18-25 1,0-8-16,17-18 16,17-8-1,9-8-15,25 8 16,34 9 0,60-1-16,34-25 15,-8-8 1,-9-9-16,-8-17 15,-26-17 1,-26-26-16,-34 17 16</inkml:trace>
  <inkml:trace contextRef="#ctx0" brushRef="#br0" timeOffset="14377.02">30777 7926 0,'-9'17'0,"-50"77"0,-61 135 16,-16 86 0,-9 8-16,-1-25 15,27-43 1,68-102-16,34-59 15,0-9 1,17-51-16</inkml:trace>
  <inkml:trace contextRef="#ctx0" brushRef="#br0" timeOffset="14775.49">31904 6931 0,'0'0'0,"0"0"15,-9 68 1,-8 94-16,-17 93 16,-17 26-1,-35 8-15,1-17 16,-17-17 0,-44 43-16,-7-43 15,33-17 1,26-8-16,1-43 15,-1 8 1,25-59-16,35-59 16,26-43-1</inkml:trace>
  <inkml:trace contextRef="#ctx0" brushRef="#br0" timeOffset="15184.56">30999 10358 0,'0'0'0,"0"0"0,0 0 16,0-8-1,17-35-15,51-93 16,35-34 0,33-42-16,18-43 15,-18-1 1,27-16-16,-10-34 15,9 0 1,9-17 0,0-9-16,-26 60 15,-26 34 1,-8 17-16,26-94 16</inkml:trace>
  <inkml:trace contextRef="#ctx0" brushRef="#br0" timeOffset="21954">2176 11728 0,'0'0'0,"0"0"0,0 0 15,-8 0 1,8 0-16,-17 8 16,8 9-16,-8 9 15,0 8 1,0 17-16,0 51 15,0 68 1,-9 34 0,1 34-16,-9-8 15,-9 25-15,0-43 16,1-101 0,16-34-1,17-52-15</inkml:trace>
  <inkml:trace contextRef="#ctx0" brushRef="#br0" timeOffset="22684.25">2108 11421 0,'0'0'0,"0"0"16,0 0-16,0 0 16,0 9-1,26 17-15,51 16 16,68 9-1,42-8-15,18-26 16,17-9 0,-51 9-16,-9 0 15,9 0 1,-35 0-16,-16 9 16,-9 8-1,-26 8-15,-25-8 16,-9 0-1,-8 17-15,-18 0 16,-16 17 0,-1 26-16,-16-1 15,-18 1 1,-16 25-16,-10 17 16,10 26-1,-1-26-15,17-17 16,9 42-1,0-16-15,0-26 16,-8 17 0,8 9-16,-9-26 15,0-34 1,1-17-16,-1-9 16,-17-16-1,-8-18-15,-17 1 16,-26-26-1,-25-17-15,-1-26 16,-34-16 0,-25-18-16,17 9 15,8 0 1,18 0-16,85 34 16</inkml:trace>
  <inkml:trace contextRef="#ctx0" brushRef="#br0" timeOffset="23318.41">1588 16175 0,'-9'0'0,"0"-8"0,-16-9 16,8-34-1,-17-68-15,25 8 16,35-42-1,33-76-15,1 16 16,8-17 0,1 18-16,16 50 15,0-16 1,9 16-16,-25 68 16,-1 43-1,-34 9-15,9 25 16,-1 8-1,-7 18-15,-1 50 16,8 44 0,-25 7-16,-8-42 15,-18-8 1,-8 8-16,0-34 16</inkml:trace>
  <inkml:trace contextRef="#ctx0" brushRef="#br0" timeOffset="23543.12">1451 15436 0,'0'0'0,"34"17"0,17 8 16,35 1 0,33-9-1,26-26-15,154-25 16</inkml:trace>
  <inkml:trace contextRef="#ctx0" brushRef="#br0" timeOffset="24076.78">2569 14602 0,'0'0'0,"0"0"16,0 0-16,9 0 15,16 9 1,18 8-16,0 17 15,8 17 1,0 25-16,-8 18 16,-26 16-1,-26 52-15,-8 51 16,-17-43 0,-17-26-16,-9 1 15,9-52 1,17-33-16,8-26 15,9-26 1,17 1-16,0-18 16,43-16-1,33-26-15,70-9 16,58 9 0,10 26-16,110-1 15</inkml:trace>
  <inkml:trace contextRef="#ctx0" brushRef="#br0" timeOffset="37638.33">2799 13037 0,'0'0'0,"0"0"16,18 0-16,58 0 16,52 9-1,17 8 1,60 0-16,34 8 16,111 1-16,43 8 15,-26-9 1,85 9-16,69 9 15,25 8 1,26 9-16,34 8 16,25-17-1,27-26-15,33-25 16,0 0 0,60-8-16,35-43 15,-1-26 1,26-8-16,-9 0 15,-8 8 1,8-8-16,-25 0 16,-26-17-1,0-25-15,-68 8 16,-18 0 0,-33-1-16,-43-7 15,-26-9 1,-25-17-16,-43 0 15,-68 8 1,-43 1-16,-60 7 16,-34 18-1,-59 0-15,-44-8 16,-33 8 0,-43 8-16,-17 1 15,-26 16 1,-17 1-16,1-18 15,-18 34 1,-26 9-16,-8-8 16,-8 8-1,-9 17-15,0 8 16,-1 9 0,10 17-16,-1 9 15,-25 16 1,-51 26-16,-26 43 15,-9 33 1,44-8-16,33-34 16,26-25-1,8-18-15,9-16 16,9 8 0,25-9-16,17-16 15,9-26 1,8-9-16,1-16 15,-1-9 1,-8 25-16,-18 9 16,-8 17-1,-8 9-15,0 16 16,-18 69 0,-8 67-16,17 35 15,9 17 1,8-9-16,0-9 15,0-8 1,-25 1-16,-18 135 16</inkml:trace>
  <inkml:trace contextRef="#ctx0" brushRef="#br1" timeOffset="58314.62">26672 8173 0,'0'0'0,"0"0"15,0 0-15,0 0 16,0 0-1,0 0-15,0-9 16,0 1 0,0-1-16,0-8 15,8 0 1,-8 0-16,0 9 16,0-1-1,0 9-15,0-8 16,0 8-1,0 0-15,0 0 16,0 0 0,0 0-16,0 0 15,0 0 1,0 0-16,0 0 16,0 0-1,0 0-15,0 0 16,0 0-1,0 0-15,0 0 16,0 0 0,0 0-16,0 0 15,0 0 1,0-9-16,9 9 16</inkml:trace>
  <inkml:trace contextRef="#ctx0" brushRef="#br1" timeOffset="71925.17">19929 3555 0,'0'0'0,"0"0"0,0 0 15,0 0 1,9-9-16,16-8 16,18-17-1,42-34-15,43-17 16,34 0-1,-8 9 1,-9 16-16,34 9 16,-33 9-1,-53 8-15,-58 17 16</inkml:trace>
  <inkml:trace contextRef="#ctx0" brushRef="#br1" timeOffset="72385.62">21636 3521 0,'0'0'0,"9"0"16,25 0-16,85-17 16,86-17-1,26-43 1,33-33-16,-33-1 15,-35 9 1,-25 9-16,85-61 16</inkml:trace>
  <inkml:trace contextRef="#ctx0" brushRef="#br1" timeOffset="76199.27">23753 3657 0,'25'-17'0,"138"-77"0,93-33 16,8-1-1,-16 9-15,-103 34 16,-85 26 0,-18 16-16,-25 18 15</inkml:trace>
  <inkml:trace contextRef="#ctx0" brushRef="#br1" timeOffset="102412.51">20117 7680 0,'0'0'0,"0"0"0,0 0 16,0 0-16,0 0 15,0 0 1,0 0-16,0 0 16,0 0-1,0 0 1,0 0-16,0 0 15,0 0-15,0 0 16,0 0 0,0 0-1,0 0-15,0 0 16,0 0 0,0 0-16,0 0 15,0 0 1,0 0-16,0 0 15,0 0 1,0 0-16,0 0 16,0-9-1,0 1-15,8-26 16,1-18-16,-1-7 16,1-9-1,0 0 1,-1 0-16,9 8 15,0 9 1,0-8-16,26-35 16,8-16-16,0-9 15,-8 25 1,8 26 0,0-17-16,9-26 15,-17-8 1,8 0-16,9 26 15,8-9 1,17-17-16,1 0 16,8 8-1,-9 9-15,17 8 16,9-8 0,17 0-16,-8 0 15,17 9 1,8-1-16,8 18 15,9 8 1,18 0-16,7-1 16,18 1-1,9 17-15,-10 9 16,10 8 0,-9 8-16,17 1 15,8 8 1,-8 0-16,8 8 15,-16 9 1,25 9-16,-17 8 16,34-9-1,8 9-15,-8-17 16,-8 9 0,8-1-16,0 9 15,-9 0 1,-8 17-16,-8 0 15,8 0 1,-9 0-16,9 0 16,-25 9-1,-1-9-15,-17 17 16,-34 26 0,-16-1-16,-10 1 15,9 8 1,-34-9-16,-8 1 15,-10 16 1,-16 1-16,0-9 16,-9-9-1,-25 1-15,0-17 16,-9-1 0,-9-25-16,1-8 15,-17-9 1,-1-9-16,1 1 15,8-18 1,17-25-16,9-25 16,25-43-1,-34 42-15</inkml:trace>
  <inkml:trace contextRef="#ctx0" brushRef="#br1" timeOffset="102733.26">30581 5417 0,'0'0'0,"0"0"0,0 0 15,0 9 1,0 16-16,0 18 16,8 25-1,9 0-15,9 8 16,8 1 0,9 17-16,-18-26 15,-16-17 1,-1-26-16,1 1 15,-1-9 1,-25 17-16,-34 0 16,-26 8-1,-34-16-15,-34-1 16,-25-8 0,-44-8-16,-50-9 15,33-9 1,-50-33-16,-86-35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53226-8340-4038-26C8-CB0A33F5C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DD887-ED65-C71F-724C-F56A4D14F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DFB65-9594-20F0-F498-EB94C42C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122C0-904E-15E8-B6A1-07B6647A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32684-CCFE-3E0E-8C11-C19E4907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4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92592-DEE6-2594-9452-0B5FAC27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C9027-982C-205F-459A-0748B8447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2CE52-AA39-961E-39C4-F9B281C7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E2DB0-C372-36DF-A9EB-C76033607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444E7-41CF-754A-0592-984E1583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1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BCE2A-AB1A-E6BA-F124-1BAC6D40E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068B2-DE28-C292-34C6-72608893B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AF2F6-1F68-E9DF-F587-EE9F5517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FBD61-24BF-7CD1-8417-D11A6FE3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B8D91-2865-AA9D-34D9-7A495962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6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820C7-2F5F-0A21-E348-39CB6E82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E790-9EC2-6556-509A-58BA5545C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FA60B-F382-EA6B-947D-DFF2B249B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4E963-5253-11AF-8F08-8FEE6D6B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828BC-2020-4BE8-FF69-76283D8E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4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FEBA-EBA1-39DE-C4A5-FA1D7E94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0B7F8-8D7C-44BC-AF80-BB389AB68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7CFE6-2AF9-5CCF-E760-3202D7251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449D-3707-04B2-9675-32184632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9133D-8FE5-12B8-2F65-090EB0E2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6984-1B4C-DA9B-D0D6-793F0D6FB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BF08-69A1-2FB3-7C3C-08C9F64AB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167D1D-B1C4-059D-FA17-7230DCD2A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71DA8-A5FA-810F-4A0F-F5FACE28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A068E-ECB4-D4F5-67E4-62ED0C85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7C44A-DEEE-4259-A7D7-EE106F1E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F376A-798B-462F-4AB8-F9EC2816D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DC5B0-BE42-BF0A-6E80-E9CE31D01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E6AA9-FCAD-BA08-1981-6A30F027F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7846A0-2083-38B9-6A54-99B25BFA4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C4E95-A20A-65C8-7B76-6EB9405C4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A6A01-8556-ED75-E911-CB4CDFDD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61848-7A52-322A-E2A5-650E67BB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00B76-4BAA-2609-5C31-CE3EDC17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4042-A6F6-ED47-C449-DD4F5DDB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5DD1B-184F-4CCB-6F0A-2EF21198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79B19-E960-A507-BAA6-86D7A9211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2CE7D-6D11-71A3-4D41-C7B1F832A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3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D2794-9DAC-CFC7-F659-CE97EC1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8E534D-F0F3-75D7-899A-932930A5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9A7C47-E718-7E14-4BF9-6ED2F4C2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A56A-4309-9BDC-214A-4A48A26C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17F33-E6CA-356A-2C7A-FC2CC2F0B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400406-3C75-8C32-B9B0-18954C25B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089AE-2C45-119E-0352-EE152810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A6E96-9C36-FC25-E431-9A5A45DB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70017-F150-B09F-E9E0-39C70825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08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97B7-73EB-8D1E-FD61-A3BA8D20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608CC-A6B1-8BDB-A9D7-F37276D73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7BFEE-BDD5-F6EB-B09F-01C53869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4DC080-C92C-23B4-7B49-DB87F6D52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8FCE4-623A-BBE7-2882-145247B5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35432-1D4C-E3D8-0418-C0110427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7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5A3220-227C-0887-EFA1-42B6809AA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293D4-C16B-0689-7348-1D228B36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7D25C-CC14-2C09-5EB7-1BBCCB8E0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2D9ECF-C092-4A7C-B7C1-A460F950302C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2109D-0C75-61FE-CE31-B3C090DC17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F1D47-6548-20A2-F120-0BB8267EB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80CE75-B71C-4453-99E4-125DB7010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3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6D-EDF5-9E7D-7FC0-48205A06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ListNodes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346F34-2479-C6F0-8B33-3C3895A9F661}"/>
              </a:ext>
            </a:extLst>
          </p:cNvPr>
          <p:cNvGrpSpPr/>
          <p:nvPr/>
        </p:nvGrpSpPr>
        <p:grpSpPr>
          <a:xfrm>
            <a:off x="2220684" y="2213476"/>
            <a:ext cx="1045029" cy="522515"/>
            <a:chOff x="2516777" y="2847702"/>
            <a:chExt cx="1741714" cy="870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9391C9-0645-6A2B-4E74-3CCEC3DDACE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725D40-D4DA-0605-817A-3ED0866A1116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785CB1E-5E3F-2B36-BD22-500BBF2FCD73}"/>
              </a:ext>
            </a:extLst>
          </p:cNvPr>
          <p:cNvGrpSpPr/>
          <p:nvPr/>
        </p:nvGrpSpPr>
        <p:grpSpPr>
          <a:xfrm>
            <a:off x="3820885" y="2213475"/>
            <a:ext cx="1045029" cy="522515"/>
            <a:chOff x="2516777" y="2847702"/>
            <a:chExt cx="1741714" cy="8708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FACAC2-C9E7-D8BF-A61B-52378E6B9EA2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0DF899-7CB3-F2ED-88D3-EE9A8A56F021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BB5993A-3F30-B524-6FC5-055436120376}"/>
              </a:ext>
            </a:extLst>
          </p:cNvPr>
          <p:cNvGrpSpPr/>
          <p:nvPr/>
        </p:nvGrpSpPr>
        <p:grpSpPr>
          <a:xfrm>
            <a:off x="5388430" y="2213475"/>
            <a:ext cx="1045029" cy="522515"/>
            <a:chOff x="2516777" y="2847702"/>
            <a:chExt cx="1741714" cy="8708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034F06-8F81-7B00-31D5-64D0DA5C9A4F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8D83B96-EE08-8BDF-42B8-1FE758290082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970E44-8329-FDC4-C71A-A43DE811DEBC}"/>
              </a:ext>
            </a:extLst>
          </p:cNvPr>
          <p:cNvGrpSpPr/>
          <p:nvPr/>
        </p:nvGrpSpPr>
        <p:grpSpPr>
          <a:xfrm>
            <a:off x="6953796" y="2213475"/>
            <a:ext cx="1045029" cy="522515"/>
            <a:chOff x="2516777" y="2847702"/>
            <a:chExt cx="1741714" cy="87085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9151BA8-C029-EB46-DE69-B8AD05AEDF71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017B21-EEEF-BFED-08FA-7263BE5D966D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2D30A9D-B317-FBFB-6C09-FFB90DCE5B7D}"/>
              </a:ext>
            </a:extLst>
          </p:cNvPr>
          <p:cNvGrpSpPr/>
          <p:nvPr/>
        </p:nvGrpSpPr>
        <p:grpSpPr>
          <a:xfrm>
            <a:off x="8516983" y="2213474"/>
            <a:ext cx="1045029" cy="522515"/>
            <a:chOff x="2516777" y="2847702"/>
            <a:chExt cx="1741714" cy="87085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833AC29-6547-88FE-0F81-44C2BA2BFFF1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29E5E29-CB7A-DC08-579E-340954740F6D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D7EA36A-0EED-827D-A892-7682573115E3}"/>
              </a:ext>
            </a:extLst>
          </p:cNvPr>
          <p:cNvSpPr/>
          <p:nvPr/>
        </p:nvSpPr>
        <p:spPr>
          <a:xfrm>
            <a:off x="3004455" y="2374583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791450B-8F7F-BEF9-F0BA-60883AE02D09}"/>
              </a:ext>
            </a:extLst>
          </p:cNvPr>
          <p:cNvSpPr/>
          <p:nvPr/>
        </p:nvSpPr>
        <p:spPr>
          <a:xfrm>
            <a:off x="4552404" y="238546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58D346C-1E25-9DEF-AB1C-0F12B7BEE471}"/>
              </a:ext>
            </a:extLst>
          </p:cNvPr>
          <p:cNvSpPr/>
          <p:nvPr/>
        </p:nvSpPr>
        <p:spPr>
          <a:xfrm>
            <a:off x="6136277" y="2374583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CB9EBCBF-62D8-A36F-5E44-C5952ACCD725}"/>
              </a:ext>
            </a:extLst>
          </p:cNvPr>
          <p:cNvSpPr/>
          <p:nvPr/>
        </p:nvSpPr>
        <p:spPr>
          <a:xfrm>
            <a:off x="7680957" y="2387601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32E483B-FE15-42D6-E95E-E71A83EB6190}"/>
              </a:ext>
            </a:extLst>
          </p:cNvPr>
          <p:cNvCxnSpPr/>
          <p:nvPr/>
        </p:nvCxnSpPr>
        <p:spPr>
          <a:xfrm flipV="1">
            <a:off x="9041677" y="2213475"/>
            <a:ext cx="520334" cy="522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E1CE7F-C264-518F-DB2C-3A4C88EAA4DC}"/>
              </a:ext>
            </a:extLst>
          </p:cNvPr>
          <p:cNvGrpSpPr/>
          <p:nvPr/>
        </p:nvGrpSpPr>
        <p:grpSpPr>
          <a:xfrm>
            <a:off x="2264231" y="2764973"/>
            <a:ext cx="333104" cy="982982"/>
            <a:chOff x="976446" y="1658300"/>
            <a:chExt cx="333104" cy="98298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D73D7DA-9C4C-6F87-0B06-FD1372732101}"/>
                </a:ext>
              </a:extLst>
            </p:cNvPr>
            <p:cNvSpPr/>
            <p:nvPr/>
          </p:nvSpPr>
          <p:spPr>
            <a:xfrm>
              <a:off x="976446" y="2308179"/>
              <a:ext cx="333104" cy="3331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Arrow: Right 28">
              <a:extLst>
                <a:ext uri="{FF2B5EF4-FFF2-40B4-BE49-F238E27FC236}">
                  <a16:creationId xmlns:a16="http://schemas.microsoft.com/office/drawing/2014/main" id="{362A60FB-AD39-5A16-6FEB-3016CAC4C36A}"/>
                </a:ext>
              </a:extLst>
            </p:cNvPr>
            <p:cNvSpPr/>
            <p:nvPr/>
          </p:nvSpPr>
          <p:spPr>
            <a:xfrm rot="16200000">
              <a:off x="734784" y="1977250"/>
              <a:ext cx="816429" cy="17853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0B1A29DC-1D1E-8A6D-69FD-AAD528F47A39}"/>
              </a:ext>
            </a:extLst>
          </p:cNvPr>
          <p:cNvSpPr txBox="1"/>
          <p:nvPr/>
        </p:nvSpPr>
        <p:spPr>
          <a:xfrm>
            <a:off x="2102776" y="3747955"/>
            <a:ext cx="65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front</a:t>
            </a:r>
          </a:p>
        </p:txBody>
      </p:sp>
    </p:spTree>
    <p:extLst>
      <p:ext uri="{BB962C8B-B14F-4D97-AF65-F5344CB8AC3E}">
        <p14:creationId xmlns:p14="http://schemas.microsoft.com/office/powerpoint/2010/main" val="1855152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6D-EDF5-9E7D-7FC0-48205A06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F346F34-2479-C6F0-8B33-3C3895A9F661}"/>
              </a:ext>
            </a:extLst>
          </p:cNvPr>
          <p:cNvGrpSpPr/>
          <p:nvPr/>
        </p:nvGrpSpPr>
        <p:grpSpPr>
          <a:xfrm>
            <a:off x="2220684" y="2213476"/>
            <a:ext cx="1045029" cy="522515"/>
            <a:chOff x="2516777" y="2847702"/>
            <a:chExt cx="1741714" cy="870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89391C9-0645-6A2B-4E74-3CCEC3DDACE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725D40-D4DA-0605-817A-3ED0866A1116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785CB1E-5E3F-2B36-BD22-500BBF2FCD73}"/>
              </a:ext>
            </a:extLst>
          </p:cNvPr>
          <p:cNvGrpSpPr/>
          <p:nvPr/>
        </p:nvGrpSpPr>
        <p:grpSpPr>
          <a:xfrm>
            <a:off x="3820885" y="2213475"/>
            <a:ext cx="1045029" cy="522515"/>
            <a:chOff x="2516777" y="2847702"/>
            <a:chExt cx="1741714" cy="87085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6FACAC2-C9E7-D8BF-A61B-52378E6B9EA2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70DF899-7CB3-F2ED-88D3-EE9A8A56F021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D7EA36A-0EED-827D-A892-7682573115E3}"/>
              </a:ext>
            </a:extLst>
          </p:cNvPr>
          <p:cNvSpPr/>
          <p:nvPr/>
        </p:nvSpPr>
        <p:spPr>
          <a:xfrm>
            <a:off x="3004455" y="2374583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9791450B-8F7F-BEF9-F0BA-60883AE02D09}"/>
              </a:ext>
            </a:extLst>
          </p:cNvPr>
          <p:cNvSpPr/>
          <p:nvPr/>
        </p:nvSpPr>
        <p:spPr>
          <a:xfrm>
            <a:off x="4552404" y="238546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601C8D-4A78-957D-2272-B4C3EAD7DADB}"/>
              </a:ext>
            </a:extLst>
          </p:cNvPr>
          <p:cNvGrpSpPr/>
          <p:nvPr/>
        </p:nvGrpSpPr>
        <p:grpSpPr>
          <a:xfrm>
            <a:off x="5388430" y="2213474"/>
            <a:ext cx="1045029" cy="522515"/>
            <a:chOff x="8516983" y="2213474"/>
            <a:chExt cx="1045029" cy="522515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2D30A9D-B317-FBFB-6C09-FFB90DCE5B7D}"/>
                </a:ext>
              </a:extLst>
            </p:cNvPr>
            <p:cNvGrpSpPr/>
            <p:nvPr/>
          </p:nvGrpSpPr>
          <p:grpSpPr>
            <a:xfrm>
              <a:off x="8516983" y="2213474"/>
              <a:ext cx="1045029" cy="522515"/>
              <a:chOff x="2516777" y="2847702"/>
              <a:chExt cx="1741714" cy="870858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833AC29-6547-88FE-0F81-44C2BA2BFFF1}"/>
                  </a:ext>
                </a:extLst>
              </p:cNvPr>
              <p:cNvSpPr/>
              <p:nvPr/>
            </p:nvSpPr>
            <p:spPr>
              <a:xfrm>
                <a:off x="2516777" y="2847703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29E5E29-CB7A-DC08-579E-340954740F6D}"/>
                  </a:ext>
                </a:extLst>
              </p:cNvPr>
              <p:cNvSpPr/>
              <p:nvPr/>
            </p:nvSpPr>
            <p:spPr>
              <a:xfrm>
                <a:off x="3387634" y="2847702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2E483B-FE15-42D6-E95E-E71A83EB6190}"/>
                </a:ext>
              </a:extLst>
            </p:cNvPr>
            <p:cNvCxnSpPr/>
            <p:nvPr/>
          </p:nvCxnSpPr>
          <p:spPr>
            <a:xfrm flipV="1">
              <a:off x="9041677" y="2213475"/>
              <a:ext cx="520334" cy="5225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1D7D7DB8-3E7B-8B3C-2BB3-81441FD2205F}"/>
              </a:ext>
            </a:extLst>
          </p:cNvPr>
          <p:cNvGrpSpPr/>
          <p:nvPr/>
        </p:nvGrpSpPr>
        <p:grpSpPr>
          <a:xfrm>
            <a:off x="1044686" y="2252657"/>
            <a:ext cx="1162938" cy="688287"/>
            <a:chOff x="2102776" y="3429000"/>
            <a:chExt cx="1162938" cy="688287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3E1CE7F-C264-518F-DB2C-3A4C88EAA4DC}"/>
                </a:ext>
              </a:extLst>
            </p:cNvPr>
            <p:cNvGrpSpPr/>
            <p:nvPr/>
          </p:nvGrpSpPr>
          <p:grpSpPr>
            <a:xfrm rot="5400000">
              <a:off x="2607671" y="3104061"/>
              <a:ext cx="333104" cy="982982"/>
              <a:chOff x="976446" y="1658300"/>
              <a:chExt cx="333104" cy="982982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D73D7DA-9C4C-6F87-0B06-FD1372732101}"/>
                  </a:ext>
                </a:extLst>
              </p:cNvPr>
              <p:cNvSpPr/>
              <p:nvPr/>
            </p:nvSpPr>
            <p:spPr>
              <a:xfrm>
                <a:off x="976446" y="2308179"/>
                <a:ext cx="333104" cy="333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Arrow: Right 28">
                <a:extLst>
                  <a:ext uri="{FF2B5EF4-FFF2-40B4-BE49-F238E27FC236}">
                    <a16:creationId xmlns:a16="http://schemas.microsoft.com/office/drawing/2014/main" id="{362A60FB-AD39-5A16-6FEB-3016CAC4C36A}"/>
                  </a:ext>
                </a:extLst>
              </p:cNvPr>
              <p:cNvSpPr/>
              <p:nvPr/>
            </p:nvSpPr>
            <p:spPr>
              <a:xfrm rot="16200000">
                <a:off x="734784" y="1977250"/>
                <a:ext cx="816429" cy="17853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B1A29DC-1D1E-8A6D-69FD-AAD528F47A39}"/>
                </a:ext>
              </a:extLst>
            </p:cNvPr>
            <p:cNvSpPr txBox="1"/>
            <p:nvPr/>
          </p:nvSpPr>
          <p:spPr>
            <a:xfrm>
              <a:off x="2102776" y="3747955"/>
              <a:ext cx="656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4CBD9F-47CE-7747-3F97-55A8C93C4E03}"/>
              </a:ext>
            </a:extLst>
          </p:cNvPr>
          <p:cNvCxnSpPr>
            <a:cxnSpLocks/>
          </p:cNvCxnSpPr>
          <p:nvPr/>
        </p:nvCxnSpPr>
        <p:spPr>
          <a:xfrm>
            <a:off x="357051" y="3535680"/>
            <a:ext cx="10607040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6B7717DC-D133-D9EE-774D-DA49FFDEC6F6}"/>
              </a:ext>
            </a:extLst>
          </p:cNvPr>
          <p:cNvGrpSpPr/>
          <p:nvPr/>
        </p:nvGrpSpPr>
        <p:grpSpPr>
          <a:xfrm>
            <a:off x="2220685" y="4301628"/>
            <a:ext cx="1045029" cy="522515"/>
            <a:chOff x="2516777" y="2847702"/>
            <a:chExt cx="1741714" cy="87085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A4E744C-A2E1-0830-EF19-D3FBCB6AE70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B623361-63BF-0FFD-8FCB-ACD907BEF755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D4113C17-8542-1D7A-8E7E-8BEC50647005}"/>
              </a:ext>
            </a:extLst>
          </p:cNvPr>
          <p:cNvSpPr/>
          <p:nvPr/>
        </p:nvSpPr>
        <p:spPr>
          <a:xfrm>
            <a:off x="3004456" y="4462735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F8ACBB1-3957-0A06-632B-A65B68640EA5}"/>
              </a:ext>
            </a:extLst>
          </p:cNvPr>
          <p:cNvGrpSpPr/>
          <p:nvPr/>
        </p:nvGrpSpPr>
        <p:grpSpPr>
          <a:xfrm>
            <a:off x="3820886" y="4301628"/>
            <a:ext cx="1045029" cy="522515"/>
            <a:chOff x="8516983" y="2213474"/>
            <a:chExt cx="1045029" cy="522515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28C3E165-50AF-A9FD-CB4A-4015BDB40A1E}"/>
                </a:ext>
              </a:extLst>
            </p:cNvPr>
            <p:cNvGrpSpPr/>
            <p:nvPr/>
          </p:nvGrpSpPr>
          <p:grpSpPr>
            <a:xfrm>
              <a:off x="8516983" y="2213474"/>
              <a:ext cx="1045029" cy="522515"/>
              <a:chOff x="2516777" y="2847702"/>
              <a:chExt cx="1741714" cy="870858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385B737-3F44-1BD7-767E-A929A17327EC}"/>
                  </a:ext>
                </a:extLst>
              </p:cNvPr>
              <p:cNvSpPr/>
              <p:nvPr/>
            </p:nvSpPr>
            <p:spPr>
              <a:xfrm>
                <a:off x="2516777" y="2847703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A6E54EF-34CC-5338-45C6-862E7BEC697B}"/>
                  </a:ext>
                </a:extLst>
              </p:cNvPr>
              <p:cNvSpPr/>
              <p:nvPr/>
            </p:nvSpPr>
            <p:spPr>
              <a:xfrm>
                <a:off x="3387634" y="2847702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95AA4CD-41DD-D805-67F3-84235F97D681}"/>
                </a:ext>
              </a:extLst>
            </p:cNvPr>
            <p:cNvCxnSpPr/>
            <p:nvPr/>
          </p:nvCxnSpPr>
          <p:spPr>
            <a:xfrm flipV="1">
              <a:off x="9041677" y="2213475"/>
              <a:ext cx="520334" cy="5225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CF4C110-E4FF-DA98-263F-F47B56274733}"/>
              </a:ext>
            </a:extLst>
          </p:cNvPr>
          <p:cNvGrpSpPr/>
          <p:nvPr/>
        </p:nvGrpSpPr>
        <p:grpSpPr>
          <a:xfrm>
            <a:off x="1044687" y="4340809"/>
            <a:ext cx="1162938" cy="688287"/>
            <a:chOff x="2102776" y="3429000"/>
            <a:chExt cx="1162938" cy="688287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F7E2AB9-7E25-2120-55B2-8B1C885F75A6}"/>
                </a:ext>
              </a:extLst>
            </p:cNvPr>
            <p:cNvGrpSpPr/>
            <p:nvPr/>
          </p:nvGrpSpPr>
          <p:grpSpPr>
            <a:xfrm rot="5400000">
              <a:off x="2607671" y="3104061"/>
              <a:ext cx="333104" cy="982982"/>
              <a:chOff x="976446" y="1658300"/>
              <a:chExt cx="333104" cy="982982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39E43D42-B58A-14C2-D498-6C07AA318A0A}"/>
                  </a:ext>
                </a:extLst>
              </p:cNvPr>
              <p:cNvSpPr/>
              <p:nvPr/>
            </p:nvSpPr>
            <p:spPr>
              <a:xfrm>
                <a:off x="976446" y="2308179"/>
                <a:ext cx="333104" cy="333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Arrow: Right 48">
                <a:extLst>
                  <a:ext uri="{FF2B5EF4-FFF2-40B4-BE49-F238E27FC236}">
                    <a16:creationId xmlns:a16="http://schemas.microsoft.com/office/drawing/2014/main" id="{B87197E0-6A95-A01E-B12D-5BE0C43CB489}"/>
                  </a:ext>
                </a:extLst>
              </p:cNvPr>
              <p:cNvSpPr/>
              <p:nvPr/>
            </p:nvSpPr>
            <p:spPr>
              <a:xfrm rot="16200000">
                <a:off x="734784" y="1977250"/>
                <a:ext cx="816429" cy="17853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9AEF05C-E298-CE77-2CAC-DA7C8EF97F18}"/>
                </a:ext>
              </a:extLst>
            </p:cNvPr>
            <p:cNvSpPr txBox="1"/>
            <p:nvPr/>
          </p:nvSpPr>
          <p:spPr>
            <a:xfrm>
              <a:off x="2102776" y="3747955"/>
              <a:ext cx="656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B5F986D-9D9D-45E5-8464-F50491A6D5A8}"/>
              </a:ext>
            </a:extLst>
          </p:cNvPr>
          <p:cNvGrpSpPr/>
          <p:nvPr/>
        </p:nvGrpSpPr>
        <p:grpSpPr>
          <a:xfrm>
            <a:off x="2220685" y="5500805"/>
            <a:ext cx="1045029" cy="522515"/>
            <a:chOff x="8516983" y="2213474"/>
            <a:chExt cx="1045029" cy="522515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6E49C60-6E13-9793-1FE3-E85A40672768}"/>
                </a:ext>
              </a:extLst>
            </p:cNvPr>
            <p:cNvGrpSpPr/>
            <p:nvPr/>
          </p:nvGrpSpPr>
          <p:grpSpPr>
            <a:xfrm>
              <a:off x="8516983" y="2213474"/>
              <a:ext cx="1045029" cy="522515"/>
              <a:chOff x="2516777" y="2847702"/>
              <a:chExt cx="1741714" cy="870858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7C288F0-E47D-ED1D-F905-C2052E2F702C}"/>
                  </a:ext>
                </a:extLst>
              </p:cNvPr>
              <p:cNvSpPr/>
              <p:nvPr/>
            </p:nvSpPr>
            <p:spPr>
              <a:xfrm>
                <a:off x="2516777" y="2847703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201B017-899C-4D58-7F56-4A0E267DEECB}"/>
                  </a:ext>
                </a:extLst>
              </p:cNvPr>
              <p:cNvSpPr/>
              <p:nvPr/>
            </p:nvSpPr>
            <p:spPr>
              <a:xfrm>
                <a:off x="3387634" y="2847702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9177E32-663D-EC95-F579-C42D5B5125FF}"/>
                </a:ext>
              </a:extLst>
            </p:cNvPr>
            <p:cNvCxnSpPr/>
            <p:nvPr/>
          </p:nvCxnSpPr>
          <p:spPr>
            <a:xfrm flipV="1">
              <a:off x="9041677" y="2213475"/>
              <a:ext cx="520334" cy="5225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40C11CF-A8FB-A685-9272-D1D497B661D4}"/>
              </a:ext>
            </a:extLst>
          </p:cNvPr>
          <p:cNvGrpSpPr/>
          <p:nvPr/>
        </p:nvGrpSpPr>
        <p:grpSpPr>
          <a:xfrm>
            <a:off x="1044687" y="5595511"/>
            <a:ext cx="1162938" cy="688287"/>
            <a:chOff x="2102776" y="3429000"/>
            <a:chExt cx="1162938" cy="688287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5CFE31E9-DBCE-F095-F097-F9426090E10F}"/>
                </a:ext>
              </a:extLst>
            </p:cNvPr>
            <p:cNvGrpSpPr/>
            <p:nvPr/>
          </p:nvGrpSpPr>
          <p:grpSpPr>
            <a:xfrm rot="5400000">
              <a:off x="2607671" y="3104061"/>
              <a:ext cx="333104" cy="982982"/>
              <a:chOff x="976446" y="1658300"/>
              <a:chExt cx="333104" cy="982982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01CEC406-D154-F49E-0FF1-2527A03576E7}"/>
                  </a:ext>
                </a:extLst>
              </p:cNvPr>
              <p:cNvSpPr/>
              <p:nvPr/>
            </p:nvSpPr>
            <p:spPr>
              <a:xfrm>
                <a:off x="976446" y="2308179"/>
                <a:ext cx="333104" cy="333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Arrow: Right 66">
                <a:extLst>
                  <a:ext uri="{FF2B5EF4-FFF2-40B4-BE49-F238E27FC236}">
                    <a16:creationId xmlns:a16="http://schemas.microsoft.com/office/drawing/2014/main" id="{E13C5DA9-AF2F-B8A5-EC8E-3C6262111DAD}"/>
                  </a:ext>
                </a:extLst>
              </p:cNvPr>
              <p:cNvSpPr/>
              <p:nvPr/>
            </p:nvSpPr>
            <p:spPr>
              <a:xfrm rot="16200000">
                <a:off x="734784" y="1977250"/>
                <a:ext cx="816429" cy="17853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BBCF51F-FAC1-BD73-5FCB-DE2F505CD9C8}"/>
                </a:ext>
              </a:extLst>
            </p:cNvPr>
            <p:cNvSpPr txBox="1"/>
            <p:nvPr/>
          </p:nvSpPr>
          <p:spPr>
            <a:xfrm>
              <a:off x="2102776" y="3747955"/>
              <a:ext cx="779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front2</a:t>
              </a:r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828D6A7F-0B0C-AEA6-C138-32CEEC1E36F3}"/>
              </a:ext>
            </a:extLst>
          </p:cNvPr>
          <p:cNvSpPr txBox="1"/>
          <p:nvPr/>
        </p:nvSpPr>
        <p:spPr>
          <a:xfrm>
            <a:off x="7326086" y="4137568"/>
            <a:ext cx="44544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1: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2: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9759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9182-24C5-163D-EDA1-09C36FEF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621837-1B9D-24ED-8942-C364AC396DFF}"/>
              </a:ext>
            </a:extLst>
          </p:cNvPr>
          <p:cNvSpPr txBox="1"/>
          <p:nvPr/>
        </p:nvSpPr>
        <p:spPr>
          <a:xfrm>
            <a:off x="6899364" y="453843"/>
            <a:ext cx="4454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1: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1E9DED1-0FC3-9060-0E22-78BB964BC4E8}"/>
                  </a:ext>
                </a:extLst>
              </p14:cNvPr>
              <p14:cNvContentPartPr/>
              <p14:nvPr/>
            </p14:nvContentPartPr>
            <p14:xfrm>
              <a:off x="482400" y="575640"/>
              <a:ext cx="10825200" cy="4366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1E9DED1-0FC3-9060-0E22-78BB964BC4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3040" y="566280"/>
                <a:ext cx="10843920" cy="438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92094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9182-24C5-163D-EDA1-09C36FEF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621837-1B9D-24ED-8942-C364AC396DFF}"/>
              </a:ext>
            </a:extLst>
          </p:cNvPr>
          <p:cNvSpPr txBox="1"/>
          <p:nvPr/>
        </p:nvSpPr>
        <p:spPr>
          <a:xfrm>
            <a:off x="6899364" y="453843"/>
            <a:ext cx="4454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2: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20B01A3-0DC4-4466-B4F4-54E3AFE94A01}"/>
                  </a:ext>
                </a:extLst>
              </p14:cNvPr>
              <p14:cNvContentPartPr/>
              <p14:nvPr/>
            </p14:nvContentPartPr>
            <p14:xfrm>
              <a:off x="552960" y="1172520"/>
              <a:ext cx="10785240" cy="3536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20B01A3-0DC4-4466-B4F4-54E3AFE94A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3600" y="1163160"/>
                <a:ext cx="10803960" cy="355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8372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BEF6D-EDF5-9E7D-7FC0-48205A06E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Puzzle!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A4CBD9F-47CE-7747-3F97-55A8C93C4E03}"/>
              </a:ext>
            </a:extLst>
          </p:cNvPr>
          <p:cNvCxnSpPr>
            <a:cxnSpLocks/>
          </p:cNvCxnSpPr>
          <p:nvPr/>
        </p:nvCxnSpPr>
        <p:spPr>
          <a:xfrm>
            <a:off x="357051" y="3535680"/>
            <a:ext cx="10607040" cy="0"/>
          </a:xfrm>
          <a:prstGeom prst="line">
            <a:avLst/>
          </a:prstGeom>
          <a:ln w="571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B5F986D-9D9D-45E5-8464-F50491A6D5A8}"/>
              </a:ext>
            </a:extLst>
          </p:cNvPr>
          <p:cNvGrpSpPr/>
          <p:nvPr/>
        </p:nvGrpSpPr>
        <p:grpSpPr>
          <a:xfrm>
            <a:off x="2220685" y="5500805"/>
            <a:ext cx="1045029" cy="522515"/>
            <a:chOff x="8516983" y="2213474"/>
            <a:chExt cx="1045029" cy="522515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96E49C60-6E13-9793-1FE3-E85A40672768}"/>
                </a:ext>
              </a:extLst>
            </p:cNvPr>
            <p:cNvGrpSpPr/>
            <p:nvPr/>
          </p:nvGrpSpPr>
          <p:grpSpPr>
            <a:xfrm>
              <a:off x="8516983" y="2213474"/>
              <a:ext cx="1045029" cy="522515"/>
              <a:chOff x="2516777" y="2847702"/>
              <a:chExt cx="1741714" cy="870858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7C288F0-E47D-ED1D-F905-C2052E2F702C}"/>
                  </a:ext>
                </a:extLst>
              </p:cNvPr>
              <p:cNvSpPr/>
              <p:nvPr/>
            </p:nvSpPr>
            <p:spPr>
              <a:xfrm>
                <a:off x="2516777" y="2847703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201B017-899C-4D58-7F56-4A0E267DEECB}"/>
                  </a:ext>
                </a:extLst>
              </p:cNvPr>
              <p:cNvSpPr/>
              <p:nvPr/>
            </p:nvSpPr>
            <p:spPr>
              <a:xfrm>
                <a:off x="3387634" y="2847702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B9177E32-663D-EC95-F579-C42D5B5125FF}"/>
                </a:ext>
              </a:extLst>
            </p:cNvPr>
            <p:cNvCxnSpPr/>
            <p:nvPr/>
          </p:nvCxnSpPr>
          <p:spPr>
            <a:xfrm flipV="1">
              <a:off x="9041677" y="2213475"/>
              <a:ext cx="520334" cy="5225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40C11CF-A8FB-A685-9272-D1D497B661D4}"/>
              </a:ext>
            </a:extLst>
          </p:cNvPr>
          <p:cNvGrpSpPr/>
          <p:nvPr/>
        </p:nvGrpSpPr>
        <p:grpSpPr>
          <a:xfrm>
            <a:off x="1044687" y="5595511"/>
            <a:ext cx="1162938" cy="688287"/>
            <a:chOff x="2102776" y="3429000"/>
            <a:chExt cx="1162938" cy="688287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5CFE31E9-DBCE-F095-F097-F9426090E10F}"/>
                </a:ext>
              </a:extLst>
            </p:cNvPr>
            <p:cNvGrpSpPr/>
            <p:nvPr/>
          </p:nvGrpSpPr>
          <p:grpSpPr>
            <a:xfrm rot="5400000">
              <a:off x="2607671" y="3104061"/>
              <a:ext cx="333104" cy="982982"/>
              <a:chOff x="976446" y="1658300"/>
              <a:chExt cx="333104" cy="982982"/>
            </a:xfrm>
          </p:grpSpPr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01CEC406-D154-F49E-0FF1-2527A03576E7}"/>
                  </a:ext>
                </a:extLst>
              </p:cNvPr>
              <p:cNvSpPr/>
              <p:nvPr/>
            </p:nvSpPr>
            <p:spPr>
              <a:xfrm>
                <a:off x="976446" y="2308179"/>
                <a:ext cx="333104" cy="333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Arrow: Right 66">
                <a:extLst>
                  <a:ext uri="{FF2B5EF4-FFF2-40B4-BE49-F238E27FC236}">
                    <a16:creationId xmlns:a16="http://schemas.microsoft.com/office/drawing/2014/main" id="{E13C5DA9-AF2F-B8A5-EC8E-3C6262111DAD}"/>
                  </a:ext>
                </a:extLst>
              </p:cNvPr>
              <p:cNvSpPr/>
              <p:nvPr/>
            </p:nvSpPr>
            <p:spPr>
              <a:xfrm rot="16200000">
                <a:off x="734784" y="1977250"/>
                <a:ext cx="816429" cy="17853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BBCF51F-FAC1-BD73-5FCB-DE2F505CD9C8}"/>
                </a:ext>
              </a:extLst>
            </p:cNvPr>
            <p:cNvSpPr txBox="1"/>
            <p:nvPr/>
          </p:nvSpPr>
          <p:spPr>
            <a:xfrm>
              <a:off x="2102776" y="3747955"/>
              <a:ext cx="7794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front2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4ABF7EB-AE0D-3C84-0059-F12318451B8C}"/>
              </a:ext>
            </a:extLst>
          </p:cNvPr>
          <p:cNvGrpSpPr/>
          <p:nvPr/>
        </p:nvGrpSpPr>
        <p:grpSpPr>
          <a:xfrm>
            <a:off x="2220684" y="2213476"/>
            <a:ext cx="1045029" cy="522515"/>
            <a:chOff x="2516777" y="2847702"/>
            <a:chExt cx="1741714" cy="8708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73514A-BA39-D17B-1DE5-75777D6B8DEF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F08DF3-CE7D-6208-B42F-54C635D29A1C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A5985F7-CFCC-49C3-6EE9-8566A993CF95}"/>
              </a:ext>
            </a:extLst>
          </p:cNvPr>
          <p:cNvGrpSpPr/>
          <p:nvPr/>
        </p:nvGrpSpPr>
        <p:grpSpPr>
          <a:xfrm>
            <a:off x="3820885" y="2213475"/>
            <a:ext cx="1045029" cy="522515"/>
            <a:chOff x="2516777" y="2847702"/>
            <a:chExt cx="1741714" cy="87085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9E6C28E-887E-293D-BCFE-F49FCA18E615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4A5EC33-5A45-18B2-AAA6-6BBDF8D71DEA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B6E139D-BF6E-E894-EBA9-18708AA5A84B}"/>
              </a:ext>
            </a:extLst>
          </p:cNvPr>
          <p:cNvGrpSpPr/>
          <p:nvPr/>
        </p:nvGrpSpPr>
        <p:grpSpPr>
          <a:xfrm>
            <a:off x="5388430" y="2213475"/>
            <a:ext cx="1045029" cy="522515"/>
            <a:chOff x="2516777" y="2847702"/>
            <a:chExt cx="1741714" cy="87085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D13A36B-3436-F471-F458-A6CADB858902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D4D2AD4-93F9-3E2C-1E67-23C2C071E46A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B5DCB28C-5E97-7429-2E32-F1E751B0E812}"/>
              </a:ext>
            </a:extLst>
          </p:cNvPr>
          <p:cNvSpPr/>
          <p:nvPr/>
        </p:nvSpPr>
        <p:spPr>
          <a:xfrm>
            <a:off x="3004455" y="2374583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row: Right 51">
            <a:extLst>
              <a:ext uri="{FF2B5EF4-FFF2-40B4-BE49-F238E27FC236}">
                <a16:creationId xmlns:a16="http://schemas.microsoft.com/office/drawing/2014/main" id="{921B52A4-C3CD-5EEF-8E38-6498B17C6082}"/>
              </a:ext>
            </a:extLst>
          </p:cNvPr>
          <p:cNvSpPr/>
          <p:nvPr/>
        </p:nvSpPr>
        <p:spPr>
          <a:xfrm>
            <a:off x="4552404" y="2385466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99C2A1B1-122C-437C-878D-97A38E7F9DB9}"/>
              </a:ext>
            </a:extLst>
          </p:cNvPr>
          <p:cNvSpPr/>
          <p:nvPr/>
        </p:nvSpPr>
        <p:spPr>
          <a:xfrm>
            <a:off x="6136277" y="2374583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B9FFECD-ED5A-D3DD-5E30-8437D45584D7}"/>
              </a:ext>
            </a:extLst>
          </p:cNvPr>
          <p:cNvGrpSpPr/>
          <p:nvPr/>
        </p:nvGrpSpPr>
        <p:grpSpPr>
          <a:xfrm>
            <a:off x="6955975" y="2195378"/>
            <a:ext cx="1045029" cy="522515"/>
            <a:chOff x="8516983" y="2213474"/>
            <a:chExt cx="1045029" cy="522515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57B05E3-DA25-F07B-2653-0C1685D0FFAF}"/>
                </a:ext>
              </a:extLst>
            </p:cNvPr>
            <p:cNvGrpSpPr/>
            <p:nvPr/>
          </p:nvGrpSpPr>
          <p:grpSpPr>
            <a:xfrm>
              <a:off x="8516983" y="2213474"/>
              <a:ext cx="1045029" cy="522515"/>
              <a:chOff x="2516777" y="2847702"/>
              <a:chExt cx="1741714" cy="870858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A6115A60-0B4E-C41F-F009-9A6FF7B0482E}"/>
                  </a:ext>
                </a:extLst>
              </p:cNvPr>
              <p:cNvSpPr/>
              <p:nvPr/>
            </p:nvSpPr>
            <p:spPr>
              <a:xfrm>
                <a:off x="2516777" y="2847703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0C96DEC7-03ED-79E6-4B62-861BD53319A7}"/>
                  </a:ext>
                </a:extLst>
              </p:cNvPr>
              <p:cNvSpPr/>
              <p:nvPr/>
            </p:nvSpPr>
            <p:spPr>
              <a:xfrm>
                <a:off x="3387634" y="2847702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FF542FC-E8D6-7156-8771-3AF1599EA706}"/>
                </a:ext>
              </a:extLst>
            </p:cNvPr>
            <p:cNvCxnSpPr/>
            <p:nvPr/>
          </p:nvCxnSpPr>
          <p:spPr>
            <a:xfrm flipV="1">
              <a:off x="9041677" y="2213475"/>
              <a:ext cx="520334" cy="5225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F2D0CE3-ECCA-DF61-0230-2EAAD3D760DD}"/>
              </a:ext>
            </a:extLst>
          </p:cNvPr>
          <p:cNvGrpSpPr/>
          <p:nvPr/>
        </p:nvGrpSpPr>
        <p:grpSpPr>
          <a:xfrm>
            <a:off x="1044686" y="2252657"/>
            <a:ext cx="1162938" cy="688287"/>
            <a:chOff x="2102776" y="3429000"/>
            <a:chExt cx="1162938" cy="688287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458A148D-BB84-A759-DC67-00B940395A1F}"/>
                </a:ext>
              </a:extLst>
            </p:cNvPr>
            <p:cNvGrpSpPr/>
            <p:nvPr/>
          </p:nvGrpSpPr>
          <p:grpSpPr>
            <a:xfrm rot="5400000">
              <a:off x="2607671" y="3104061"/>
              <a:ext cx="333104" cy="982982"/>
              <a:chOff x="976446" y="1658300"/>
              <a:chExt cx="333104" cy="982982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959225CD-E5D8-1A85-650C-0DDEA8B6CDE8}"/>
                  </a:ext>
                </a:extLst>
              </p:cNvPr>
              <p:cNvSpPr/>
              <p:nvPr/>
            </p:nvSpPr>
            <p:spPr>
              <a:xfrm>
                <a:off x="976446" y="2308179"/>
                <a:ext cx="333104" cy="333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Arrow: Right 69">
                <a:extLst>
                  <a:ext uri="{FF2B5EF4-FFF2-40B4-BE49-F238E27FC236}">
                    <a16:creationId xmlns:a16="http://schemas.microsoft.com/office/drawing/2014/main" id="{21C33829-3676-ED5D-DCA5-47DE46C0BB98}"/>
                  </a:ext>
                </a:extLst>
              </p:cNvPr>
              <p:cNvSpPr/>
              <p:nvPr/>
            </p:nvSpPr>
            <p:spPr>
              <a:xfrm rot="16200000">
                <a:off x="734784" y="1977250"/>
                <a:ext cx="816429" cy="17853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DBFA31A-CBCA-BA97-89FD-E4FF1B6BC4E9}"/>
                </a:ext>
              </a:extLst>
            </p:cNvPr>
            <p:cNvSpPr txBox="1"/>
            <p:nvPr/>
          </p:nvSpPr>
          <p:spPr>
            <a:xfrm>
              <a:off x="2102776" y="3747955"/>
              <a:ext cx="656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12B1F378-92A8-AE3A-7DDD-2236B81BE9AB}"/>
              </a:ext>
            </a:extLst>
          </p:cNvPr>
          <p:cNvGrpSpPr/>
          <p:nvPr/>
        </p:nvGrpSpPr>
        <p:grpSpPr>
          <a:xfrm>
            <a:off x="2220685" y="4302561"/>
            <a:ext cx="1045029" cy="522515"/>
            <a:chOff x="2516777" y="2847702"/>
            <a:chExt cx="1741714" cy="870858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470F66A-382E-FDF9-5B58-AAE8753526E7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1FF4741C-7EA0-A4C0-CD35-3B3A01605FB3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8925A75-78DE-654B-8191-6DB2CDB838FE}"/>
              </a:ext>
            </a:extLst>
          </p:cNvPr>
          <p:cNvGrpSpPr/>
          <p:nvPr/>
        </p:nvGrpSpPr>
        <p:grpSpPr>
          <a:xfrm>
            <a:off x="3820886" y="4302560"/>
            <a:ext cx="1045029" cy="522515"/>
            <a:chOff x="2516777" y="2847702"/>
            <a:chExt cx="1741714" cy="870858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D813D21-8136-245A-4FCC-DC2C427B1606}"/>
                </a:ext>
              </a:extLst>
            </p:cNvPr>
            <p:cNvSpPr/>
            <p:nvPr/>
          </p:nvSpPr>
          <p:spPr>
            <a:xfrm>
              <a:off x="2516777" y="2847703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EF7974E-73D3-D2E6-53B6-5E7065B1C3E7}"/>
                </a:ext>
              </a:extLst>
            </p:cNvPr>
            <p:cNvSpPr/>
            <p:nvPr/>
          </p:nvSpPr>
          <p:spPr>
            <a:xfrm>
              <a:off x="3387634" y="2847702"/>
              <a:ext cx="870857" cy="87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A1F2F019-7348-8C5B-B3C5-BDD3F577BCE0}"/>
              </a:ext>
            </a:extLst>
          </p:cNvPr>
          <p:cNvSpPr/>
          <p:nvPr/>
        </p:nvSpPr>
        <p:spPr>
          <a:xfrm>
            <a:off x="3004456" y="4463668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28AE525E-A1BD-CB6C-F01A-A3923E362D99}"/>
              </a:ext>
            </a:extLst>
          </p:cNvPr>
          <p:cNvSpPr/>
          <p:nvPr/>
        </p:nvSpPr>
        <p:spPr>
          <a:xfrm>
            <a:off x="4552405" y="4474551"/>
            <a:ext cx="816429" cy="17853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BA48117-5926-6B7B-C6A9-C08962170A44}"/>
              </a:ext>
            </a:extLst>
          </p:cNvPr>
          <p:cNvGrpSpPr/>
          <p:nvPr/>
        </p:nvGrpSpPr>
        <p:grpSpPr>
          <a:xfrm>
            <a:off x="5388431" y="4302559"/>
            <a:ext cx="1045029" cy="522515"/>
            <a:chOff x="8516983" y="2213474"/>
            <a:chExt cx="1045029" cy="522515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7C98B71D-84C6-9976-FB1E-C6A74C290A92}"/>
                </a:ext>
              </a:extLst>
            </p:cNvPr>
            <p:cNvGrpSpPr/>
            <p:nvPr/>
          </p:nvGrpSpPr>
          <p:grpSpPr>
            <a:xfrm>
              <a:off x="8516983" y="2213474"/>
              <a:ext cx="1045029" cy="522515"/>
              <a:chOff x="2516777" y="2847702"/>
              <a:chExt cx="1741714" cy="870858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644078A6-411C-2E89-8F4B-5BE6083FE181}"/>
                  </a:ext>
                </a:extLst>
              </p:cNvPr>
              <p:cNvSpPr/>
              <p:nvPr/>
            </p:nvSpPr>
            <p:spPr>
              <a:xfrm>
                <a:off x="2516777" y="2847703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15900B9-F825-B96F-5100-FBB789DF5539}"/>
                  </a:ext>
                </a:extLst>
              </p:cNvPr>
              <p:cNvSpPr/>
              <p:nvPr/>
            </p:nvSpPr>
            <p:spPr>
              <a:xfrm>
                <a:off x="3387634" y="2847702"/>
                <a:ext cx="870857" cy="87085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356330D-913B-4B6E-AFBC-91F9B7B72D8D}"/>
                </a:ext>
              </a:extLst>
            </p:cNvPr>
            <p:cNvCxnSpPr/>
            <p:nvPr/>
          </p:nvCxnSpPr>
          <p:spPr>
            <a:xfrm flipV="1">
              <a:off x="9041677" y="2213475"/>
              <a:ext cx="520334" cy="5225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708C213-CDE2-1C97-AABC-4C3CBD0EE5A9}"/>
              </a:ext>
            </a:extLst>
          </p:cNvPr>
          <p:cNvGrpSpPr/>
          <p:nvPr/>
        </p:nvGrpSpPr>
        <p:grpSpPr>
          <a:xfrm>
            <a:off x="1044687" y="4341742"/>
            <a:ext cx="1162938" cy="688287"/>
            <a:chOff x="2102776" y="3429000"/>
            <a:chExt cx="1162938" cy="688287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C36D2773-736F-B611-C752-70150F6D0EB7}"/>
                </a:ext>
              </a:extLst>
            </p:cNvPr>
            <p:cNvGrpSpPr/>
            <p:nvPr/>
          </p:nvGrpSpPr>
          <p:grpSpPr>
            <a:xfrm rot="5400000">
              <a:off x="2607671" y="3104061"/>
              <a:ext cx="333104" cy="982982"/>
              <a:chOff x="976446" y="1658300"/>
              <a:chExt cx="333104" cy="982982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B7C2FED-69E8-47B4-6C9A-D8D6A72B818D}"/>
                  </a:ext>
                </a:extLst>
              </p:cNvPr>
              <p:cNvSpPr/>
              <p:nvPr/>
            </p:nvSpPr>
            <p:spPr>
              <a:xfrm>
                <a:off x="976446" y="2308179"/>
                <a:ext cx="333104" cy="3331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Arrow: Right 88">
                <a:extLst>
                  <a:ext uri="{FF2B5EF4-FFF2-40B4-BE49-F238E27FC236}">
                    <a16:creationId xmlns:a16="http://schemas.microsoft.com/office/drawing/2014/main" id="{21634B5C-EC91-8698-666F-34661138027A}"/>
                  </a:ext>
                </a:extLst>
              </p:cNvPr>
              <p:cNvSpPr/>
              <p:nvPr/>
            </p:nvSpPr>
            <p:spPr>
              <a:xfrm rot="16200000">
                <a:off x="734784" y="1977250"/>
                <a:ext cx="816429" cy="178530"/>
              </a:xfrm>
              <a:prstGeom prst="right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732416F-129D-BF98-B5D2-A7364C1E33D0}"/>
                </a:ext>
              </a:extLst>
            </p:cNvPr>
            <p:cNvSpPr txBox="1"/>
            <p:nvPr/>
          </p:nvSpPr>
          <p:spPr>
            <a:xfrm>
              <a:off x="2102776" y="3747955"/>
              <a:ext cx="6560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front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BB893430-6A66-5673-E859-FB644C684DD2}"/>
              </a:ext>
            </a:extLst>
          </p:cNvPr>
          <p:cNvSpPr txBox="1"/>
          <p:nvPr/>
        </p:nvSpPr>
        <p:spPr>
          <a:xfrm>
            <a:off x="6936379" y="4154506"/>
            <a:ext cx="51402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1: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front2.next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2: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9795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9182-24C5-163D-EDA1-09C36FEF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621837-1B9D-24ED-8942-C364AC396DFF}"/>
              </a:ext>
            </a:extLst>
          </p:cNvPr>
          <p:cNvSpPr txBox="1"/>
          <p:nvPr/>
        </p:nvSpPr>
        <p:spPr>
          <a:xfrm>
            <a:off x="6899364" y="453843"/>
            <a:ext cx="4454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1: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front2.next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FED9E0-C94D-324A-875B-AE19C66D701D}"/>
                  </a:ext>
                </a:extLst>
              </p14:cNvPr>
              <p14:cNvContentPartPr/>
              <p14:nvPr/>
            </p14:nvContentPartPr>
            <p14:xfrm>
              <a:off x="8501760" y="2853360"/>
              <a:ext cx="1303200" cy="710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FED9E0-C94D-324A-875B-AE19C66D70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85920" y="2790000"/>
                <a:ext cx="1334520" cy="83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7AA8E2B-A068-6125-09AD-6D04308EC0FD}"/>
                  </a:ext>
                </a:extLst>
              </p14:cNvPr>
              <p14:cNvContentPartPr/>
              <p14:nvPr/>
            </p14:nvContentPartPr>
            <p14:xfrm>
              <a:off x="513000" y="1056240"/>
              <a:ext cx="11341440" cy="4770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7AA8E2B-A068-6125-09AD-6D04308EC0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3640" y="1046880"/>
                <a:ext cx="11360160" cy="478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E30276F-32A8-A2B7-6908-F2C8A6EC384E}"/>
                  </a:ext>
                </a:extLst>
              </p14:cNvPr>
              <p14:cNvContentPartPr/>
              <p14:nvPr/>
            </p14:nvContentPartPr>
            <p14:xfrm>
              <a:off x="2184480" y="2746440"/>
              <a:ext cx="4726080" cy="1038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E30276F-32A8-A2B7-6908-F2C8A6EC384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75120" y="2737080"/>
                <a:ext cx="4744800" cy="105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663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3CDE4-E372-C5CB-A573-E2F52DE6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AE122-7853-DAAF-0211-270EFA25D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1: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x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front2 = x;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x=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front.next.next.next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front2.next =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F92894-5D2F-3431-F422-EC9902A7314F}"/>
                  </a:ext>
                </a:extLst>
              </p14:cNvPr>
              <p14:cNvContentPartPr/>
              <p14:nvPr/>
            </p14:nvContentPartPr>
            <p14:xfrm>
              <a:off x="1020240" y="260280"/>
              <a:ext cx="7789320" cy="3698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F92894-5D2F-3431-F422-EC9902A731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880" y="250920"/>
                <a:ext cx="7808040" cy="371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385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9182-24C5-163D-EDA1-09C36FEFE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621837-1B9D-24ED-8942-C364AC396DFF}"/>
              </a:ext>
            </a:extLst>
          </p:cNvPr>
          <p:cNvSpPr txBox="1"/>
          <p:nvPr/>
        </p:nvSpPr>
        <p:spPr>
          <a:xfrm>
            <a:off x="6899364" y="453843"/>
            <a:ext cx="4454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// Option 2:</a:t>
            </a:r>
            <a:endParaRPr lang="en-US" b="0" dirty="0">
              <a:solidFill>
                <a:srgbClr val="000000"/>
              </a:solidFill>
              <a:effectLst/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ListNode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front2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front.next.next.next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A824610-BD27-6CC2-D0BF-EB5FC9057BF9}"/>
                  </a:ext>
                </a:extLst>
              </p14:cNvPr>
              <p14:cNvContentPartPr/>
              <p14:nvPr/>
            </p14:nvContentPartPr>
            <p14:xfrm>
              <a:off x="494640" y="1016280"/>
              <a:ext cx="11365920" cy="4807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A824610-BD27-6CC2-D0BF-EB5FC9057B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280" y="1006920"/>
                <a:ext cx="11384640" cy="4825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2897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9841</TotalTime>
  <Words>292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Consolas</vt:lpstr>
      <vt:lpstr>Office Theme</vt:lpstr>
      <vt:lpstr>ListNodes</vt:lpstr>
      <vt:lpstr>Puzzle!</vt:lpstr>
      <vt:lpstr>Option 1</vt:lpstr>
      <vt:lpstr>Option 2</vt:lpstr>
      <vt:lpstr>Puzzle!</vt:lpstr>
      <vt:lpstr>Option 1</vt:lpstr>
      <vt:lpstr>PowerPoint Presentation</vt:lpstr>
      <vt:lpstr>Option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vs. ArrayList</dc:title>
  <dc:creator>Brunelle, Nathan J (njb2b)</dc:creator>
  <cp:lastModifiedBy>Brunelle, Nathan J (njb2b)</cp:lastModifiedBy>
  <cp:revision>16</cp:revision>
  <dcterms:created xsi:type="dcterms:W3CDTF">2024-04-05T14:59:00Z</dcterms:created>
  <dcterms:modified xsi:type="dcterms:W3CDTF">2024-04-17T15:31:25Z</dcterms:modified>
</cp:coreProperties>
</file>