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53226-8340-4038-26C8-CB0A33F5C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DD887-ED65-C71F-724C-F56A4D14F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DFB65-9594-20F0-F498-EB94C42C7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122C0-904E-15E8-B6A1-07B6647A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32684-CCFE-3E0E-8C11-C19E4907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4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92592-DEE6-2594-9452-0B5FAC27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C9027-982C-205F-459A-0748B8447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2CE52-AA39-961E-39C4-F9B281C71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E2DB0-C372-36DF-A9EB-C7603360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444E7-41CF-754A-0592-984E15836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1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BCE2A-AB1A-E6BA-F124-1BAC6D40E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5068B2-DE28-C292-34C6-72608893B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AF2F6-1F68-E9DF-F587-EE9F5517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FBD61-24BF-7CD1-8417-D11A6FE3B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B8D91-2865-AA9D-34D9-7A4959626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6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820C7-2F5F-0A21-E348-39CB6E829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0E790-9EC2-6556-509A-58BA5545C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FA60B-F382-EA6B-947D-DFF2B249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4E963-5253-11AF-8F08-8FEE6D6BC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828BC-2020-4BE8-FF69-76283D8E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4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BFEBA-EBA1-39DE-C4A5-FA1D7E946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0B7F8-8D7C-44BC-AF80-BB389AB68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7CFE6-2AF9-5CCF-E760-3202D725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D449D-3707-04B2-9675-32184632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9133D-8FE5-12B8-2F65-090EB0E2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2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6984-1B4C-DA9B-D0D6-793F0D6FB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BF08-69A1-2FB3-7C3C-08C9F64AB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67D1D-B1C4-059D-FA17-7230DCD2A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71DA8-A5FA-810F-4A0F-F5FACE28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A068E-ECB4-D4F5-67E4-62ED0C85D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7C44A-DEEE-4259-A7D7-EE106F1E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6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F376A-798B-462F-4AB8-F9EC2816D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DC5B0-BE42-BF0A-6E80-E9CE31D01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E6AA9-FCAD-BA08-1981-6A30F027F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7846A0-2083-38B9-6A54-99B25BFA4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C4E95-A20A-65C8-7B76-6EB9405C4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6A6A01-8556-ED75-E911-CB4CDFDD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61848-7A52-322A-E2A5-650E67BB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700B76-4BAA-2609-5C31-CE3EDC17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4042-A6F6-ED47-C449-DD4F5DDB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65DD1B-184F-4CCB-6F0A-2EF211982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79B19-E960-A507-BAA6-86D7A9211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2CE7D-6D11-71A3-4D41-C7B1F832A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3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D2794-9DAC-CFC7-F659-CE97EC1D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8E534D-F0F3-75D7-899A-932930A5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9A7C47-E718-7E14-4BF9-6ED2F4C2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7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8A56A-4309-9BDC-214A-4A48A26C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17F33-E6CA-356A-2C7A-FC2CC2F0B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00406-3C75-8C32-B9B0-18954C25B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089AE-2C45-119E-0352-EE1528104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A6E96-9C36-FC25-E431-9A5A45DB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70017-F150-B09F-E9E0-39C708255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0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D97B7-73EB-8D1E-FD61-A3BA8D205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608CC-A6B1-8BDB-A9D7-F37276D73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7BFEE-BDD5-F6EB-B09F-01C53869A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DC080-C92C-23B4-7B49-DB87F6D5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8FCE4-623A-BBE7-2882-145247B5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35432-1D4C-E3D8-0418-C0110427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7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5A3220-227C-0887-EFA1-42B6809AA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293D4-C16B-0689-7348-1D228B36C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7D25C-CC14-2C09-5EB7-1BBCCB8E0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2D9ECF-C092-4A7C-B7C1-A460F950302C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2109D-0C75-61FE-CE31-B3C090DC1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F1D47-6548-20A2-F120-0BB8267EB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3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DA807-EB3A-E3A9-EF6E-42A190D3F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Vs. Linked Lists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31D28E-DEB4-6856-951C-052580D033B5}"/>
              </a:ext>
            </a:extLst>
          </p:cNvPr>
          <p:cNvSpPr txBox="1"/>
          <p:nvPr/>
        </p:nvSpPr>
        <p:spPr>
          <a:xfrm>
            <a:off x="1053737" y="1741714"/>
            <a:ext cx="3700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Array: Contiguous Memory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378A82-3E25-C329-4509-BBA759B6985D}"/>
              </a:ext>
            </a:extLst>
          </p:cNvPr>
          <p:cNvSpPr txBox="1"/>
          <p:nvPr/>
        </p:nvSpPr>
        <p:spPr>
          <a:xfrm>
            <a:off x="674728" y="3892451"/>
            <a:ext cx="5189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Linked Lists: Non-contiguous Memory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9584B8E-A6DD-0340-2801-97414FE46AA5}"/>
              </a:ext>
            </a:extLst>
          </p:cNvPr>
          <p:cNvGrpSpPr/>
          <p:nvPr/>
        </p:nvGrpSpPr>
        <p:grpSpPr>
          <a:xfrm>
            <a:off x="2011680" y="2647405"/>
            <a:ext cx="6164792" cy="770599"/>
            <a:chOff x="2011680" y="3265714"/>
            <a:chExt cx="4040776" cy="50509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FE72EA8-7516-FED7-3F3F-2F7AC9C55BC4}"/>
                </a:ext>
              </a:extLst>
            </p:cNvPr>
            <p:cNvSpPr/>
            <p:nvPr/>
          </p:nvSpPr>
          <p:spPr>
            <a:xfrm>
              <a:off x="2011680" y="3265714"/>
              <a:ext cx="505097" cy="505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56A93D6-D6E0-74CC-3630-1F55DD251A36}"/>
                </a:ext>
              </a:extLst>
            </p:cNvPr>
            <p:cNvSpPr/>
            <p:nvPr/>
          </p:nvSpPr>
          <p:spPr>
            <a:xfrm>
              <a:off x="2516777" y="3265714"/>
              <a:ext cx="505097" cy="505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219D22-DE9E-A866-5098-927C3163DED7}"/>
                </a:ext>
              </a:extLst>
            </p:cNvPr>
            <p:cNvSpPr/>
            <p:nvPr/>
          </p:nvSpPr>
          <p:spPr>
            <a:xfrm>
              <a:off x="3021874" y="3265714"/>
              <a:ext cx="505097" cy="505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75B0EA-3CB1-7E99-C75E-666E18C4BF10}"/>
                </a:ext>
              </a:extLst>
            </p:cNvPr>
            <p:cNvSpPr/>
            <p:nvPr/>
          </p:nvSpPr>
          <p:spPr>
            <a:xfrm>
              <a:off x="3526971" y="3265714"/>
              <a:ext cx="505097" cy="505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98C2BA1-3E55-9695-9701-A802D85DE515}"/>
                </a:ext>
              </a:extLst>
            </p:cNvPr>
            <p:cNvSpPr/>
            <p:nvPr/>
          </p:nvSpPr>
          <p:spPr>
            <a:xfrm>
              <a:off x="4032068" y="3265714"/>
              <a:ext cx="505097" cy="505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2D418F4-1739-AC01-7B37-A17341091E84}"/>
                </a:ext>
              </a:extLst>
            </p:cNvPr>
            <p:cNvSpPr/>
            <p:nvPr/>
          </p:nvSpPr>
          <p:spPr>
            <a:xfrm>
              <a:off x="4537165" y="3265714"/>
              <a:ext cx="505097" cy="505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C3817B2-F350-14EF-BC44-F6CE2E013214}"/>
                </a:ext>
              </a:extLst>
            </p:cNvPr>
            <p:cNvSpPr/>
            <p:nvPr/>
          </p:nvSpPr>
          <p:spPr>
            <a:xfrm>
              <a:off x="5042262" y="3265714"/>
              <a:ext cx="505097" cy="505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5C123E9-0EF3-9AE1-CF83-7BC4826E8D1D}"/>
                </a:ext>
              </a:extLst>
            </p:cNvPr>
            <p:cNvSpPr/>
            <p:nvPr/>
          </p:nvSpPr>
          <p:spPr>
            <a:xfrm>
              <a:off x="5547359" y="3265714"/>
              <a:ext cx="505097" cy="505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3BE901D-32EC-2567-222D-CE8318BEA0F9}"/>
              </a:ext>
            </a:extLst>
          </p:cNvPr>
          <p:cNvSpPr/>
          <p:nvPr/>
        </p:nvSpPr>
        <p:spPr>
          <a:xfrm>
            <a:off x="5262212" y="5316574"/>
            <a:ext cx="517614" cy="517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D38DF01-2FB4-3062-8D75-6F3CD1484916}"/>
              </a:ext>
            </a:extLst>
          </p:cNvPr>
          <p:cNvSpPr/>
          <p:nvPr/>
        </p:nvSpPr>
        <p:spPr>
          <a:xfrm>
            <a:off x="6463123" y="4558091"/>
            <a:ext cx="517614" cy="517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AB4F5E-A952-06C3-219A-CA8D9240303C}"/>
              </a:ext>
            </a:extLst>
          </p:cNvPr>
          <p:cNvSpPr/>
          <p:nvPr/>
        </p:nvSpPr>
        <p:spPr>
          <a:xfrm>
            <a:off x="3021878" y="5648142"/>
            <a:ext cx="517614" cy="517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C69F43-A2AA-267A-5D38-32CBA23BEFE0}"/>
              </a:ext>
            </a:extLst>
          </p:cNvPr>
          <p:cNvSpPr/>
          <p:nvPr/>
        </p:nvSpPr>
        <p:spPr>
          <a:xfrm>
            <a:off x="6809232" y="5906949"/>
            <a:ext cx="517614" cy="517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40E950-B3CB-13D8-9DB1-F44EEC3CF208}"/>
              </a:ext>
            </a:extLst>
          </p:cNvPr>
          <p:cNvSpPr/>
          <p:nvPr/>
        </p:nvSpPr>
        <p:spPr>
          <a:xfrm>
            <a:off x="4106313" y="4634578"/>
            <a:ext cx="517614" cy="517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D930FDE-C240-D3BB-E137-CA84D18DE17F}"/>
              </a:ext>
            </a:extLst>
          </p:cNvPr>
          <p:cNvSpPr/>
          <p:nvPr/>
        </p:nvSpPr>
        <p:spPr>
          <a:xfrm>
            <a:off x="8344608" y="5047562"/>
            <a:ext cx="517614" cy="517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ACDA92-5C44-CDA6-10F9-C65FA62052F3}"/>
              </a:ext>
            </a:extLst>
          </p:cNvPr>
          <p:cNvSpPr/>
          <p:nvPr/>
        </p:nvSpPr>
        <p:spPr>
          <a:xfrm>
            <a:off x="2306308" y="4788755"/>
            <a:ext cx="517614" cy="517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020FB6-B3BC-DB29-F018-1C68CAF9D9F0}"/>
              </a:ext>
            </a:extLst>
          </p:cNvPr>
          <p:cNvSpPr/>
          <p:nvPr/>
        </p:nvSpPr>
        <p:spPr>
          <a:xfrm>
            <a:off x="4232806" y="5929267"/>
            <a:ext cx="517614" cy="517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9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3797-9E2E-014C-A7A0-0487D6CB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this train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C5E16AD-E15D-5C0E-BECD-CECEA7922C15}"/>
              </a:ext>
            </a:extLst>
          </p:cNvPr>
          <p:cNvGrpSpPr/>
          <p:nvPr/>
        </p:nvGrpSpPr>
        <p:grpSpPr>
          <a:xfrm>
            <a:off x="2342605" y="2721431"/>
            <a:ext cx="2124892" cy="1629451"/>
            <a:chOff x="2342605" y="2721431"/>
            <a:chExt cx="2124892" cy="1629451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20049A2E-AF38-033B-10C4-99891DE0D56F}"/>
                </a:ext>
              </a:extLst>
            </p:cNvPr>
            <p:cNvSpPr/>
            <p:nvPr/>
          </p:nvSpPr>
          <p:spPr>
            <a:xfrm rot="10800000">
              <a:off x="2342605" y="2721431"/>
              <a:ext cx="548640" cy="46155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3732A08-4297-B5DA-1C78-D60FAEA16465}"/>
                </a:ext>
              </a:extLst>
            </p:cNvPr>
            <p:cNvSpPr/>
            <p:nvPr/>
          </p:nvSpPr>
          <p:spPr>
            <a:xfrm>
              <a:off x="2351314" y="3213463"/>
              <a:ext cx="2116183" cy="923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Nathan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6159847-FF39-3E8A-1931-E0073E12B8E9}"/>
                </a:ext>
              </a:extLst>
            </p:cNvPr>
            <p:cNvSpPr/>
            <p:nvPr/>
          </p:nvSpPr>
          <p:spPr>
            <a:xfrm>
              <a:off x="3540033" y="2725783"/>
              <a:ext cx="927464" cy="487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D54106-73CC-3B07-8F02-115BB0202655}"/>
                </a:ext>
              </a:extLst>
            </p:cNvPr>
            <p:cNvSpPr/>
            <p:nvPr/>
          </p:nvSpPr>
          <p:spPr>
            <a:xfrm>
              <a:off x="2516777" y="3030583"/>
              <a:ext cx="191589" cy="182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F341F27-C12B-1C26-C529-98C729C5C55E}"/>
                </a:ext>
              </a:extLst>
            </p:cNvPr>
            <p:cNvSpPr/>
            <p:nvPr/>
          </p:nvSpPr>
          <p:spPr>
            <a:xfrm>
              <a:off x="2453915" y="3928179"/>
              <a:ext cx="416786" cy="4167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7538D71-42F1-1FFB-2CB8-4DFE9EF55D86}"/>
                </a:ext>
              </a:extLst>
            </p:cNvPr>
            <p:cNvSpPr/>
            <p:nvPr/>
          </p:nvSpPr>
          <p:spPr>
            <a:xfrm>
              <a:off x="3059873" y="3928179"/>
              <a:ext cx="416786" cy="4167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E9D497B-5220-F673-3918-799713469B63}"/>
                </a:ext>
              </a:extLst>
            </p:cNvPr>
            <p:cNvSpPr/>
            <p:nvPr/>
          </p:nvSpPr>
          <p:spPr>
            <a:xfrm>
              <a:off x="3756796" y="3675017"/>
              <a:ext cx="675865" cy="6758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7A82C64C-FA97-84A5-A536-59FC2DEB403A}"/>
              </a:ext>
            </a:extLst>
          </p:cNvPr>
          <p:cNvSpPr/>
          <p:nvPr/>
        </p:nvSpPr>
        <p:spPr>
          <a:xfrm>
            <a:off x="4882141" y="3213463"/>
            <a:ext cx="2116183" cy="9231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Paul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C488E7-421A-7CEC-1D4F-66A26E87221F}"/>
              </a:ext>
            </a:extLst>
          </p:cNvPr>
          <p:cNvSpPr/>
          <p:nvPr/>
        </p:nvSpPr>
        <p:spPr>
          <a:xfrm>
            <a:off x="7437120" y="3213463"/>
            <a:ext cx="2116183" cy="923109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luggage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9AC847-0FFE-91BB-B9D7-569A1D516823}"/>
              </a:ext>
            </a:extLst>
          </p:cNvPr>
          <p:cNvSpPr txBox="1"/>
          <p:nvPr/>
        </p:nvSpPr>
        <p:spPr>
          <a:xfrm>
            <a:off x="2342605" y="4481956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Engine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E3458F-20CB-E351-14D8-A5BD7FF3D90A}"/>
              </a:ext>
            </a:extLst>
          </p:cNvPr>
          <p:cNvSpPr txBox="1"/>
          <p:nvPr/>
        </p:nvSpPr>
        <p:spPr>
          <a:xfrm>
            <a:off x="4882141" y="4344965"/>
            <a:ext cx="157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PassengerCar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EEFAD8-7B3C-1D4C-9C27-4B3465663EE0}"/>
              </a:ext>
            </a:extLst>
          </p:cNvPr>
          <p:cNvSpPr txBox="1"/>
          <p:nvPr/>
        </p:nvSpPr>
        <p:spPr>
          <a:xfrm>
            <a:off x="7438400" y="4371091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Caboose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D229D39-B14A-49F8-7DDA-4018961E0852}"/>
              </a:ext>
            </a:extLst>
          </p:cNvPr>
          <p:cNvSpPr/>
          <p:nvPr/>
        </p:nvSpPr>
        <p:spPr>
          <a:xfrm>
            <a:off x="4473535" y="3500846"/>
            <a:ext cx="426720" cy="20029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8CBC396-1F7E-3095-10F1-D31427036084}"/>
              </a:ext>
            </a:extLst>
          </p:cNvPr>
          <p:cNvSpPr/>
          <p:nvPr/>
        </p:nvSpPr>
        <p:spPr>
          <a:xfrm>
            <a:off x="7006334" y="3500846"/>
            <a:ext cx="426720" cy="20029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1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3797-9E2E-014C-A7A0-0487D6CB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into this train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C5E16AD-E15D-5C0E-BECD-CECEA7922C15}"/>
              </a:ext>
            </a:extLst>
          </p:cNvPr>
          <p:cNvGrpSpPr/>
          <p:nvPr/>
        </p:nvGrpSpPr>
        <p:grpSpPr>
          <a:xfrm>
            <a:off x="2342605" y="2721431"/>
            <a:ext cx="2124892" cy="1629451"/>
            <a:chOff x="2342605" y="2721431"/>
            <a:chExt cx="2124892" cy="1629451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20049A2E-AF38-033B-10C4-99891DE0D56F}"/>
                </a:ext>
              </a:extLst>
            </p:cNvPr>
            <p:cNvSpPr/>
            <p:nvPr/>
          </p:nvSpPr>
          <p:spPr>
            <a:xfrm rot="10800000">
              <a:off x="2342605" y="2721431"/>
              <a:ext cx="548640" cy="46155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3732A08-4297-B5DA-1C78-D60FAEA16465}"/>
                </a:ext>
              </a:extLst>
            </p:cNvPr>
            <p:cNvSpPr/>
            <p:nvPr/>
          </p:nvSpPr>
          <p:spPr>
            <a:xfrm>
              <a:off x="2351314" y="3213463"/>
              <a:ext cx="2116183" cy="923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Nathan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6159847-FF39-3E8A-1931-E0073E12B8E9}"/>
                </a:ext>
              </a:extLst>
            </p:cNvPr>
            <p:cNvSpPr/>
            <p:nvPr/>
          </p:nvSpPr>
          <p:spPr>
            <a:xfrm>
              <a:off x="3540033" y="2725783"/>
              <a:ext cx="927464" cy="487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D54106-73CC-3B07-8F02-115BB0202655}"/>
                </a:ext>
              </a:extLst>
            </p:cNvPr>
            <p:cNvSpPr/>
            <p:nvPr/>
          </p:nvSpPr>
          <p:spPr>
            <a:xfrm>
              <a:off x="2516777" y="3030583"/>
              <a:ext cx="191589" cy="182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F341F27-C12B-1C26-C529-98C729C5C55E}"/>
                </a:ext>
              </a:extLst>
            </p:cNvPr>
            <p:cNvSpPr/>
            <p:nvPr/>
          </p:nvSpPr>
          <p:spPr>
            <a:xfrm>
              <a:off x="2453915" y="3928179"/>
              <a:ext cx="416786" cy="4167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7538D71-42F1-1FFB-2CB8-4DFE9EF55D86}"/>
                </a:ext>
              </a:extLst>
            </p:cNvPr>
            <p:cNvSpPr/>
            <p:nvPr/>
          </p:nvSpPr>
          <p:spPr>
            <a:xfrm>
              <a:off x="3059873" y="3928179"/>
              <a:ext cx="416786" cy="4167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E9D497B-5220-F673-3918-799713469B63}"/>
                </a:ext>
              </a:extLst>
            </p:cNvPr>
            <p:cNvSpPr/>
            <p:nvPr/>
          </p:nvSpPr>
          <p:spPr>
            <a:xfrm>
              <a:off x="3756796" y="3675017"/>
              <a:ext cx="675865" cy="6758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7A82C64C-FA97-84A5-A536-59FC2DEB403A}"/>
              </a:ext>
            </a:extLst>
          </p:cNvPr>
          <p:cNvSpPr/>
          <p:nvPr/>
        </p:nvSpPr>
        <p:spPr>
          <a:xfrm>
            <a:off x="4882141" y="3213463"/>
            <a:ext cx="2116183" cy="9231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Allen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C488E7-421A-7CEC-1D4F-66A26E87221F}"/>
              </a:ext>
            </a:extLst>
          </p:cNvPr>
          <p:cNvSpPr/>
          <p:nvPr/>
        </p:nvSpPr>
        <p:spPr>
          <a:xfrm>
            <a:off x="7437120" y="3213463"/>
            <a:ext cx="2116183" cy="923109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luggage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9AC847-0FFE-91BB-B9D7-569A1D516823}"/>
              </a:ext>
            </a:extLst>
          </p:cNvPr>
          <p:cNvSpPr txBox="1"/>
          <p:nvPr/>
        </p:nvSpPr>
        <p:spPr>
          <a:xfrm>
            <a:off x="2342605" y="4481956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Engine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E3458F-20CB-E351-14D8-A5BD7FF3D90A}"/>
              </a:ext>
            </a:extLst>
          </p:cNvPr>
          <p:cNvSpPr txBox="1"/>
          <p:nvPr/>
        </p:nvSpPr>
        <p:spPr>
          <a:xfrm>
            <a:off x="4882141" y="4344965"/>
            <a:ext cx="157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PassengerCar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EEFAD8-7B3C-1D4C-9C27-4B3465663EE0}"/>
              </a:ext>
            </a:extLst>
          </p:cNvPr>
          <p:cNvSpPr txBox="1"/>
          <p:nvPr/>
        </p:nvSpPr>
        <p:spPr>
          <a:xfrm>
            <a:off x="7438400" y="4371091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Caboose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D229D39-B14A-49F8-7DDA-4018961E0852}"/>
              </a:ext>
            </a:extLst>
          </p:cNvPr>
          <p:cNvSpPr/>
          <p:nvPr/>
        </p:nvSpPr>
        <p:spPr>
          <a:xfrm>
            <a:off x="4473535" y="3500846"/>
            <a:ext cx="426720" cy="20029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8CBC396-1F7E-3095-10F1-D31427036084}"/>
              </a:ext>
            </a:extLst>
          </p:cNvPr>
          <p:cNvSpPr/>
          <p:nvPr/>
        </p:nvSpPr>
        <p:spPr>
          <a:xfrm>
            <a:off x="7006334" y="3500846"/>
            <a:ext cx="426720" cy="20029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6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3797-9E2E-014C-A7A0-0487D6CB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make this one?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C5E16AD-E15D-5C0E-BECD-CECEA7922C15}"/>
              </a:ext>
            </a:extLst>
          </p:cNvPr>
          <p:cNvGrpSpPr/>
          <p:nvPr/>
        </p:nvGrpSpPr>
        <p:grpSpPr>
          <a:xfrm>
            <a:off x="409302" y="2573385"/>
            <a:ext cx="2124892" cy="1629451"/>
            <a:chOff x="2342605" y="2721431"/>
            <a:chExt cx="2124892" cy="1629451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20049A2E-AF38-033B-10C4-99891DE0D56F}"/>
                </a:ext>
              </a:extLst>
            </p:cNvPr>
            <p:cNvSpPr/>
            <p:nvPr/>
          </p:nvSpPr>
          <p:spPr>
            <a:xfrm rot="10800000">
              <a:off x="2342605" y="2721431"/>
              <a:ext cx="548640" cy="46155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3732A08-4297-B5DA-1C78-D60FAEA16465}"/>
                </a:ext>
              </a:extLst>
            </p:cNvPr>
            <p:cNvSpPr/>
            <p:nvPr/>
          </p:nvSpPr>
          <p:spPr>
            <a:xfrm>
              <a:off x="2351314" y="3213463"/>
              <a:ext cx="2116183" cy="923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Nathan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6159847-FF39-3E8A-1931-E0073E12B8E9}"/>
                </a:ext>
              </a:extLst>
            </p:cNvPr>
            <p:cNvSpPr/>
            <p:nvPr/>
          </p:nvSpPr>
          <p:spPr>
            <a:xfrm>
              <a:off x="3540033" y="2725783"/>
              <a:ext cx="927464" cy="487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D54106-73CC-3B07-8F02-115BB0202655}"/>
                </a:ext>
              </a:extLst>
            </p:cNvPr>
            <p:cNvSpPr/>
            <p:nvPr/>
          </p:nvSpPr>
          <p:spPr>
            <a:xfrm>
              <a:off x="2516777" y="3030583"/>
              <a:ext cx="191589" cy="182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F341F27-C12B-1C26-C529-98C729C5C55E}"/>
                </a:ext>
              </a:extLst>
            </p:cNvPr>
            <p:cNvSpPr/>
            <p:nvPr/>
          </p:nvSpPr>
          <p:spPr>
            <a:xfrm>
              <a:off x="2453915" y="3928179"/>
              <a:ext cx="416786" cy="4167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7538D71-42F1-1FFB-2CB8-4DFE9EF55D86}"/>
                </a:ext>
              </a:extLst>
            </p:cNvPr>
            <p:cNvSpPr/>
            <p:nvPr/>
          </p:nvSpPr>
          <p:spPr>
            <a:xfrm>
              <a:off x="3059873" y="3928179"/>
              <a:ext cx="416786" cy="4167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E9D497B-5220-F673-3918-799713469B63}"/>
                </a:ext>
              </a:extLst>
            </p:cNvPr>
            <p:cNvSpPr/>
            <p:nvPr/>
          </p:nvSpPr>
          <p:spPr>
            <a:xfrm>
              <a:off x="3756796" y="3675017"/>
              <a:ext cx="675865" cy="6758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7A82C64C-FA97-84A5-A536-59FC2DEB403A}"/>
              </a:ext>
            </a:extLst>
          </p:cNvPr>
          <p:cNvSpPr/>
          <p:nvPr/>
        </p:nvSpPr>
        <p:spPr>
          <a:xfrm>
            <a:off x="2948838" y="3065417"/>
            <a:ext cx="2116183" cy="9231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Paul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9AC847-0FFE-91BB-B9D7-569A1D516823}"/>
              </a:ext>
            </a:extLst>
          </p:cNvPr>
          <p:cNvSpPr txBox="1"/>
          <p:nvPr/>
        </p:nvSpPr>
        <p:spPr>
          <a:xfrm>
            <a:off x="409302" y="433391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Engine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E3458F-20CB-E351-14D8-A5BD7FF3D90A}"/>
              </a:ext>
            </a:extLst>
          </p:cNvPr>
          <p:cNvSpPr txBox="1"/>
          <p:nvPr/>
        </p:nvSpPr>
        <p:spPr>
          <a:xfrm>
            <a:off x="2948838" y="4196919"/>
            <a:ext cx="157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PassengerCar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EEFAD8-7B3C-1D4C-9C27-4B3465663EE0}"/>
              </a:ext>
            </a:extLst>
          </p:cNvPr>
          <p:cNvSpPr txBox="1"/>
          <p:nvPr/>
        </p:nvSpPr>
        <p:spPr>
          <a:xfrm>
            <a:off x="5505097" y="4223045"/>
            <a:ext cx="157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PassengerCar</a:t>
            </a:r>
            <a:endParaRPr lang="en-US" dirty="0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D229D39-B14A-49F8-7DDA-4018961E0852}"/>
              </a:ext>
            </a:extLst>
          </p:cNvPr>
          <p:cNvSpPr/>
          <p:nvPr/>
        </p:nvSpPr>
        <p:spPr>
          <a:xfrm>
            <a:off x="2540232" y="3352800"/>
            <a:ext cx="426720" cy="20029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8CBC396-1F7E-3095-10F1-D31427036084}"/>
              </a:ext>
            </a:extLst>
          </p:cNvPr>
          <p:cNvSpPr/>
          <p:nvPr/>
        </p:nvSpPr>
        <p:spPr>
          <a:xfrm>
            <a:off x="5073031" y="3352800"/>
            <a:ext cx="426720" cy="20029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CD82C1B-3644-B759-4AC7-FCA1728E89B9}"/>
              </a:ext>
            </a:extLst>
          </p:cNvPr>
          <p:cNvSpPr/>
          <p:nvPr/>
        </p:nvSpPr>
        <p:spPr>
          <a:xfrm>
            <a:off x="5499751" y="3065416"/>
            <a:ext cx="2116183" cy="9231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Allen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1A23BDEB-B3CD-682B-EC93-6B2D36E7F3E9}"/>
              </a:ext>
            </a:extLst>
          </p:cNvPr>
          <p:cNvSpPr/>
          <p:nvPr/>
        </p:nvSpPr>
        <p:spPr>
          <a:xfrm>
            <a:off x="7623944" y="3352799"/>
            <a:ext cx="426720" cy="20029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8B34A54-5026-BCCB-354C-B1D6CD5F3673}"/>
              </a:ext>
            </a:extLst>
          </p:cNvPr>
          <p:cNvSpPr txBox="1"/>
          <p:nvPr/>
        </p:nvSpPr>
        <p:spPr>
          <a:xfrm>
            <a:off x="8064020" y="4223045"/>
            <a:ext cx="157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PassengerCar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0C2C86-77DD-B831-4ECE-32995B40A0F0}"/>
              </a:ext>
            </a:extLst>
          </p:cNvPr>
          <p:cNvSpPr/>
          <p:nvPr/>
        </p:nvSpPr>
        <p:spPr>
          <a:xfrm>
            <a:off x="8058674" y="3065416"/>
            <a:ext cx="2116183" cy="9231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Miya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F5D8990-1E87-233D-1547-C52B72C35748}"/>
              </a:ext>
            </a:extLst>
          </p:cNvPr>
          <p:cNvSpPr/>
          <p:nvPr/>
        </p:nvSpPr>
        <p:spPr>
          <a:xfrm>
            <a:off x="10182867" y="3352799"/>
            <a:ext cx="426720" cy="20029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6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EF6D-EDF5-9E7D-7FC0-48205A06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LinkedNode</a:t>
            </a:r>
            <a:r>
              <a:rPr lang="en-US" dirty="0"/>
              <a:t> puzzle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2DEA0-3C2F-F170-DFC8-98E67ED6A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start with this arrangement: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 make it this: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36A3FF3-C6BE-87C2-4BCA-B4D46A02B2A7}"/>
              </a:ext>
            </a:extLst>
          </p:cNvPr>
          <p:cNvGrpSpPr/>
          <p:nvPr/>
        </p:nvGrpSpPr>
        <p:grpSpPr>
          <a:xfrm>
            <a:off x="1219199" y="2812867"/>
            <a:ext cx="1045029" cy="522515"/>
            <a:chOff x="2516777" y="2847702"/>
            <a:chExt cx="1741714" cy="8708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9330CC-5755-E149-AF88-FD5871BF7BB2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E7D23F6-22C7-8B89-EBE9-FCD23EB0CC6C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EA29383-6F18-76AD-B544-E0C4C634FD6E}"/>
              </a:ext>
            </a:extLst>
          </p:cNvPr>
          <p:cNvGrpSpPr/>
          <p:nvPr/>
        </p:nvGrpSpPr>
        <p:grpSpPr>
          <a:xfrm>
            <a:off x="2819400" y="2812866"/>
            <a:ext cx="1045029" cy="522515"/>
            <a:chOff x="2516777" y="2847702"/>
            <a:chExt cx="1741714" cy="87085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90E8729-5AEA-48F3-5982-698D6225FC70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EEB112-A307-91E3-1DF0-7F4CDBD150F5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B223D75-093C-9FF6-0B83-7BAF2ECC8C66}"/>
              </a:ext>
            </a:extLst>
          </p:cNvPr>
          <p:cNvGrpSpPr/>
          <p:nvPr/>
        </p:nvGrpSpPr>
        <p:grpSpPr>
          <a:xfrm>
            <a:off x="4386945" y="2812866"/>
            <a:ext cx="1045029" cy="522515"/>
            <a:chOff x="2516777" y="2847702"/>
            <a:chExt cx="1741714" cy="87085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487D0C-1FA8-7E52-751E-9340C6CC4E59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3589225-04AF-9F4C-4EA9-EF2A7C68AFE7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E2DBA7-A205-F769-81B7-A22A2F616C8F}"/>
              </a:ext>
            </a:extLst>
          </p:cNvPr>
          <p:cNvGrpSpPr/>
          <p:nvPr/>
        </p:nvGrpSpPr>
        <p:grpSpPr>
          <a:xfrm>
            <a:off x="5952311" y="2812866"/>
            <a:ext cx="1045029" cy="522515"/>
            <a:chOff x="2516777" y="2847702"/>
            <a:chExt cx="1741714" cy="87085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08DC2A9-817A-0319-10DB-F12F1B8EFAC8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BA573BB-980D-5C15-0996-B15443D39BA9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6DE090-E6F9-845B-E384-7436BCA69A31}"/>
              </a:ext>
            </a:extLst>
          </p:cNvPr>
          <p:cNvGrpSpPr/>
          <p:nvPr/>
        </p:nvGrpSpPr>
        <p:grpSpPr>
          <a:xfrm>
            <a:off x="7515498" y="2812865"/>
            <a:ext cx="1045029" cy="522515"/>
            <a:chOff x="2516777" y="2847702"/>
            <a:chExt cx="1741714" cy="87085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BFDA49F-BFBD-77D1-F76A-DB34BB9C80DF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AD9601F-456B-42A7-3893-130AF6956DAB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" name="Arrow: Right 4">
            <a:extLst>
              <a:ext uri="{FF2B5EF4-FFF2-40B4-BE49-F238E27FC236}">
                <a16:creationId xmlns:a16="http://schemas.microsoft.com/office/drawing/2014/main" id="{13FD435E-7A7E-714B-3676-076A78A49864}"/>
              </a:ext>
            </a:extLst>
          </p:cNvPr>
          <p:cNvSpPr/>
          <p:nvPr/>
        </p:nvSpPr>
        <p:spPr>
          <a:xfrm>
            <a:off x="2002970" y="2973974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277098E1-0B5D-8310-05F2-7F74956F42DF}"/>
              </a:ext>
            </a:extLst>
          </p:cNvPr>
          <p:cNvSpPr/>
          <p:nvPr/>
        </p:nvSpPr>
        <p:spPr>
          <a:xfrm>
            <a:off x="3550919" y="2984857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84192190-00C9-9F8F-3224-03AA9814AFCD}"/>
              </a:ext>
            </a:extLst>
          </p:cNvPr>
          <p:cNvSpPr/>
          <p:nvPr/>
        </p:nvSpPr>
        <p:spPr>
          <a:xfrm>
            <a:off x="5134792" y="2973974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73272F08-4466-88C3-246E-2D115340F8BB}"/>
              </a:ext>
            </a:extLst>
          </p:cNvPr>
          <p:cNvSpPr/>
          <p:nvPr/>
        </p:nvSpPr>
        <p:spPr>
          <a:xfrm>
            <a:off x="6679472" y="2986992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8FE47B9-DFF7-4A45-F73F-2AEDAE72C094}"/>
              </a:ext>
            </a:extLst>
          </p:cNvPr>
          <p:cNvGrpSpPr/>
          <p:nvPr/>
        </p:nvGrpSpPr>
        <p:grpSpPr>
          <a:xfrm>
            <a:off x="1480455" y="5090158"/>
            <a:ext cx="1045029" cy="522515"/>
            <a:chOff x="2516777" y="2847702"/>
            <a:chExt cx="1741714" cy="87085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101F1C1-8426-046F-F1B8-9202F91779D1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06BFFC-8E65-F609-5CBA-3DC46976137A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02200C5-34FC-99C1-3BD5-9E2B90ABA054}"/>
              </a:ext>
            </a:extLst>
          </p:cNvPr>
          <p:cNvGrpSpPr/>
          <p:nvPr/>
        </p:nvGrpSpPr>
        <p:grpSpPr>
          <a:xfrm>
            <a:off x="3080656" y="5090157"/>
            <a:ext cx="1045029" cy="522515"/>
            <a:chOff x="2516777" y="2847702"/>
            <a:chExt cx="1741714" cy="87085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18D7617-3B1C-63AA-3D30-9FE9DD802CBF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08F26A6-99FE-7328-861B-81CF213DC0AA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62CDC76-10CA-E9DF-96DE-735415C992B2}"/>
              </a:ext>
            </a:extLst>
          </p:cNvPr>
          <p:cNvGrpSpPr/>
          <p:nvPr/>
        </p:nvGrpSpPr>
        <p:grpSpPr>
          <a:xfrm>
            <a:off x="4648201" y="5090157"/>
            <a:ext cx="1045029" cy="522515"/>
            <a:chOff x="2516777" y="2847702"/>
            <a:chExt cx="1741714" cy="87085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C913A3A-66E4-17AB-B56C-4A15F9368EFE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67ED671-1BFE-207D-3A69-5D69698AAF1F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C611A71-B2F6-8809-2120-B5091B9D79FD}"/>
              </a:ext>
            </a:extLst>
          </p:cNvPr>
          <p:cNvGrpSpPr/>
          <p:nvPr/>
        </p:nvGrpSpPr>
        <p:grpSpPr>
          <a:xfrm>
            <a:off x="1480456" y="5861276"/>
            <a:ext cx="1045029" cy="522515"/>
            <a:chOff x="2516777" y="2847702"/>
            <a:chExt cx="1741714" cy="870858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CB18DF5-C206-694A-D03B-8230BBD9909C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D793CF0-D903-C91F-D9BA-46A4856FCA53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15839E2-B08F-B916-8022-72C6D0E2FEF5}"/>
              </a:ext>
            </a:extLst>
          </p:cNvPr>
          <p:cNvGrpSpPr/>
          <p:nvPr/>
        </p:nvGrpSpPr>
        <p:grpSpPr>
          <a:xfrm>
            <a:off x="3043643" y="5861275"/>
            <a:ext cx="1045029" cy="522515"/>
            <a:chOff x="2516777" y="2847702"/>
            <a:chExt cx="1741714" cy="870858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01F8BA7-9ABC-84D4-0F58-1AF4326AC0F0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2068E38-D90A-8EE5-7678-ADA63787D1C5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EAAC24DF-3ED2-E75D-6260-8233BB4C3CDF}"/>
              </a:ext>
            </a:extLst>
          </p:cNvPr>
          <p:cNvSpPr/>
          <p:nvPr/>
        </p:nvSpPr>
        <p:spPr>
          <a:xfrm>
            <a:off x="2264226" y="5251265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FBB78B19-3697-6320-A6AC-3D79F08BDD41}"/>
              </a:ext>
            </a:extLst>
          </p:cNvPr>
          <p:cNvSpPr/>
          <p:nvPr/>
        </p:nvSpPr>
        <p:spPr>
          <a:xfrm>
            <a:off x="3812175" y="5262148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3C37114E-2C63-7444-5DB3-D8F1CA544701}"/>
              </a:ext>
            </a:extLst>
          </p:cNvPr>
          <p:cNvSpPr/>
          <p:nvPr/>
        </p:nvSpPr>
        <p:spPr>
          <a:xfrm>
            <a:off x="2207617" y="6035402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3102782-B5B1-C42F-A435-D48EB98487AE}"/>
              </a:ext>
            </a:extLst>
          </p:cNvPr>
          <p:cNvSpPr txBox="1"/>
          <p:nvPr/>
        </p:nvSpPr>
        <p:spPr>
          <a:xfrm>
            <a:off x="6736083" y="388131"/>
            <a:ext cx="5072222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Rules: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You can’t change the data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You can only “start with” a left-most node </a:t>
            </a:r>
          </a:p>
        </p:txBody>
      </p:sp>
    </p:spTree>
    <p:extLst>
      <p:ext uri="{BB962C8B-B14F-4D97-AF65-F5344CB8AC3E}">
        <p14:creationId xmlns:p14="http://schemas.microsoft.com/office/powerpoint/2010/main" val="354939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EF6D-EDF5-9E7D-7FC0-48205A06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LinkedNode</a:t>
            </a:r>
            <a:r>
              <a:rPr lang="en-US" dirty="0"/>
              <a:t> puzzle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2DEA0-3C2F-F170-DFC8-98E67ED6A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start with this arrangement: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 make it this: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8FE47B9-DFF7-4A45-F73F-2AEDAE72C094}"/>
              </a:ext>
            </a:extLst>
          </p:cNvPr>
          <p:cNvGrpSpPr/>
          <p:nvPr/>
        </p:nvGrpSpPr>
        <p:grpSpPr>
          <a:xfrm>
            <a:off x="1419495" y="2373084"/>
            <a:ext cx="1045029" cy="522515"/>
            <a:chOff x="2516777" y="2847702"/>
            <a:chExt cx="1741714" cy="87085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101F1C1-8426-046F-F1B8-9202F91779D1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06BFFC-8E65-F609-5CBA-3DC46976137A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02200C5-34FC-99C1-3BD5-9E2B90ABA054}"/>
              </a:ext>
            </a:extLst>
          </p:cNvPr>
          <p:cNvGrpSpPr/>
          <p:nvPr/>
        </p:nvGrpSpPr>
        <p:grpSpPr>
          <a:xfrm>
            <a:off x="3019696" y="2373083"/>
            <a:ext cx="1045029" cy="522515"/>
            <a:chOff x="2516777" y="2847702"/>
            <a:chExt cx="1741714" cy="87085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18D7617-3B1C-63AA-3D30-9FE9DD802CBF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08F26A6-99FE-7328-861B-81CF213DC0AA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62CDC76-10CA-E9DF-96DE-735415C992B2}"/>
              </a:ext>
            </a:extLst>
          </p:cNvPr>
          <p:cNvGrpSpPr/>
          <p:nvPr/>
        </p:nvGrpSpPr>
        <p:grpSpPr>
          <a:xfrm>
            <a:off x="4587241" y="2373083"/>
            <a:ext cx="1045029" cy="522515"/>
            <a:chOff x="2516777" y="2847702"/>
            <a:chExt cx="1741714" cy="87085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C913A3A-66E4-17AB-B56C-4A15F9368EFE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67ED671-1BFE-207D-3A69-5D69698AAF1F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C611A71-B2F6-8809-2120-B5091B9D79FD}"/>
              </a:ext>
            </a:extLst>
          </p:cNvPr>
          <p:cNvGrpSpPr/>
          <p:nvPr/>
        </p:nvGrpSpPr>
        <p:grpSpPr>
          <a:xfrm>
            <a:off x="1419496" y="3144202"/>
            <a:ext cx="1045029" cy="522515"/>
            <a:chOff x="2516777" y="2847702"/>
            <a:chExt cx="1741714" cy="870858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CB18DF5-C206-694A-D03B-8230BBD9909C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D793CF0-D903-C91F-D9BA-46A4856FCA53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15839E2-B08F-B916-8022-72C6D0E2FEF5}"/>
              </a:ext>
            </a:extLst>
          </p:cNvPr>
          <p:cNvGrpSpPr/>
          <p:nvPr/>
        </p:nvGrpSpPr>
        <p:grpSpPr>
          <a:xfrm>
            <a:off x="2982683" y="3144201"/>
            <a:ext cx="1045029" cy="522515"/>
            <a:chOff x="2516777" y="2847702"/>
            <a:chExt cx="1741714" cy="870858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01F8BA7-9ABC-84D4-0F58-1AF4326AC0F0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2068E38-D90A-8EE5-7678-ADA63787D1C5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EAAC24DF-3ED2-E75D-6260-8233BB4C3CDF}"/>
              </a:ext>
            </a:extLst>
          </p:cNvPr>
          <p:cNvSpPr/>
          <p:nvPr/>
        </p:nvSpPr>
        <p:spPr>
          <a:xfrm>
            <a:off x="2203266" y="2534191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FBB78B19-3697-6320-A6AC-3D79F08BDD41}"/>
              </a:ext>
            </a:extLst>
          </p:cNvPr>
          <p:cNvSpPr/>
          <p:nvPr/>
        </p:nvSpPr>
        <p:spPr>
          <a:xfrm>
            <a:off x="3751215" y="2545074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3C37114E-2C63-7444-5DB3-D8F1CA544701}"/>
              </a:ext>
            </a:extLst>
          </p:cNvPr>
          <p:cNvSpPr/>
          <p:nvPr/>
        </p:nvSpPr>
        <p:spPr>
          <a:xfrm>
            <a:off x="2146657" y="3318328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D90436C-B3EB-0D15-1457-7205C6E12F46}"/>
              </a:ext>
            </a:extLst>
          </p:cNvPr>
          <p:cNvGrpSpPr/>
          <p:nvPr/>
        </p:nvGrpSpPr>
        <p:grpSpPr>
          <a:xfrm>
            <a:off x="1419496" y="5517491"/>
            <a:ext cx="1045029" cy="522515"/>
            <a:chOff x="2516777" y="2847702"/>
            <a:chExt cx="1741714" cy="870858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D877549-E993-DB33-B4EF-B6B453F579BD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140E689-DE3C-5951-DE48-662511208912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9AC8E7D-A995-5D50-B932-B0E89F0CAD63}"/>
              </a:ext>
            </a:extLst>
          </p:cNvPr>
          <p:cNvGrpSpPr/>
          <p:nvPr/>
        </p:nvGrpSpPr>
        <p:grpSpPr>
          <a:xfrm>
            <a:off x="3019697" y="5517490"/>
            <a:ext cx="1045029" cy="522515"/>
            <a:chOff x="2516777" y="2847702"/>
            <a:chExt cx="1741714" cy="870858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DDB8DD4-39B8-D868-9553-EFB32A9F535B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3C6539-7F7C-2108-B58C-084FB8A533ED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60B8B84-1679-6D3E-C0E1-936FB99FC7AC}"/>
              </a:ext>
            </a:extLst>
          </p:cNvPr>
          <p:cNvGrpSpPr/>
          <p:nvPr/>
        </p:nvGrpSpPr>
        <p:grpSpPr>
          <a:xfrm>
            <a:off x="4587242" y="5517490"/>
            <a:ext cx="1045029" cy="522515"/>
            <a:chOff x="2516777" y="2847702"/>
            <a:chExt cx="1741714" cy="87085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7441362-19FD-2932-74ED-D56234471AC0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AAACCC2-67A3-9326-DBAC-3EE1D84D6899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EF4BE32-3BEA-8A0F-BFAF-45AA101DA450}"/>
              </a:ext>
            </a:extLst>
          </p:cNvPr>
          <p:cNvGrpSpPr/>
          <p:nvPr/>
        </p:nvGrpSpPr>
        <p:grpSpPr>
          <a:xfrm>
            <a:off x="6152608" y="5517490"/>
            <a:ext cx="1045029" cy="522515"/>
            <a:chOff x="2516777" y="2847702"/>
            <a:chExt cx="1741714" cy="870858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52C4EB9D-3962-F162-244A-E8B8494C42F6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58485F9-78CE-F4E7-CEA5-6882F9A09FA5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DA0C763-6955-8399-0BD4-DB8D02D3B966}"/>
              </a:ext>
            </a:extLst>
          </p:cNvPr>
          <p:cNvGrpSpPr/>
          <p:nvPr/>
        </p:nvGrpSpPr>
        <p:grpSpPr>
          <a:xfrm>
            <a:off x="7715795" y="5517489"/>
            <a:ext cx="1045029" cy="522515"/>
            <a:chOff x="2516777" y="2847702"/>
            <a:chExt cx="1741714" cy="870858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C766E5B-DEEB-9231-4715-53819A817F3D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F76D30A-4BA5-D287-543C-8CBBD88BB000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3" name="Arrow: Right 92">
            <a:extLst>
              <a:ext uri="{FF2B5EF4-FFF2-40B4-BE49-F238E27FC236}">
                <a16:creationId xmlns:a16="http://schemas.microsoft.com/office/drawing/2014/main" id="{1277AEFE-B812-4A0A-5C33-5E411FC99AA4}"/>
              </a:ext>
            </a:extLst>
          </p:cNvPr>
          <p:cNvSpPr/>
          <p:nvPr/>
        </p:nvSpPr>
        <p:spPr>
          <a:xfrm>
            <a:off x="2203267" y="5678598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Arrow: Right 93">
            <a:extLst>
              <a:ext uri="{FF2B5EF4-FFF2-40B4-BE49-F238E27FC236}">
                <a16:creationId xmlns:a16="http://schemas.microsoft.com/office/drawing/2014/main" id="{F485E1F9-8C5F-D4F4-D5E0-08690C47AC74}"/>
              </a:ext>
            </a:extLst>
          </p:cNvPr>
          <p:cNvSpPr/>
          <p:nvPr/>
        </p:nvSpPr>
        <p:spPr>
          <a:xfrm>
            <a:off x="3751216" y="5689481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Arrow: Right 94">
            <a:extLst>
              <a:ext uri="{FF2B5EF4-FFF2-40B4-BE49-F238E27FC236}">
                <a16:creationId xmlns:a16="http://schemas.microsoft.com/office/drawing/2014/main" id="{884183C5-25B3-1C74-397C-1981934E60AB}"/>
              </a:ext>
            </a:extLst>
          </p:cNvPr>
          <p:cNvSpPr/>
          <p:nvPr/>
        </p:nvSpPr>
        <p:spPr>
          <a:xfrm>
            <a:off x="5335089" y="5678598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Arrow: Right 95">
            <a:extLst>
              <a:ext uri="{FF2B5EF4-FFF2-40B4-BE49-F238E27FC236}">
                <a16:creationId xmlns:a16="http://schemas.microsoft.com/office/drawing/2014/main" id="{4480A07C-1135-A193-F2C7-0F1EDCF2391A}"/>
              </a:ext>
            </a:extLst>
          </p:cNvPr>
          <p:cNvSpPr/>
          <p:nvPr/>
        </p:nvSpPr>
        <p:spPr>
          <a:xfrm>
            <a:off x="6879769" y="5691616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EB001E7-97E8-07CB-3E41-3935CE023EA7}"/>
              </a:ext>
            </a:extLst>
          </p:cNvPr>
          <p:cNvSpPr txBox="1"/>
          <p:nvPr/>
        </p:nvSpPr>
        <p:spPr>
          <a:xfrm>
            <a:off x="6736083" y="388131"/>
            <a:ext cx="5072222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Rules: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You can’t change the data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You can only “start with” a left-most node </a:t>
            </a:r>
          </a:p>
        </p:txBody>
      </p:sp>
    </p:spTree>
    <p:extLst>
      <p:ext uri="{BB962C8B-B14F-4D97-AF65-F5344CB8AC3E}">
        <p14:creationId xmlns:p14="http://schemas.microsoft.com/office/powerpoint/2010/main" val="156417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EF6D-EDF5-9E7D-7FC0-48205A06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LinkedNode</a:t>
            </a:r>
            <a:r>
              <a:rPr lang="en-US" dirty="0"/>
              <a:t> puzzle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2DEA0-3C2F-F170-DFC8-98E67ED6A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start with this arrangement: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 make it this: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D90436C-B3EB-0D15-1457-7205C6E12F46}"/>
              </a:ext>
            </a:extLst>
          </p:cNvPr>
          <p:cNvGrpSpPr/>
          <p:nvPr/>
        </p:nvGrpSpPr>
        <p:grpSpPr>
          <a:xfrm>
            <a:off x="1419496" y="5517491"/>
            <a:ext cx="1045029" cy="522515"/>
            <a:chOff x="2516777" y="2847702"/>
            <a:chExt cx="1741714" cy="870858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D877549-E993-DB33-B4EF-B6B453F579BD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140E689-DE3C-5951-DE48-662511208912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9AC8E7D-A995-5D50-B932-B0E89F0CAD63}"/>
              </a:ext>
            </a:extLst>
          </p:cNvPr>
          <p:cNvGrpSpPr/>
          <p:nvPr/>
        </p:nvGrpSpPr>
        <p:grpSpPr>
          <a:xfrm>
            <a:off x="3019697" y="5517490"/>
            <a:ext cx="1045029" cy="522515"/>
            <a:chOff x="2516777" y="2847702"/>
            <a:chExt cx="1741714" cy="870858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DDB8DD4-39B8-D868-9553-EFB32A9F535B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3C6539-7F7C-2108-B58C-084FB8A533ED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60B8B84-1679-6D3E-C0E1-936FB99FC7AC}"/>
              </a:ext>
            </a:extLst>
          </p:cNvPr>
          <p:cNvGrpSpPr/>
          <p:nvPr/>
        </p:nvGrpSpPr>
        <p:grpSpPr>
          <a:xfrm>
            <a:off x="4587242" y="5517490"/>
            <a:ext cx="1045029" cy="522515"/>
            <a:chOff x="2516777" y="2847702"/>
            <a:chExt cx="1741714" cy="87085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7441362-19FD-2932-74ED-D56234471AC0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AAACCC2-67A3-9326-DBAC-3EE1D84D6899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EF4BE32-3BEA-8A0F-BFAF-45AA101DA450}"/>
              </a:ext>
            </a:extLst>
          </p:cNvPr>
          <p:cNvGrpSpPr/>
          <p:nvPr/>
        </p:nvGrpSpPr>
        <p:grpSpPr>
          <a:xfrm>
            <a:off x="6152608" y="5517490"/>
            <a:ext cx="1045029" cy="522515"/>
            <a:chOff x="2516777" y="2847702"/>
            <a:chExt cx="1741714" cy="870858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52C4EB9D-3962-F162-244A-E8B8494C42F6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58485F9-78CE-F4E7-CEA5-6882F9A09FA5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DA0C763-6955-8399-0BD4-DB8D02D3B966}"/>
              </a:ext>
            </a:extLst>
          </p:cNvPr>
          <p:cNvGrpSpPr/>
          <p:nvPr/>
        </p:nvGrpSpPr>
        <p:grpSpPr>
          <a:xfrm>
            <a:off x="7715795" y="5517489"/>
            <a:ext cx="1045029" cy="522515"/>
            <a:chOff x="2516777" y="2847702"/>
            <a:chExt cx="1741714" cy="870858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C766E5B-DEEB-9231-4715-53819A817F3D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F76D30A-4BA5-D287-543C-8CBBD88BB000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3" name="Arrow: Right 92">
            <a:extLst>
              <a:ext uri="{FF2B5EF4-FFF2-40B4-BE49-F238E27FC236}">
                <a16:creationId xmlns:a16="http://schemas.microsoft.com/office/drawing/2014/main" id="{1277AEFE-B812-4A0A-5C33-5E411FC99AA4}"/>
              </a:ext>
            </a:extLst>
          </p:cNvPr>
          <p:cNvSpPr/>
          <p:nvPr/>
        </p:nvSpPr>
        <p:spPr>
          <a:xfrm>
            <a:off x="2203267" y="5678598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Arrow: Right 93">
            <a:extLst>
              <a:ext uri="{FF2B5EF4-FFF2-40B4-BE49-F238E27FC236}">
                <a16:creationId xmlns:a16="http://schemas.microsoft.com/office/drawing/2014/main" id="{F485E1F9-8C5F-D4F4-D5E0-08690C47AC74}"/>
              </a:ext>
            </a:extLst>
          </p:cNvPr>
          <p:cNvSpPr/>
          <p:nvPr/>
        </p:nvSpPr>
        <p:spPr>
          <a:xfrm>
            <a:off x="3751216" y="5689481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Arrow: Right 94">
            <a:extLst>
              <a:ext uri="{FF2B5EF4-FFF2-40B4-BE49-F238E27FC236}">
                <a16:creationId xmlns:a16="http://schemas.microsoft.com/office/drawing/2014/main" id="{884183C5-25B3-1C74-397C-1981934E60AB}"/>
              </a:ext>
            </a:extLst>
          </p:cNvPr>
          <p:cNvSpPr/>
          <p:nvPr/>
        </p:nvSpPr>
        <p:spPr>
          <a:xfrm>
            <a:off x="5335089" y="5678598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Arrow: Right 95">
            <a:extLst>
              <a:ext uri="{FF2B5EF4-FFF2-40B4-BE49-F238E27FC236}">
                <a16:creationId xmlns:a16="http://schemas.microsoft.com/office/drawing/2014/main" id="{4480A07C-1135-A193-F2C7-0F1EDCF2391A}"/>
              </a:ext>
            </a:extLst>
          </p:cNvPr>
          <p:cNvSpPr/>
          <p:nvPr/>
        </p:nvSpPr>
        <p:spPr>
          <a:xfrm>
            <a:off x="6879769" y="5691616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346F34-2479-C6F0-8B33-3C3895A9F661}"/>
              </a:ext>
            </a:extLst>
          </p:cNvPr>
          <p:cNvGrpSpPr/>
          <p:nvPr/>
        </p:nvGrpSpPr>
        <p:grpSpPr>
          <a:xfrm>
            <a:off x="1158238" y="2866619"/>
            <a:ext cx="1045029" cy="522515"/>
            <a:chOff x="2516777" y="2847702"/>
            <a:chExt cx="1741714" cy="8708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89391C9-0645-6A2B-4E74-3CCEC3DDACE6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725D40-D4DA-0605-817A-3ED0866A1116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785CB1E-5E3F-2B36-BD22-500BBF2FCD73}"/>
              </a:ext>
            </a:extLst>
          </p:cNvPr>
          <p:cNvGrpSpPr/>
          <p:nvPr/>
        </p:nvGrpSpPr>
        <p:grpSpPr>
          <a:xfrm>
            <a:off x="2758439" y="2866618"/>
            <a:ext cx="1045029" cy="522515"/>
            <a:chOff x="2516777" y="2847702"/>
            <a:chExt cx="1741714" cy="8708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6FACAC2-C9E7-D8BF-A61B-52378E6B9EA2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70DF899-7CB3-F2ED-88D3-EE9A8A56F021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BB5993A-3F30-B524-6FC5-055436120376}"/>
              </a:ext>
            </a:extLst>
          </p:cNvPr>
          <p:cNvGrpSpPr/>
          <p:nvPr/>
        </p:nvGrpSpPr>
        <p:grpSpPr>
          <a:xfrm>
            <a:off x="4325984" y="2866618"/>
            <a:ext cx="1045029" cy="522515"/>
            <a:chOff x="2516777" y="2847702"/>
            <a:chExt cx="1741714" cy="87085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034F06-8F81-7B00-31D5-64D0DA5C9A4F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8D83B96-EE08-8BDF-42B8-1FE758290082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970E44-8329-FDC4-C71A-A43DE811DEBC}"/>
              </a:ext>
            </a:extLst>
          </p:cNvPr>
          <p:cNvGrpSpPr/>
          <p:nvPr/>
        </p:nvGrpSpPr>
        <p:grpSpPr>
          <a:xfrm>
            <a:off x="5891350" y="2866618"/>
            <a:ext cx="1045029" cy="522515"/>
            <a:chOff x="2516777" y="2847702"/>
            <a:chExt cx="1741714" cy="87085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9151BA8-C029-EB46-DE69-B8AD05AEDF71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4017B21-EEEF-BFED-08FA-7263BE5D966D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2D30A9D-B317-FBFB-6C09-FFB90DCE5B7D}"/>
              </a:ext>
            </a:extLst>
          </p:cNvPr>
          <p:cNvGrpSpPr/>
          <p:nvPr/>
        </p:nvGrpSpPr>
        <p:grpSpPr>
          <a:xfrm>
            <a:off x="7454537" y="2866617"/>
            <a:ext cx="1045029" cy="522515"/>
            <a:chOff x="2516777" y="2847702"/>
            <a:chExt cx="1741714" cy="87085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833AC29-6547-88FE-0F81-44C2BA2BFFF1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29E5E29-CB7A-DC08-579E-340954740F6D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AD7EA36A-0EED-827D-A892-7682573115E3}"/>
              </a:ext>
            </a:extLst>
          </p:cNvPr>
          <p:cNvSpPr/>
          <p:nvPr/>
        </p:nvSpPr>
        <p:spPr>
          <a:xfrm>
            <a:off x="1942009" y="3027726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9791450B-8F7F-BEF9-F0BA-60883AE02D09}"/>
              </a:ext>
            </a:extLst>
          </p:cNvPr>
          <p:cNvSpPr/>
          <p:nvPr/>
        </p:nvSpPr>
        <p:spPr>
          <a:xfrm>
            <a:off x="3489958" y="3038609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258D346C-1E25-9DEF-AB1C-0F12B7BEE471}"/>
              </a:ext>
            </a:extLst>
          </p:cNvPr>
          <p:cNvSpPr/>
          <p:nvPr/>
        </p:nvSpPr>
        <p:spPr>
          <a:xfrm>
            <a:off x="5073831" y="3027726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CB9EBCBF-62D8-A36F-5E44-C5952ACCD725}"/>
              </a:ext>
            </a:extLst>
          </p:cNvPr>
          <p:cNvSpPr/>
          <p:nvPr/>
        </p:nvSpPr>
        <p:spPr>
          <a:xfrm>
            <a:off x="6618511" y="3040744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65AE6C-9AC0-4A4E-3613-885D5D82E6FE}"/>
              </a:ext>
            </a:extLst>
          </p:cNvPr>
          <p:cNvSpPr txBox="1"/>
          <p:nvPr/>
        </p:nvSpPr>
        <p:spPr>
          <a:xfrm>
            <a:off x="6736083" y="388131"/>
            <a:ext cx="5072222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Rules: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You can’t change the data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You can only “start with” a left-most node </a:t>
            </a:r>
          </a:p>
        </p:txBody>
      </p:sp>
    </p:spTree>
    <p:extLst>
      <p:ext uri="{BB962C8B-B14F-4D97-AF65-F5344CB8AC3E}">
        <p14:creationId xmlns:p14="http://schemas.microsoft.com/office/powerpoint/2010/main" val="172463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171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Arrays Vs. Linked Lists</vt:lpstr>
      <vt:lpstr>Make this train</vt:lpstr>
      <vt:lpstr>Convert into this train</vt:lpstr>
      <vt:lpstr>How can we make this one?</vt:lpstr>
      <vt:lpstr>LinkedNode puzzle</vt:lpstr>
      <vt:lpstr>LinkedNode puzzle</vt:lpstr>
      <vt:lpstr>LinkedNode puzzle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 vs. ArrayList</dc:title>
  <dc:creator>Brunelle, Nathan J (njb2b)</dc:creator>
  <cp:lastModifiedBy>Brunelle, Nathan J (njb2b)</cp:lastModifiedBy>
  <cp:revision>9</cp:revision>
  <dcterms:created xsi:type="dcterms:W3CDTF">2024-04-05T14:59:00Z</dcterms:created>
  <dcterms:modified xsi:type="dcterms:W3CDTF">2024-04-10T15:33:49Z</dcterms:modified>
</cp:coreProperties>
</file>