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36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53226-8340-4038-26C8-CB0A33F5C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EDD887-ED65-C71F-724C-F56A4D14FC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DFB65-9594-20F0-F498-EB94C42C7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9ECF-C092-4A7C-B7C1-A460F950302C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122C0-904E-15E8-B6A1-07B6647A2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32684-CCFE-3E0E-8C11-C19E49072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CE75-B71C-4453-99E4-125DB701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48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92592-DEE6-2594-9452-0B5FAC277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7C9027-982C-205F-459A-0748B84472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2CE52-AA39-961E-39C4-F9B281C71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9ECF-C092-4A7C-B7C1-A460F950302C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E2DB0-C372-36DF-A9EB-C76033607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444E7-41CF-754A-0592-984E15836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CE75-B71C-4453-99E4-125DB701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10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1BCE2A-AB1A-E6BA-F124-1BAC6D40EB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5068B2-DE28-C292-34C6-72608893BE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AF2F6-1F68-E9DF-F587-EE9F5517B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9ECF-C092-4A7C-B7C1-A460F950302C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FBD61-24BF-7CD1-8417-D11A6FE3B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B8D91-2865-AA9D-34D9-7A4959626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CE75-B71C-4453-99E4-125DB701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67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820C7-2F5F-0A21-E348-39CB6E829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0E790-9EC2-6556-509A-58BA5545C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5FA60B-F382-EA6B-947D-DFF2B249B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9ECF-C092-4A7C-B7C1-A460F950302C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4E963-5253-11AF-8F08-8FEE6D6BC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828BC-2020-4BE8-FF69-76283D8E9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CE75-B71C-4453-99E4-125DB701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04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BFEBA-EBA1-39DE-C4A5-FA1D7E946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0B7F8-8D7C-44BC-AF80-BB389AB68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7CFE6-2AF9-5CCF-E760-3202D7251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9ECF-C092-4A7C-B7C1-A460F950302C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D449D-3707-04B2-9675-321846328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9133D-8FE5-12B8-2F65-090EB0E28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CE75-B71C-4453-99E4-125DB701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626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D6984-1B4C-DA9B-D0D6-793F0D6FB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DBF08-69A1-2FB3-7C3C-08C9F64AB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167D1D-B1C4-059D-FA17-7230DCD2A3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B71DA8-A5FA-810F-4A0F-F5FACE28A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9ECF-C092-4A7C-B7C1-A460F950302C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9A068E-ECB4-D4F5-67E4-62ED0C85D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F7C44A-DEEE-4259-A7D7-EE106F1E4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CE75-B71C-4453-99E4-125DB701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68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F376A-798B-462F-4AB8-F9EC2816D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DC5B0-BE42-BF0A-6E80-E9CE31D01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2E6AA9-FCAD-BA08-1981-6A30F027F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7846A0-2083-38B9-6A54-99B25BFA4B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AC4E95-A20A-65C8-7B76-6EB9405C4E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6A6A01-8556-ED75-E911-CB4CDFDDA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9ECF-C092-4A7C-B7C1-A460F950302C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961848-7A52-322A-E2A5-650E67BB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700B76-4BAA-2609-5C31-CE3EDC174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CE75-B71C-4453-99E4-125DB701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37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4042-A6F6-ED47-C449-DD4F5DDBE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65DD1B-184F-4CCB-6F0A-2EF211982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9ECF-C092-4A7C-B7C1-A460F950302C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E79B19-E960-A507-BAA6-86D7A9211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D2CE7D-6D11-71A3-4D41-C7B1F832A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CE75-B71C-4453-99E4-125DB701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3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DD2794-9DAC-CFC7-F659-CE97EC1D9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9ECF-C092-4A7C-B7C1-A460F950302C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8E534D-F0F3-75D7-899A-932930A5F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9A7C47-E718-7E14-4BF9-6ED2F4C24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CE75-B71C-4453-99E4-125DB701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76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8A56A-4309-9BDC-214A-4A48A26C8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17F33-E6CA-356A-2C7A-FC2CC2F0B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400406-3C75-8C32-B9B0-18954C25B8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D089AE-2C45-119E-0352-EE1528104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9ECF-C092-4A7C-B7C1-A460F950302C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3A6E96-9C36-FC25-E431-9A5A45DB5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70017-F150-B09F-E9E0-39C708255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CE75-B71C-4453-99E4-125DB701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408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D97B7-73EB-8D1E-FD61-A3BA8D205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3608CC-A6B1-8BDB-A9D7-F37276D733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A7BFEE-BDD5-F6EB-B09F-01C53869A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4DC080-C92C-23B4-7B49-DB87F6D52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9ECF-C092-4A7C-B7C1-A460F950302C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A8FCE4-623A-BBE7-2882-145247B57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235432-1D4C-E3D8-0418-C0110427B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CE75-B71C-4453-99E4-125DB701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79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5A3220-227C-0887-EFA1-42B6809AA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D293D4-C16B-0689-7348-1D228B36C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7D25C-CC14-2C09-5EB7-1BBCCB8E06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62D9ECF-C092-4A7C-B7C1-A460F950302C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02109D-0C75-61FE-CE31-B3C090DC17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F1D47-6548-20A2-F120-0BB8267EB7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D80CE75-B71C-4453-99E4-125DB701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3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4E6DE-A66E-9B11-3D67-A43778F5A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vs. </a:t>
            </a:r>
            <a:r>
              <a:rPr lang="en-US" dirty="0" err="1"/>
              <a:t>ArrayList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B9372B8-2C74-6BF8-6AB3-D1C2B99C0B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4223534"/>
              </p:ext>
            </p:extLst>
          </p:nvPr>
        </p:nvGraphicFramePr>
        <p:xfrm>
          <a:off x="191588" y="1825625"/>
          <a:ext cx="11730446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5223">
                  <a:extLst>
                    <a:ext uri="{9D8B030D-6E8A-4147-A177-3AD203B41FA5}">
                      <a16:colId xmlns:a16="http://schemas.microsoft.com/office/drawing/2014/main" val="1873085621"/>
                    </a:ext>
                  </a:extLst>
                </a:gridCol>
                <a:gridCol w="5865223">
                  <a:extLst>
                    <a:ext uri="{9D8B030D-6E8A-4147-A177-3AD203B41FA5}">
                      <a16:colId xmlns:a16="http://schemas.microsoft.com/office/drawing/2014/main" val="37455931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Array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ArrayList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191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int[] </a:t>
                      </a:r>
                      <a:r>
                        <a:rPr lang="en-US" sz="2400" dirty="0" err="1"/>
                        <a:t>arr</a:t>
                      </a:r>
                      <a:r>
                        <a:rPr lang="en-US" sz="2400" dirty="0"/>
                        <a:t> = new int[x]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ArrayList</a:t>
                      </a:r>
                      <a:r>
                        <a:rPr lang="en-US" sz="2400" dirty="0"/>
                        <a:t>&lt;Integer&gt; al= new </a:t>
                      </a:r>
                      <a:r>
                        <a:rPr lang="en-US" sz="2400" dirty="0" err="1"/>
                        <a:t>ArrayList</a:t>
                      </a:r>
                      <a:r>
                        <a:rPr lang="en-US" sz="2400" dirty="0"/>
                        <a:t>&lt;&gt;()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049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arr</a:t>
                      </a:r>
                      <a:r>
                        <a:rPr lang="en-US" sz="2400" dirty="0"/>
                        <a:t>[0]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al.get</a:t>
                      </a:r>
                      <a:r>
                        <a:rPr lang="en-US" sz="2400" dirty="0"/>
                        <a:t>(0)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085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al.add</a:t>
                      </a:r>
                      <a:r>
                        <a:rPr lang="en-US" sz="2400" dirty="0"/>
                        <a:t>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904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arr</a:t>
                      </a:r>
                      <a:r>
                        <a:rPr lang="en-US" sz="2400" dirty="0"/>
                        <a:t>[0] =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al.set</a:t>
                      </a:r>
                      <a:r>
                        <a:rPr lang="en-US" sz="2400" dirty="0"/>
                        <a:t>(0, 5)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392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arr.length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al.size</a:t>
                      </a:r>
                      <a:r>
                        <a:rPr lang="en-US" sz="2400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1581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BB3AF0A-4EE1-F0C4-2346-046C8A2E3A32}"/>
              </a:ext>
            </a:extLst>
          </p:cNvPr>
          <p:cNvSpPr txBox="1"/>
          <p:nvPr/>
        </p:nvSpPr>
        <p:spPr>
          <a:xfrm>
            <a:off x="2107474" y="4110856"/>
            <a:ext cx="1314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Always 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C94C17-9370-6982-45D4-A64D085F5FCD}"/>
              </a:ext>
            </a:extLst>
          </p:cNvPr>
          <p:cNvSpPr txBox="1"/>
          <p:nvPr/>
        </p:nvSpPr>
        <p:spPr>
          <a:xfrm>
            <a:off x="7469363" y="4110651"/>
            <a:ext cx="4531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Matches number of things added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16BFEA-6C30-7CFB-56E3-11B640EC0E6D}"/>
              </a:ext>
            </a:extLst>
          </p:cNvPr>
          <p:cNvSpPr txBox="1"/>
          <p:nvPr/>
        </p:nvSpPr>
        <p:spPr>
          <a:xfrm>
            <a:off x="492034" y="4864147"/>
            <a:ext cx="2763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Arrays are fixed size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51F071-08D4-EC6D-790B-794FC42B52AC}"/>
              </a:ext>
            </a:extLst>
          </p:cNvPr>
          <p:cNvSpPr txBox="1"/>
          <p:nvPr/>
        </p:nvSpPr>
        <p:spPr>
          <a:xfrm>
            <a:off x="5991496" y="4703762"/>
            <a:ext cx="56431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ArrayLists</a:t>
            </a: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give the illusion of always being  exactly the “right size”</a:t>
            </a:r>
          </a:p>
        </p:txBody>
      </p:sp>
    </p:spTree>
    <p:extLst>
      <p:ext uri="{BB962C8B-B14F-4D97-AF65-F5344CB8AC3E}">
        <p14:creationId xmlns:p14="http://schemas.microsoft.com/office/powerpoint/2010/main" val="2805177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85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Array vs. ArrayList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 vs. ArrayList</dc:title>
  <dc:creator>Brunelle, Nathan J (njb2b)</dc:creator>
  <cp:lastModifiedBy>Brunelle, Nathan J (njb2b)</cp:lastModifiedBy>
  <cp:revision>1</cp:revision>
  <dcterms:created xsi:type="dcterms:W3CDTF">2024-04-05T14:59:00Z</dcterms:created>
  <dcterms:modified xsi:type="dcterms:W3CDTF">2024-04-05T15:24:25Z</dcterms:modified>
</cp:coreProperties>
</file>