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7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>
        <p:scale>
          <a:sx n="73" d="100"/>
          <a:sy n="73" d="100"/>
        </p:scale>
        <p:origin x="36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5-08T21:34:14.0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9807 9482 0,'0'0'0,"0"0"15,0 0-15,0 0 0,0 0 0,0 0 16,0 0-16,17 0 16,153 17-16,189-17 31,196-25-31,136-9 15,-264 8-15</inkml:trace>
  <inkml:trace contextRef="#ctx0" brushRef="#br0" timeOffset="9344.65">8928 14611 0,'0'0'0,"0"0"0,0 0 16,0 0-16,0 0 15,0 0 1,0 0-1,0 0-15,0 0 32,8 17-32,1 17 0,-1 8 15,1 35-15,-1 16 16,-16 1 15,-1 16-31,-8-16 16,9-17-1,8-35-15,-9-16 16,9-1 0,0-16-16,9 8 15,16-9 1,52-8-16,94-25 16,42-18-1,17 1-15,18-1 16,-9 17-1,0 9-15,-17 17 16,17 17 0,8 9-16,9 17 15,-8 16-15,-9 18 16,-26-1 0,-51 9-16,-51-8 15,-51-35 1,-26-16-16,-8-9 15,-18-9 1,1 1-16,-9-9 16,-9-17-1,9-43-15,9-76 16,42-85 0,43-119-16</inkml:trace>
  <inkml:trace contextRef="#ctx0" brushRef="#br0" timeOffset="12887.37">14134 14611 0,'0'0'16,"0"0"-16,0 0 0,-9 0 0,9 8 16,-8 9-1,8 9-15,0 25 16,25 42 0,10 43-1,-10 0-15,-16 17 0,-1-16 16,-16-35-1,-1-26 1,9-25-16,0-25 16,0-1-1,17-8 1,9 0-16,25 9 16,26-9-16,94-17 15,42-17-15,-34 8 16,52-16-1,25-1 1,42-16 0,95-18-16,-26 1 0,43 8 31,85 17-31,17 25 16,25 9-16,18 9 15,9 8 1,24 0-1,18 8-15,0-16 16,-25-9 0,-18 0-16,-8-9 15,0 18 1,-9 8-16,-34 17 16,-17-17-1,-8-9-15,-18 1 16,-25-9-1,-43 17-15,-102-9 16,-26 1 0,-43-1-16,-76-8 15,-69 9 1,-34-9-16,-25 0 16,-9 0-1,-8-9-15,-18-16 16,-25-52-1,-26-59 1,0-94-16,-16-118 16</inkml:trace>
  <inkml:trace contextRef="#ctx0" brushRef="#br0" timeOffset="33516.99">5898 12229 0,'0'0'0,"25"0"0,78 0 0,153 9 15,205-26-15,93-26 16,-144 18 0</inkml:trace>
  <inkml:trace contextRef="#ctx0" brushRef="#br0" timeOffset="46202.91">23411 11277 0,'0'0'0,"-42"-9"0,-95 1 16,1 8-16,-44 8 16,-67-8-16,-1 9 15,-25 16-15,43 9 16,68-17 0,16-8-1,53-9-15,50 0 16,17 0-1,18 0 1,8-9-16,25-16 16,27-1-1,-1-8-15,-17 17 16,-26 0 0,1 9-16,-43 8 15,-60 8-15,-85 26 16,-43 26-1,43 25 1,-1 17-16,35-25 0,77-43 16,42-9-1,43-8 1,171-8 0,213-9-16,1-9 15</inkml:trace>
  <inkml:trace contextRef="#ctx0" brushRef="#br0" timeOffset="118908.52">9875 8870 0,'0'0'0,"0"0"0,0 0 16,0 0-1,0 0-15,0 0 16,0 0-16,0 0 15,-9 0 1,9 0-16,0 0 16,-8 0-1,-1 9-15,1 8 32,-9 0-32,8 17 0,1 42 15,8 18 1,0-26-1,0 0-15,8-9 16,1-16-16,-1-18 16,-8 1-1,0-9 1,0-9 0,0 1-16,17 8 15,17-9 1,35 9-16,42-8 15,34-9 1,34 8-16,-17-16 16,26-1-1,17 1-15,-26-9 16,9 8 0,-9 18-16,-34 8 15,17 8 1,-25 18-16,-35 0 15,-16-1 1,-18-8-16,-25-8 16,-18-9-1,-16-9-15,-1 1 16,1-1 0,-1 1-16,-8-9 15,0-9-15,0-33 16,9-43-1,-9-77-15,8-153 16</inkml:trace>
  <inkml:trace contextRef="#ctx0" brushRef="#br0" timeOffset="120529.04">9004 14007 0,'0'0'0,"0"0"0,-8 17 0,-9 51 0,-17 68 15,-1 26 1,-16-1 0,9-16-1,7-26-15,10-26 16,8-16-16,17-18 16,17-16-16,8-9 15,10 8 1,7-8-1,9-8-15,9 0 0,17-9 16,60 8 0,33 1-1,1-1 1,77 1-16,42-1 16,-9 1-16,27 8 15,-10 0-15,1 8 31,-17 18-31,-18 33 0,-16 1 32,-69-18-17,-34 1-15,-25-18 16,-69-25 0,-17-8-16,-8-18 15,-18 1-15,1-1 16,-9-16-1,0-18-15,0-50 16,17-94 0,-9-60-16,9-110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5-08T21:36:31.8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12589 4882 0,'0'0'0,"-8"0"0,-44-9 0,-101-25 15,25 0 1,76 34-16,-16 0 15,-68 9 1,-44 8-16,44 25 16,-26 35-16,-77 16 15,51-25 1,17-8-16,-8-9 16,68-43-1,60 1-15,17-18 16,8-8-1,0-17 1,9-25-16,0-9 16,17 0-16,0 8 15,9 26 1,-9 9-16,0 8 16,0 0-1,0 17-15,-9 8 16,-8 26-1,-43 34 1,-8 9-16,0-1 16,17-16-1,17-1-15,25 1 16,43 33 0,43 26-16,77 43 15,93 42 1,52 17-16</inkml:trace>
  <inkml:trace contextRef="#ctx0" brushRef="#br0" timeOffset="7077.39">18845 5587 0,'0'0'0,"0"0"0,0 0 0,0 0 16,9 0-16,25 0 15,51 0 1,94-8 0,26-1-16,-8-8 15,16 17 1,-59 0-16,-61 0 15,10 17 1,-9 0-16,-43-8 16,-8-1-16,-9-16 15,-17 8 1</inkml:trace>
  <inkml:trace contextRef="#ctx0" brushRef="#br0" timeOffset="7388.77">20373 5349 0,'0'0'0,"0"0"0,0 0 16,0 0-16,0 0 16,26 0-1,42 9-15,0-1 16,17 1-1,26-1-15,-17-8 16,-43 0 0,-16 0-1,-10 0-15,-16 0 16,-1 9-16,-33 25 16,-52 59-1,-77 26 1,-59 1-1,-103 24-15</inkml:trace>
  <inkml:trace contextRef="#ctx0" brushRef="#br0" timeOffset="13156.05">27909 7169 0,'0'0'0,"0"0"0,34 0 0,60 9 16,179-26-1,18-17-15,76-26 0,51 26 16</inkml:trace>
  <inkml:trace contextRef="#ctx0" brushRef="#br0" timeOffset="21945.62">32091 6889 0,'0'0'0,"0"0"0,-8 8 15,-1 18-15,-16 42 16,-18 25 0,-8 9-1,-9 17-15,-8 34 16,-9 9 0,17-43-16,18-8 15,7 8-15,1-17 16,17-34-1,0-17-15,9-26 16,-1-8 0,-8-8-16,-9-18 15,18 1 1</inkml:trace>
  <inkml:trace contextRef="#ctx0" brushRef="#br0" timeOffset="22247.56">31298 7909 0,'0'0'0,"0"0"16,0 34-16,0 34 15,-9 26-15,1-18 16,-18-16-1,0-1 1,9-16-16,0-18 16,17 1-16,17-1 15,60 1 1,119-9-16,78-43 16,58-42-16,52-17 31</inkml:trace>
  <inkml:trace contextRef="#ctx0" brushRef="#br0" timeOffset="-193250.4">25622 9653 0,'0'0'0,"0"0"0,0 0 0,17-9 0,17 1 16,9-1 0,17 9-1,16 9-15,27 25 16,42 34-16,68 8 16,60-16-1,9-52-15,68-33 16</inkml:trace>
  <inkml:trace contextRef="#ctx0" brushRef="#br0" timeOffset="-184464.66">25588 11770 0,'0'0'0,"0"0"0,0 0 0,0 0 15,0 0-15,0 0 16,0 0-1,-9 34-15,1 34 16,-9 26 0,0 25-16,8-9 15,-8-16 1,17-35-16,0-16 16,0-17-1,0-1-15,0-16 16,0-1-1,0 1-15,0-1 16,8 1 0,18-1-16,8-16 15,17-1-15,18-16 16,8-9 0,25-9-1,17 9-15,-25 17 16,-17 17-1,-9 0-15,-8 17 16,0 8-16,0 18 16,-9-9-1,-17-8 1,-8-18 0,-18 1-16,1-1 0,-9-8 31,17-17-31,42-59 15,18-86 1,43-144-16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5-08T21:43:30.3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2151 3138 0,'0'0'0,"0"0"0,0 0 0,0 0 16,0 26-16,17 16 16,0 26-16,0 26 15,-8 25 1,-9 51-1,-9-17-15,0-51 16,1-17 0,8-25-16,0-9 15,8-9 1,10-8-16,-1 0 16,17-8-1,43-1-15,85-8 16,8-25-16,18-26 15,26-17 1,7 0-16,36 0 16,-27 17-1,17 17 1,18 0-16,42 17 16,35 0-1,-35 8-15,86 9 0,-1-8 16,-67-9 15,84 0-31,78-9 16,-26-8-1,-9 0-15,34 9 16,9 16-16,-17 18 16,9 8-1,-1-17-15,9 17 16,18 25-1,-104-16-15,-84-18 16,33 18 0,-93-18-1,-95-8-15,35 0 16,-77-17-16,-51-8 16,25-9-16,-8-9 31,0 1-31,17-18 15,-34-8 1,-9-51 0,-17-51-16,-34 8 15,-42-25-15,-35-144 16</inkml:trace>
  <inkml:trace contextRef="#ctx0" brushRef="#br0" timeOffset="7624.36">10285 6353 0,'0'0'0,"0"0"0,0 0 0,8 0 16,9 8-16,34-8 0,112-34 31,16-8-16,-34-1-15,119 1 0,-16-1 16,42 26 0,35 9-16,-61-1 15,86 9 1</inkml:trace>
  <inkml:trace contextRef="#ctx0" brushRef="#br0" timeOffset="9832.49">13673 6208 0,'0'0'0,"0"0"0,0 0 0,0 0 16,0 0-16,0 0 16,34-8-16,43-9 31,51 0-31,60-9 15,68 1 1,25-9-16,10-17 16,59 17-1,17 8-15,34-16 16,68 8 0,69 17-16,0 25 15,25 1 1,68 8-16,44 25 15,59 26 1,-308-34-16</inkml:trace>
  <inkml:trace contextRef="#ctx0" brushRef="#br0" timeOffset="13851.02">11992 7594 0,'0'0'0,"0"0"0,0 0 0,0 0 15,0-8-15,42-1 16,138 9-1,221 9 1,230 16 0,-204 1-16</inkml:trace>
  <inkml:trace contextRef="#ctx0" brushRef="#br0" timeOffset="26162.65">13844 5451 0,'0'0'0,"0"0"0,0 0 0,0 0 16,0 0-16,-9 9 16,1 8-1,-9 8-15,-1 9 16,1 9-1,0-1-15,9 9 16,-1 9 0,-8 8-16,-8 17 15,8-17 1,-1-17-16,1-17 16,17-8-1,0-1 1,9 9-16,17 0 15,16 0-15,26 0 16,35 9 0,25-18-16,17 1 15,26-18 1,16-16-16,-7-9 16,16-9-1,9 1-15,8-9 16,18 17-1,8 0-15,25 8 16,52 1 0,8-1-16,-16 9 15,16 17 1,0 0-16,26 0 16,9 9-16,-26-18 15,25 1 1,-17-1-1,-8-8-15,0 0 16,-26-8 0,9-1-16,-9 9 15,-8-8 1,-9-1-16,-34 9 16,-17 0-1,-25 9-15,-26-1 31,-52 1-31,-59-1 0,-34 1 16,-18-9 0,-16 0-16,-1-9 15,1 1 1,-18-35 0,1-59-16,-18-42 15,-34-146 1</inkml:trace>
  <inkml:trace contextRef="#ctx0" brushRef="#br0" timeOffset="32872.53">2262 935 0,'0'0'15,"0"0"-15,0 17 0,0 1 0,25 24 16,-16 26-1,34 0-15,8 17 16,9 0 0,16 9-1,1 8-15,-26-9 16,-8 1 0,0 16-16,-9-7 0,-26-18 15,-8-26 1,0-25-1,0-8-15,0-9 16,0-9 0,0 1-16,0-9 15,0 0 1</inkml:trace>
  <inkml:trace contextRef="#ctx0" brushRef="#br0" timeOffset="33181.47">2492 1650 0,'0'0'0,"0"0"0,0 0 0,0 0 16,0 8 0,0 35-1,0 16-15,0 35 16,0 17-1,0-26-15,17-9 16,0-8-16,9-8 16,8-18-1,0-8-15,9-8 16,8-26 0,43-34-16,51-85 15,86-119 1</inkml:trace>
  <inkml:trace contextRef="#ctx0" brushRef="#br0" timeOffset="43398.33">6598 2934 0,'0'0'0,"0"0"0,-9 0 0,-8 17 16,-9 9-1,1 8-15,-18 0 16,0 8 0,9 1-16,-8 16 15,-1 9 1,-8 9-16,-1-9 15,18 8 1,9-8-16,-1-8 16,9-9-1,0-26-15,17 9 16,0 0 0,17-8-16,17 8 15,26 0 1,42 0-16,26-17 15,35-8 1,33-1-16,0-25 16,0-8-1,26-9-15,43-1 16,17 10 0,8 8-16,8 8 15,1 9 1,-17 9-1,-35-1-15,1 9 16,-26 0-16,0 18 16,-26-10-16,-34 1 15,-17 8 1,-8-9-16,-18-16 16,1-1-1,-1 1 1,-33-9-16,-35 0 15,-26 0 1,1 0-16,-17 0 16,-1-9-16,9-16 15,9-52 1,25-110 0,34-145-1</inkml:trace>
  <inkml:trace contextRef="#ctx0" brushRef="#br0" timeOffset="81920.73">2441 638 0,'0'0'0,"0"0"15,0 0-15,0 0 0,0 0 16,17 8-1,17 18-15,0 25 16,9 34 0,-9 59-1,-8-7-15,-1 24 16,-8 35-16,1-1 16,-1-25-1,17 1-15,-9-35 16,1-51-1,0-17-15,-9-17 16,-9-26 0,1-8-16,-9-8 15,0-1 1,0 1-16,-9-26 16,-8-26-1,-9-67 1,-8-179-16</inkml:trace>
  <inkml:trace contextRef="#ctx0" brushRef="#br0" timeOffset="82202.02">2569 1718 0,'0'0'0,"0"0"0,0 0 0,0 0 16,0 25-1,17 26-15,9 34 16,8 18-16,-9-1 15,1-26 1,-9-16 0,0-1-1,17-16-15,9-1 16,0-8-16,16-8 16,35-26-1,68-34-15,1-26 16,-69-16-1,8-43-15,69-145 16</inkml:trace>
  <inkml:trace contextRef="#ctx0" brushRef="#br0" timeOffset="90071.08">2834 3342 0,'0'0'0,"0"0"0,0 0 15,0 9-15,8 8 16,9 0-1,0 8-15,0 9 16,0 17-16,0 0 16,-8 0-1,0 34 1,-1 17-16,9 18 16,0-10-16,17 1 15,26-9 1,8 0-1,9-26-15,43-8 16,16-17 0,9-17-1,18-25-15,24-18 16,1-25-16,34-34 31,34-34-31,-34-17 0,-34 0 16,-1 0-1,-24 0-15,-10 0 16,-25 25 0,-42 18-16,-35 33 15,-17 18 1,-25 8 0,-1 0-1,-8 17-15,-26 0 16,-25 0-1,-26 17-15,-16 8 16,-10 18 0,18 8-16,8-9 15,34-16-15,18-9 16,8-9 0,0 1-16,8-1 15,9 1 1,9-18-16,33-16 15,44-26 1,50-26-16,18 1 16,-18 8-1,-33 17 1,-26 25-16,-35 18 16,-8 33-16,-8 69 15,-69 169 1,-59 86-16,8-68 15,0 42 1</inkml:trace>
  <inkml:trace contextRef="#ctx0" brushRef="#br0" timeOffset="96364.56">13673 1063 0,'0'0'0</inkml:trace>
  <inkml:trace contextRef="#ctx0" brushRef="#br0" timeOffset="97841.82">13767 740 0,'0'0'16,"-9"0"-16,1 0 0,-1 17 0,1 0 16,-1 0-1,-8 0-15,-8 0 16,-10 17-16,-16 8 16,-9 9-1,9 9 1,-17 25-1,-9 26-15,0-1 16,9 9-16,8 9 16,-8-18-16,17-25 15,17-25 1,0-9 0,16-17-16,1-8 15,0-9-15,9-9 16,8 1-1,-9-26 1,-16-17 0,-10-9-16,1 9 15,-8 0 1,8 0 0,8 0-16,9 8 15,0-8-15,0 17 16,-9 17-1,-8 9 1,-17 33-16,-9 35 16,9 16-1,8 18-15,18-9 0,7 9 16,27-18 0,17 1-1,33-9-15,1-43 16,34-33-1,94-43-15,-26-51 16,-111 42 0</inkml:trace>
  <inkml:trace contextRef="#ctx0" brushRef="#br0" timeOffset="127482.44">13630 782 0,'0'0'0,"-8"9"0,-1 16 16,-16 9-16,-1 0 16,0 0-16,1 0 15,-1 9-15,-16 8 31,-10 26-31,-7 8 16,-35 34 0,-60 85-16,-25 51 15,42-76 1,52-52-16,42-50 16,18-43-1,8-9-15,0-16 16,8-9-1,0-17-15,-16-51 16,-1-34 0,9-17-1,0-9-15,0 34 16,8 35-16,1 16 16,8 9-1,0 17-15,0 9 16,0 8-16,0 0 15,0 17 1,-9 51-16,1 51 16,-18 17-1,9 0 1,0-8-16,17-35 16,0-25-16,17-17 15,17-8 1,35-18-16,67-33 15,95-77 1,16-51-16,52-43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5-08T21:47:36.0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623 8649 0,'0'0'0,"0"0"0,9 9 0,93 101 15,-68-59-15,-17 17 0,17 26 16,0-1-16,1 1 16,7-9-16,-25-17 15,18 0 1,7 0 0,26-9-16,9 1 31,0-9-31,8-8 0,69-1 15,34-25 1,-17-17-16,68-17 16,17-8-1,17-1 1,17-8-16,51 0 16,60 0-1,-34 9-15,35 16 0,50 26 16,0 9-1,52 8-15,16 0 32,1-26-32,17 1 15,8-9-15,17 0 32,-16-9-32,-35 1 15,-17 8-15,-43-9 16,-42 9-1,-9 9 1,-51 8-16,-69 0 16,-59 17-1,-42 8-15,-35-8 16,-43 0 0,-34-8-16,-33-18 15,-10 1-15,-16-1 16,-1-8-1,1-8 1,-1-35-16,9-50 16,0-69-1,18-51-15,24-110 16</inkml:trace>
  <inkml:trace contextRef="#ctx0" brushRef="#br0" timeOffset="11015.54">21303 8768 0,'0'0'0,"0"0"0,9 26 0,8 33 16,8 9 0,-7 9-16,-10-1 15,1 9 1,-18 9-16,1-1 15,-10-16-15,18-9 16,0 0 0,26 26-1,25-1-15,69 9 16,59-8-16,103-26 16,59-43-1,94-33-15,77-18 16,26 1-1,34 8-15,17 17 16,25 25 0,35 9-16,8 17 15,17 0 1,1 0-16,8 0 16,-60 9-1,-52 16 1,-24 1-16,-104-26 15,-33 0-15,-26 0 32,-68-17-32,-77-8 15,-51-9-15,-52-9 16,-50-16 0,-1-1-16,-17 1 15,-16-9 1,-10-17-16,9-17 15,1-26 1,-10-25-16,-25 0 16,-8-26-1,-1-25-15,-16 9 16,-26-69 0</inkml:trace>
  <inkml:trace contextRef="#ctx0" brushRef="#br0" timeOffset="24737.31">15295 12493 0,'0'0'0,"0"0"0,0 0 0,17 17 0,51 17 16,60 26-16,17-9 31,34-26-31,60-16 16,34-1-16,9-16 15,42 8-15,-16 17 16,-18 0-1,-26 8-15,-33-8 16,-9 0 0,-34 17-16,-18 9 15,-33-1 1,-35-8 0,-59-17-1,-17-8 1,-18-1-16,1 1 0,-1-9 15,-8 0-15,0-9 16,0-8 0,17-17-16,0-17 15,0-8 1,-8 8-16,-1 8 16,1 9-1,-1 9-15,-33-18 16,-60-8-1,-52 9 1,-85 25-16,-60 25 16,-42 9-1,-26 0-15,17 0 16,-8 9-16,8-1 16,-8-8-1,42-8-15,17-1 16,9 1-1,51-1 1,26-16-16,51-1 16,42 1-1,35-1-15,34 1 16,25 8 0,9 0-16,43-9 15,102-16-15,94 8 16,94 8-1,26 1-15,8 16 16,42 18 0,18 8-16,-26 0 15,-17 17 1,26-9 0,-69-16-16,-85-1 15,-42 1-15,-69-1 16,-68-16-16,-43-1 15,-17-8 17,-26-8-32,-59-9 0,-162-17 15,-86-17-15,-26 8 32,-84-8-32,-44 0 15,43 9-15,-8-9 16,-34 8-1,-18 43 1,-25 17 0,-17-8-16,119-9 15</inkml:trace>
  <inkml:trace contextRef="#ctx0" brushRef="#br0" timeOffset="41865.62">8791 5120 0,'26'0'0,"85"0"0,93-26 0,70 1 15,-1-18-15,8 1 16,-8-1-1,-25 9-15,-35 9 32,-68 16-32,-34 9 0,-42 17 15,-35 17 1,-51 51 0,-86 102-16,-85 43 15,-8-18-15,0-16 16,8-43-1,52-51-15,42-25 16,0-26-16,17-26 16,26-25-1,8-25 1,9-52-16,17-84 16,34-77-1,34-1 1,26 18-1,8 26 1,-8 25-16,0 42 16,-26 43-16,-17 34 0,-8 17 15,0 17 1,-1 17 0,9 17-1,0 59-15,9 69 16,0 59-1,-9 26-15,-9-26 16,10-26 0,-10-33-16,-16-60 15,-1-34 1,-8-25-16,-17-1 16,-34-25-1,-51-59 1,-86-69-16,-43-59 15,-16-34 1,-18-17-16,-8 8 16,-34 17-1</inkml:trace>
  <inkml:trace contextRef="#ctx0" brushRef="#br0" timeOffset="46859.16">11625 7475 0,'0'0'0,"0"0"0,8-8 0,60-9 15,35-9-15,-9 9 32,34-8-17,68-1 1,-8 18-16,-35 8 16,44 8-16,-52 18 15,-26 8 1,18 34-16,-35 34 15,-16 0 1,-27 26-16,-16 33 16,-9 1-1,0-26-15,18 0 16,-10 8 0,9-16-16,35-17 15,33-26 1,-8-17-16,0-17 15,26-17 1,16-17-16,-16-26 16,-86 1-1</inkml:trace>
  <inkml:trace contextRef="#ctx0" brushRef="#br0" timeOffset="47291.02">14569 8590 0,'0'0'0,"0"0"0,0 0 0,9 8 15,16 9-15,1 0 16,0 9 0,16 8-16,26 0 15,43-9-15,0-16 31,-25-1-31,-44-8 0,-16 0 16,-17 0 0,-18 0-16,-59 17 15,-103 34 1,-76 51-16,-1 17 16,-25 68-16</inkml:trace>
  <inkml:trace contextRef="#ctx0" brushRef="#br0" timeOffset="49451.38">17360 10775 0,'0'0'0,"0"0"0,17 0 15,51 0 1,52-8-16,25-26 0,-8-9 15,33-50 1,27-18-16,-27 9 16,-8-9-1,18-16-15,-27-1 32,-42 1-32,0-26 0,-8-9 15,-44 0 1,-16 26-16,-17 9 15,-18 25-15,1 17 32,-1 8-32,9 1 0,26-1 15,17-25 1,8-17-16,34 0 16,52 0-1,-17 34-15,8 17 31,8 17-31,10 0 0,-10 25 32,-33 18-32,-9-1 15,-43 1 1,-17 8 0,-25 0-16,-18-9 15,-8-8 1,-34-51-16,-17-17 15,25 43 1</inkml:trace>
  <inkml:trace contextRef="#ctx0" brushRef="#br0" timeOffset="49720.3">20552 7288 0,'0'0'0,"0"0"0,17 9 0,43 25 15,34 34 1,17 17-16,17-9 16,-34-7-1,-26-27-15,-17-8 16,-8 9 0,-9-18-16,-25-16 15,-9 8-15,-103 68 16,-136 76-1,-119 26-15,-9-25 16</inkml:trace>
  <inkml:trace contextRef="#ctx0" brushRef="#br0" timeOffset="53752.61">15303 7705 0,'0'0'0,"0"0"16,0 0-16,0 0 15,-8 34-15,-18 111 0,-42 135 16,-26 77-1,-9 18-15,-16 33 16,25-25-16,-8-35 31,-61 52-31,18-68 0,60-86 16,34-59 15,0-34-31,8-25 0,9-43 16,8-17-16,9-34 31,9-8-31,8-18 16,8-33-1,9-1 1</inkml:trace>
  <inkml:trace contextRef="#ctx0" brushRef="#br0" timeOffset="54477.53">15406 7509 0,'0'0'0,"8"0"0,52 0 0,76 0 16,86 9 0,69 8-16,24 17 15,1 0-15,43 9 16,-35-1 0,-25-16-16,-26 16 15,-17 9 1,-34 17-16,-43 17 15,-34 26 1,-17 25-16,-26 8 16,-25 26-1,-34 26-15,-17-9 16,-26 60 0,-9 16-16,-34 1 15,-25 59 1,0-8-1,-9 0-15,-17 8 16,-8-26-16,-9-7 16,17-52-1,17-34-15,17-51 16,26-60 0,17-25-16,0-34 15,8-8 1,1-9-16,8-9 15,0 1 1,0-9-16,-9 0 16,-8-9-16,-34-42 15,-68-51 1,-44-17-16,-58 0 16,-70 9-1,-50 25 1,-111 25-16,-69 35 15,-34 50-15,-17 35 16,163-1 0</inkml:trace>
  <inkml:trace contextRef="#ctx0" brushRef="#br0" timeOffset="67902.39">15235 5366 0,'0'0'0,"0"0"0,68-8 0,120-26 15,51-9-15,17-16 16,0-9-16,9 0 15,-26 0-15,-52 25 16,18 43 0,-85 26-16,-61 16 15,-16 52 1,-94 161 0,-137 119-16,-42-34 15,-9-42 1,59-34-16,78-60 15,8-43 1,43-76 0,25-34-16,9-25 15,17-18-15,-8-25 16,8-76 0,17-94-16,17-60 15,9-42 1,-9-9-16,-9 43 15,1 25 1,-9 35-16,0 33 16,17 18-1,-8 50-15,-9 35 16,-9 25 0,1 17-16,0 8 31,-1 18-31,18 67 15,33 137 1,1 84-16,0 27 16,0-27-16,-18-16 15,-8-35 1,-16-58-16,-27-61 16,-8-50-1,-17-35 1,-26 1-16,-59-35 15,-52-59-15,-34-93 16,9-69 0,8-85-16,9-25 15,25-17 1,-8-26-16,-9 26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5-08T21:52:38.5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16379 15971 0,'0'0'0,"0"0"0,0 0 0,0 0 0,0 0 16,0 0-16,0 0 16,0 0-1,-18-8-15,-33 8 16,-17 0-1,-43 8-15,9 1 16,8 16 0,-51 18-16,-35 16 15,35 9 1,26-8-16,-9-9 16,17-8-1,34-18-15,26-16 16,17-1-16,17 1 31,8-9-31,9 0 16,17-17-16,43-17 15,25-26 1,-34 35-16</inkml:trace>
  <inkml:trace contextRef="#ctx0" brushRef="#br0" timeOffset="238.45">15371 15861 0,'0'0'16,"0"0"-16,0 0 0,-8 0 0,-1 17 16,-25 0-1,-26 17 1,-25 25-16,-26 18 16,9 16-1,16-16-15,27-9 16,-1 9-16,9-9 15,25 0 1,26 25-16,17-16 16,0-52-1</inkml:trace>
  <inkml:trace contextRef="#ctx0" brushRef="#br0" timeOffset="12543.54">5898 13777 0,'0'0'0,"0"0"0,0 0 0,0 0 16,0 0-16,0 0 15,17 9 1,17 8-16,0 0 15,0 0 1,9 0-16,-9 0 16,-8-9-16,-1 1 31,1-1-31,-1 1 16,-8-1-1,9 9-15,0 0 16,8 9-1,26 16 1,16 1-16,52 8 16,43-9-16,-9-25 15,17 0 1,1-8 0,-10-9-16,27-17 15,127-17-15</inkml:trace>
  <inkml:trace contextRef="#ctx0" brushRef="#br0" timeOffset="13502.95">11019 14322 0,'0'0'0,"0"0"0,0 0 0,8 0 15,-8 0 1,17 0-16,9 0 16,42 17-16,60 0 15,60 17 1,51-17-16,111-9 16</inkml:trace>
  <inkml:trace contextRef="#ctx0" brushRef="#br0" timeOffset="52980.68">4191 16218 0,'0'0'0,"0"0"0,0 0 16,0 0 0,0 0-16,0 0 15,0 0-15,0 0 16,0 0 0,0 0-16,0 0 15,0 0 1,0 0-1,0 0-15,-9 17 16,1 0-16,-1 17 16,9-8-1,0-1-15,0-8 16,0 0 0,0 0-16,0-8 15,0-1 1,0 9-16,9-8 15,-1-1 1,1 1-16,-9-9 16,0 0-1,0 8-15,8 1 16,-8-9 0,17 8-16,0 1 15,26-9 1,17 8-16,8-8 15,0-8 1,1-1-16,7 1 16,-7-1-1,-10 9 1,18 0-16,9 0 16,-1 9-16,0-9 15,9-9 1,-17 9-16,8 0 15,1 9 1,-9-1 0,8 1-16,0-1 15,1 1 1,16-9-16,9 8 16,-9 1-1,-16-1-15,-18-8 16,-8 0-16,-9 0 31,0 0-31,-8 0 0,-1 0 31,-16-8-31,0 8 0,-9 0 16,-9 0 0,1 0-16,-1 0 15,1 0 1,-9 0-1,0 0 1,0 0-16,0 0 16,0 0-1,0 0-15,0 0 16,0 0 0,17-9-16,0-16 15,9-9 1,8-9-16,0-8 15,0 0 1,0 9-16,0-1 16,-17 17-1</inkml:trace>
  <inkml:trace contextRef="#ctx0" brushRef="#br0" timeOffset="87096.73">9875 17128 0,'0'0'0,"0"0"0,0 0 16,0 0-1,0 0-15,0 0 16,-9-9-16,1 1 16,-18-1-1,-8 1 1,-9-9-16,1 0 16,-18 0-16,-25-9 15,-1 9 1,1 0-16,-9 9 15,-8-1 1,-9 1 0,-26 8-16,9 0 15,9 0 1,-1 0-16,18 8 16,16-8-16,35 0 15,17 0 1,8 0-16,18 0 15,8-8 1,34-9 0,26-26-16,25-8 15,18-8-15,-10 8 16,-24 17 0,-18 17-1,-25 0-15,-1 8 16,-8 1-16,-8-1 15,-9 1 1,-26-1-16,-42 1 16,-35 8-1,-16 17 1,-35 34-16,1 17 16,33 8-16,35-8 15,25 9 1,35 25-16,33 43 15,69 8-15,94 8 16,102 43 0</inkml:trace>
  <inkml:trace contextRef="#ctx0" brushRef="#br0" timeOffset="114297.94">10959 2926 0,'0'0'0,"0"17"0,0 0 15,0 34 1,0 34-16,0-34 15</inkml:trace>
  <inkml:trace contextRef="#ctx0" brushRef="#br0" timeOffset="114620.42">10899 3385 0,'0'0'0,"0"0"0,0 0 16,0 0-16,-8 17 0,-1 8 16,1 26-1,-10 43-15,-7 25 16,-1 0 0,1 9-1,-10-18-15,10-25 16,8-25-1,8-26-15,1-9 16,8-8 0,0-8-16,0-1 0,0-16 31,8 8-31</inkml:trace>
  <inkml:trace contextRef="#ctx0" brushRef="#br0" timeOffset="115352.17">10737 3274 0,'0'0'0,"8"0"0,52 26 16,43 8-16,8 0 15,0-9 1,8-8-16,18-8 16,8-1-1,-17 1-15,0-1 16,0 1 0,-34 8-16,-26-9 15,-17 1-15,-25-1 16,-1-8-1,-16 0 1,-1 0 0,1 0-16,-9 0 0,0 0 15,9 17 1,-1 0 0,1 17-16,8 17 15,8 34 1,1 0-16,-9 1 15,9-1-15,-18-9 16,1-16 0,-9-18-16,0 1 15,0-18 1,0 1-16,0-18 16,0 1-1,0-1-15,-17 9 16,-9-8-1,-42 8 1,-35 0-16,-25-9 16,9 1-16,-43 8 15,-1-9 1,52-8-16,18 9 16,16-1-1,26 1 1,16-9-16,10 0 15,-1 0 1,1 0-16,-1-9 16,0 1-16,18 8 15</inkml:trace>
  <inkml:trace contextRef="#ctx0" brushRef="#br0" timeOffset="115703.6">11906 3410 0,'0'0'0,"0"0"0,0 0 16,0 0-1,-8 17-15,-1 0 16,1 17 0,-1 17-16,1 9 15,8 16 1,0 26-16,0-8 15,0 0 1,-9 16-16,1-42 16</inkml:trace>
  <inkml:trace contextRef="#ctx0" brushRef="#br0" timeOffset="120701">12043 3955 0,'0'0'0,"0"0"0,0 0 15,0 0-15,0 0 16,0 0-16,0 0 15,0 0-15,8-9 16,9 1 0,18-18-1,7 1-15,-8-1 16,18 1-16,-1-1 16,0 9 15,9-9-31,-1 9 0,10 0 31,25 0-31,17 0 0,8 9 16,-16 8-16,-10 8 15,1 18 1,0 16-16,0 18 16,-9 8-1,-8 9 1,-26 8-1,-8 8-15,-17 35 0,-18 16 16,-16-8 0,-26 34-1,-1 1-15,1-27 32,0-8-32,17 9 0,0-1 15,17-25 1,9-17-1,16 9 1,26 0-16,-8-26 16,17-9-1,25 18-15,0-26 16,9-9 0,9 1-16,-18-18 15,9-8 1,26 9-16,16 8 15,9-17 1,0-17-16,26 0 16,-26-9-16,-25 1 15,-10-9 1,-33 0-16,-43 0 16,-8 0-1,-17 0-15,-18-9 16,1-8-1,-18 0-15,0 0 16,18 9 0</inkml:trace>
  <inkml:trace contextRef="#ctx0" brushRef="#br0" timeOffset="120972.31">15107 6344 0,'0'0'0,"0"0"0,0 0 16,0 0-1,17 9-15,17 16 16,9 9 0,16 17-16,18 9 15,-8-9 1,-10-9 0,-16-16-16,-17 0 15,-1-9-15,-16 0 16,-1 0-1,-33 25-15,-61 69 16,-110 67-16,-60 18 16,-34 25-1</inkml:trace>
  <inkml:trace contextRef="#ctx0" brushRef="#br0" timeOffset="158983.85">22780 3113 0,'0'0'0,"0"8"0,-9 69 0,9 25 0,-8-9 15,-1-16 1,1-1-16,-18 43 16,0 26-16,-16-26 15,-1-17 1,9 0-16,17-8 15,17-26 1,0-17-16,17-17 16,0-17-1,9-17 1,-1 0-16</inkml:trace>
  <inkml:trace contextRef="#ctx0" brushRef="#br0" timeOffset="159691.85">22507 3249 0,'0'0'0,"0"0"0,0 0 15,0 0-15,25 0 16,26 0-1,77-9-15,43 1 16,-9-9 0,26 8-1,0 1-15,-34 8 16,8 0-16,-9 8 16,-33 1-1,-9 8-15,-9 0 16,9 8-1,-34-8 1,-17 0-16,-18 0 16,-16-8-1,0 8-15,-18 0 16,-8 17-16,-17 25 16,-34 26-1,-17 17-15,-1 17 16,1 9-1,8-9 1,18-8-16,7-1 16,1 1-1,17-35-15,0-25 0,17-17 32,0-17-32,0-8 15,-17 8-15,-17 0 16,-17-9-1,-9 1 1,-34-1-16,-34-16 16,-26-9-1,-8 0-15,9 0 16,-18 8 0,9 1-16,25-1 15,9-8 1,0 0-16,26 9 15,51-1 1,33 9-16</inkml:trace>
  <inkml:trace contextRef="#ctx0" brushRef="#br0" timeOffset="160110.79">22882 4133 0,'0'0'0,"0"0"0,0 0 16,0 0-16,0 0 15,0 0-15,0 0 16,0 0-1,0 0-15,0 0 16,0 0 0,0 0-16,0 0 15,0 0 1,0 0-16,26 9 16,51-1-1,68-16-15,60-26 31,16-17-31,27-51 0,-18-9 16,-8 9 0,-17-9-16,-60 9 15,-76 51 1</inkml:trace>
  <inkml:trace contextRef="#ctx0" brushRef="#br0" timeOffset="165544.49">23300 5732 0,'0'0'0,"0"0"0,0 0 16,0 0-16,-8 0 16,-1 17-1,-8 26-15,-17 33 16,-17 35-16,-17 25 15,-9 17-15,0 0 32,17-34-32,9-26 15,17-16-15,0-26 16,8-8 0,9-26-1,9-9-15,8-272 16,0 264-1</inkml:trace>
  <inkml:trace contextRef="#ctx0" brushRef="#br0" timeOffset="166385.01">23292 5247 0,'0'0'0,"0"0"16,0 0-16,0 9 16,34 16-16,26 18 15,17 8 1,34 0 0,59-9-16,52-16 15,34-9-15,26 0 16,25 0-1,9 0-15,8 8 16,9-8 0,-26-8-1,1-1-15,-27 9 0,-25 9 16,-17 8 0,-34 9-1,-34-9-15,-43 8 16,-43 1-1,-17-18 1,-33 1-16,-10-9 0,1 0 16,-18 8-1,-25 35-15,-34 33 16,-51 69 0,-18 33-16,1 18 15,16 0 1,9-18-16,26 26 15,25-42 1,18-26-16,-1 0 16,1-42-1,8-35-15,-1-25 16,1-17 0,0-8-16,-8-1 15,-26 1 1,-18-18-16,-42 1 15,-25-18 1,-35-25-16,-17-8 16,-42-9-1,-35-17 1,-8-17 0,-34 17-16,0 0 0,-1 17 15,-7-9 1,7 9-1,10 0-15,24-9 16,27 1 0,25 8-16,34 8 15,52 1 1,25-9-16,68 34 16</inkml:trace>
  <inkml:trace contextRef="#ctx0" brushRef="#br0" timeOffset="166715.85">25886 5613 0,'0'0'0,"0"42"0,9 69 0,-35 34 15,-42 59-15,-51 59 16,-44 35 0,10-26-16,-1 17 15,9-42 1,9-43-16,16-34 15,52-85 1,25-42-16,9-26 16,17-17-1</inkml:trace>
  <inkml:trace contextRef="#ctx0" brushRef="#br0" timeOffset="167237.97">24692 5843 0,'0'0'0,"-17"17"0,-35 34 15,-33 42-15,-17 9 31,-9 9-31,17-9 0,17-17 16,17 0 0,17-26-16,35 1 15,34 8 1,33-8-16,61-18 16,59-33-1,26-43-15,-17-43 16,-35-8-1,-59-9-15,-34 1 16,-52-9 0,-67-17-16,-155 0 15,-136 17 1</inkml:trace>
  <inkml:trace contextRef="#ctx0" brushRef="#br0" timeOffset="167949.3">25016 7705 0,'0'0'15,"0"0"1,0 0-16,0 0 16,0 0-16,8 9 15,-8-9 1,9 0-16,8 0 16,9 0-1,8 0-15,0-9 16,9-8-1,33-34-15,44-43 16,51-50 0,33-26-16,1-26 15,26 1-15,33-27 16,18 1 0,8 0-1,-25 51-15,-18 26 16,18-18-1,42-34-15</inkml:trace>
  <inkml:trace contextRef="#ctx0" brushRef="#br0" timeOffset="173653.36">17872 6659 0,'0'0'0,"0"0"0,0 0 0,0 9 16,0 8-16,17 17 0,26 0 0,17 8 15,16 1-15,53-18 31,41-16-31,35-26 0,43-26 16,25-8-16,34-8 16,0 7-1,35 1 1,8-17 0,-18 26-16,-7 8 15,-18 8-15,-34 9 16,-42 17-1,-35-8 1,-43 8-16,-33 8 16,-35-8-1,-33 0-15,-18 0 16,-17 0 0,-9-8-16,-16-1 15,-9-25 1,-26-8-16,-8-9 15,8 17 1,9 17-16,17 0 16,0 8-1,8 1-15,9 8 16,0 0 0,0 0-16,26 0 15,34 0-15,16 17 16,18 0-1,-17-9-15,-17 1 16,-17-1 0,-18 1-16,-16-9 15,-1 0 1,-42 34-16,-120 76 16,-67 35-1,-70 17-15</inkml:trace>
  <inkml:trace contextRef="#ctx0" brushRef="#br0" timeOffset="177711.31">2057 15070 0,'0'0'0,"0"0"0,26 8 15,25 9-15,26 9 0,25-18 16,9 1 15,8-18-31,-8-8 16,-8-8-16,-9-1 15,-35-16-15,-33 25 16</inkml:trace>
  <inkml:trace contextRef="#ctx0" brushRef="#br0" timeOffset="178074.82">2569 14806 0,'0'0'0,"0"0"0,0 0 0,9 0 16,16 0-1,9 9-15,9-1 16,-9 9-1,9 0-15,-1 0 16,-7 0-16,-1 0 16,-9 0-1,1-8-15,-18-1 16,1 1 0,0-1-1,-1 1-15,-8-9 16,0 0-16,-17 0 15,-26 17 1,18 0-16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5-08T21:55:53.9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2262 3062 0,'0'0'0,"0"0"0,0 0 0,0 0 31,0 0-31,0 0 16,0 0-1,0 25-15,8 43 16,-8 26-16,0 25 31,0 17-31,-8-17 16,8-17-16,0-34 16,8-17-16,9 0 15,35-8 1,50-9-1,26-26 1,77-25-16,59-8 16,10-18-1,41 1-15,52-1 16,-25 26 0,-26 8-16,119 26 15,-8 26-15,16 0 16,35-1-1,-77 9-15,52-8 16,16 8 0,-93 0-16,-43-17 15,85 0 1,-102 0-16,-94-26 16,-26-8-1,-77-8-15,1-9 16,16-17-1,1-26-15,-35-8 16,-16-17 0,-9-17-1,-1 8-15,-7-33 16,33-154-16</inkml:trace>
  <inkml:trace contextRef="#ctx0" brushRef="#br0" timeOffset="3576.1">11019 970 0,'0'0'0,"0"17"15,17 25-15,0 26 16,0 9 0,-9-1-16,1 26 15,-18 0-15,1-17 32,-9-34-32,8-17 15,1-8 1,8-18-16,0 1 0,0-9 15</inkml:trace>
  <inkml:trace contextRef="#ctx0" brushRef="#br0" timeOffset="3796.66">11266 391 0,'0'0'0,"-25"34"0,-27 68 16,27 0 0,25-59-1,0 8 1,17 0-16,17-17 0,26-26 16,-1-8-1,-33-8 1</inkml:trace>
  <inkml:trace contextRef="#ctx0" brushRef="#br0" timeOffset="4275.84">12120 995 0,'0'0'0,"-26"51"0,-8 43 0,0-18 15,17-16 1,0-18-16,0-16 16,8-9-1,9-9-15,0 1 16,0-1 0,0-8-16,0 0 15,9-17 1,33-17-16,18-25 15,8-1 1,1 1-16,7 8 16,-7 17-16,-1 8 15,-8 9 1,-9 17 0,0 17-16,9 9 15,-18 16 1,-7 18-16,-10-18 15,-16 18-15,-18 8 16,-8-9 0,-8-16-16,7-18 15,1-16 1,17-1-16,-8-25 16,-1 0-1</inkml:trace>
  <inkml:trace contextRef="#ctx0" brushRef="#br0" timeOffset="4555.43">13733 587 0,'0'0'0,"0"0"0,0 17 0,-9 51 15,1 51-15,-26 17 16,-9 0 0,0-17-1,-8 0 1,0-17-16,0-17 0,16-34 16,18-25-1,0-18-15,17 1 16,0-9-1</inkml:trace>
  <inkml:trace contextRef="#ctx0" brushRef="#br0" timeOffset="4802.09">13229 1063 0,'0'0'16,"0"0"-16,0 0 0,26 0 16,25 9-16,43-1 15,8-16 1,-8-1-16,0 9 16,51-25-1,162 16-15</inkml:trace>
  <inkml:trace contextRef="#ctx0" brushRef="#br0" timeOffset="5309.99">15414 536 0,'0'0'0,"0"0"0,0 0 0,0 17 0,9 0 16,-1 25-16,-8 43 15,-8 26 1,-9-1 0,-9 1-16,0-17 15,9 16 1,17-8-1,0-34-15,26-8 0,8-18 32,9-25-32,34-25 15,33-43-15,1-34 16,0-17 0,-17 8-16,-17 1 15,-9-1-15,-8 17 31,-26 26-31</inkml:trace>
  <inkml:trace contextRef="#ctx0" brushRef="#br0" timeOffset="5824.62">16831 1123 0,'0'0'0,"-9"8"0,-8 35 15,0-18-15,0 1 16,0-1 0,9 1-16,8-9 15,0 8 1,17-16-16,0-1 16,34-16-1,26-1-15,0-16 16,-1-9-1,-16 0 1,-17 8-16,-18 9 16,1 9-16,-17 8 15,-1 8 1,1 26-16,-9 43 16,-9 25-1,1-17-15,8-26 16,17-25-1,17-8 1,0-18-16</inkml:trace>
  <inkml:trace contextRef="#ctx0" brushRef="#br0" timeOffset="6120.11">18290 553 0,'0'8'0,"0"43"16,9 43-16,-18 8 0,-8 25 0,-8 18 15,-9-17 1,-1-26-16,18-26 15,0-25 1,9-25-16,8-1 16,0-16-1</inkml:trace>
  <inkml:trace contextRef="#ctx0" brushRef="#br0" timeOffset="6630.1">18768 978 0,'0'0'0,"0"9"0,9 8 15,-9 8-15,0-25 16,0 9-16,-9 16 15,-8 26 1,-8 9-16,-1 8 16,0 0-1,18-9-15,8 1 16,17-9-16,0-9 16,17 1 15,17-18-31,18-8 15,-1-25-15,17-26 16,1-9-16,-10-16 16,-16 8-1,-17 17 1,-17 8 0,-9 9-16,-9 9 15,1 8 1,-9 0-16,-17 8 15,-18 26 1,-7 34-16,-1 26 16,9-18-1,17-25-15,17-17 16,0-25 0,0-9-16</inkml:trace>
  <inkml:trace contextRef="#ctx0" brushRef="#br0" timeOffset="7031.11">20219 1403 0,'0'0'0,"0"9"0,9 16 0,8 9 15,0-8-15,0-1 16,0-16 0,17-1-16,0-16 15,9-1 1,0-16-16,-18-1 16,-16 1-1,-9-1-15,-26 1 16,-51-9-1,-34 25-15,-25 35 16,8 42 0,25 25-1,35 18-15,51 8 0,68-9 16,86-7 0,127-61-16,104-33 15</inkml:trace>
  <inkml:trace contextRef="#ctx0" brushRef="#br0" timeOffset="92741.91">4054 4482 0,'0'0'0,"0"0"0,9 34 0,8 51 0,0 34 0,-9 34 15,-8 51 1,-8-25-16,-18-35 15,9 1 1,17-26-16,0-51 16,17-25-1,9-18-15,16-8 16,35-34 0,26-42-16,16-27 15,9-24 1,0-26-1,-17 0-15,-34 34 16,0 17-16,-26 34 16,-25 42-1</inkml:trace>
  <inkml:trace contextRef="#ctx0" brushRef="#br0" timeOffset="93161.33">5898 4865 0,'0'0'0,"0"0"16,0 0-16,0 0 0,-9 8 15,-25 35-15,-9 8 16,-8 0-16,17 8 15,8-16 1,9-1 0,17 1-16,9-18 15,16 1-15,44-26 16,33-43-16,35-50 16,-18-1-1,-42 35 1,-34 16-16,-18 26 15,-16 0-15,-1 17 16,-8 51 0,-8 51-16,-18 34 15,1-17 1,-1-34 0,9-34-16,8-25 15,9-18-15</inkml:trace>
  <inkml:trace contextRef="#ctx0" brushRef="#br0" timeOffset="93425.38">6999 4244 0,'0'8'0,"-9"69"0,1 93 16,-1 25-16,-25-33 15,-9 0 1,1-26-16,16-51 16,9-26-1,8-25-15</inkml:trace>
  <inkml:trace contextRef="#ctx0" brushRef="#br0" timeOffset="93822.88">7383 5128 0,'-9'9'0,"1"42"0,8 34 0,0-9 16,8-16-16,9-18 16,0-16-1,9-18-15,42 1 16,35-26 0,-1-34-16,0-17 15,1-17 1,-35 17-1,-34 34-15,-8 17 16,-18 17-16,-8 0 16,0 25-1,-8 18 1,-1 8 0,1-9-16,8-8 15,0-8 1,0-9-16,17 0 0,0-9 15</inkml:trace>
  <inkml:trace contextRef="#ctx0" brushRef="#br0" timeOffset="94215.31">8552 4941 0,'0'0'0,"9"9"16,50 8-16,18-9 15,0-8 1,-17 0-16,-18-8 16,-16-1-1,0 1-15,-9-1 16,-9-8-1,-16 0-15,-9 0 16,-43 9-16,-34 42 31,9 25-31,8 26 0,17 0 32,34-8-32,26-18 15,17-8 16,26 0-31,43-8 16,33-26-16,43-9 0,145-8 0</inkml:trace>
  <inkml:trace contextRef="#ctx0" brushRef="#br0" timeOffset="94490.04">10191 4609 0,'0'0'0,"8"0"0,35 17 16,25 9-16,18-1 15,-10-8 1,-16-8-16,-9-1 16,-8-8-16,-17 0 15,-9 0 1</inkml:trace>
  <inkml:trace contextRef="#ctx0" brushRef="#br0" timeOffset="94675.81">10242 5256 0,'0'0'0,"8"0"16,52 17-16,77-9 16,51-16-16,-9-18 15,-26-8-15,1-34 16,128-68-1</inkml:trace>
  <inkml:trace contextRef="#ctx0" brushRef="#br0" timeOffset="95398.09">12435 4074 0,'9'0'15,"34"8"-15,51 35 0,8-1 16,-17-8 0,-8 0-16,-17 17 0,-17 0 15,-18 17-15,-8 9 16,-34 16 15,-43 26-31,-25 9 16,-17-9-16,-9-17 15,0-17 1,8-17 0,9-17-16,35-25 15,25-18 1,16 1-16,10-1 15,8-8 1,34 9-16,68-1 16,61-16-1,50-1-15,26-8 16,8-8 0,-8-1-16,77-8 15</inkml:trace>
  <inkml:trace contextRef="#ctx0" brushRef="#br0" timeOffset="96673.22">16532 10197 0,'0'0'0,"0"0"0,0 0 0,0 0 0,0 0 15,0 0 1,0 0 0,0 0-16,0 0 15,0 0-15,0 0 16,0 0 0,0 0-16,0 0 15,0 0 1,-8 8-16,-1 26 15,-8 17 1,0 17 0,0 0-16,17 9 15,0-17 1,0-9-16,0-9 16,0-16-1,0-1-15,0 1 16,0-18-16</inkml:trace>
  <inkml:trace contextRef="#ctx0" brushRef="#br0" timeOffset="131616.07">11505 7807 0,'0'0'0,"0"0"0,0 0 0,213-17 0,-127 17 16,-18 9-16,9 8 15,42 8-15,9 1 16,0 8 0,-34 8-1,9 26-15,25 34 16,17 0 0,-26 0-16,-42-25 15,-9-1 1,9 35-16,-8 0 15,-10-18-15,-7-8 16,16 34 0,9 17-16,-18-8 15,-7-9 1,-18-9-16,-9 10 16,1-1-1,17-9-15,25-8 16,34 0-1,18-8-15,-1-1 16,9 1 0,34-26-16,-34-26 15,1-8 1,7-16-16,-16-18 16,-1-9-16,-42 0 15,-17-16 1,-9-1-16,-9 9 15,-16 0 1,-9 0-16,-8-8 16,-9-1-1,0 9-15</inkml:trace>
  <inkml:trace contextRef="#ctx0" brushRef="#br0" timeOffset="131909.57">14987 9993 0,'0'0'16,"0"0"-16,0 0 0,0 0 15,17 17-15,26 8 0,17 9 16,0 9 0,16 8-1,18-9-15,0-8 16,-8-8-1,-10-1-15,-24 1 16,-27-9-16,1 0 16,-26 8-1,-94 60 1,-111 103-16,-34 16 16,60-60-1,119-93-15</inkml:trace>
  <inkml:trace contextRef="#ctx0" brushRef="#br0" timeOffset="135870.82">17599 10426 0,'0'0'0,"0"0"0,0 0 15,0 0-15,0 0 16,0 0-16,0 0 16,0 0-1,0 0-15,0 0 16,0 0-1,17 17 1,0 0-16,17 1 0,35 7 31,16-8-31,26-8 0,34-26 16,-8-17 0,-26-18-1,-1-16 1,27-34-16,17-25 15,-1-18 1,-25 9-16,0-8 16,0-1-1,-25 9-15,-18 17 16,-25 8 0,-17 9-16,-9 0 15,8-17 1,18 0-16,25-8 15,18-10 1,-1 10-16,1 8 16,-1 17-1,18 17-15,8 0 16,-9 17 0,26 17-16,26 8 15,-34 18-15,-35 8 16,-17 8-1,-25 9-15,-26 0 16,-17 0 0,-8 0-1,-1 0-15,-8-8 16,-8-1-16,-1-8 16,1-8-1,-1-9-15,1 8 16,-1 0-1,-8 1-15,0 8 16,8 0 0,1 8-16,-1 1 15,9 8 1,0 0-16,0 0 16,0 0-1,0 0-15,0 8 16,17 18-1,26 25-15,8-8 16,9-1 0,-9-16-16,-8-1 15,-9-8 1,-8-8-16,-18-1 16,1 1-1,-1-1 1,-16 1-16,-35 25 15,-76 76-15,-44 26 32,18-42-32,34-43 0,60-26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5-08T21:59:51.3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15841 10205 0,'0'0'0,"0"0"0,0 0 0,-9-8 0,9 8 16,0 0-1,0 0-15,17-9 16,18 1-16,16-9 16,8 0-1,1 0 1,0 0-16,-17 0 15,-9 8 1,0 9-16,0 0 16,0 0-16,0 9 15,0 8 1,1 0-16,-1 17 16,-9 0-1,-8 0 1,-8 8-16,-26 9 15,-26 17-15,-17 0 16,9 1 0,0-18-16,17-26 15,0 1 1,17-9 0,0-9-16,17 1 15,0 8 1,42 0-16,44 0 15,25-9-15,8-8 16,18-8 0,-26-9-16,-77 17 15</inkml:trace>
  <inkml:trace contextRef="#ctx0" brushRef="#br0" timeOffset="45133.94">11172 7714 0,'0'0'0,"0"0"0,0 0 0,0 0 0,0 0 16,0 0-16,0 0 16,26-9-16,25 1 15,9-1 1,8 1-16,26-9 31,0 8-31,-9 1 0,26 8 16,-8 0-1,16 0-15,26 0 16,0 8 0,-8 1-1,-1 16-15,9 9 16,-8 26-1,-35-1-15,-33 1 16,-10 8 0,-7 8-16,-18 35 15,-26 42-15,-25 34 16,-42 34 0,-35 17-16,-43 34 15,-8 0 1,0-50-1,8-18 1,1-9-16,8-33 16,0 8-16,-9 9 15,-16 25 1,7 25-16,-7 1 16,-1-17-16,52-43 31,33-60-31,27-16 0,33-1 15,35 18 1,34-18-16,51-8 31,34-8-31,17-17 16,26-18-16,8 9 16,-8 0-1,-35 0-15,-33 9 16,-26 16-16,-26 1 31,-34-1-31,-34 69 16,-34 59-1,-51-8-15,-35 25 16,9-43 0,34-59-16,35-25 15,16-1 1,18 1-16,33-9 15,26 0 1,18-8-16,25-9 16,8 0-1,0 8-15,-8 9 16,-34-17-16,-26-25 16,-8-1-1,-1-8-15,18 9 16,42 8-1,86-9-15,85-33 16,26-26 0,-9-17-16,-9-17 15,78 0 1</inkml:trace>
  <inkml:trace contextRef="#ctx0" brushRef="#br0" timeOffset="78321.96">21602 7646 0,'0'0'0,"0"0"0,17 0 0,17-9 16,-8 1-1,8-18-15,17-17 16,9-8 0,8 0-16,-17 9 15,-25 25 1,0 0-16,-18 8 15,1 1 1,-1 8-16,1 0 16,-1 0-1,-8 0-15,0 0 16,9 8-16,8 52 16,-9 42-1,-8 43 1,-17 42-16,-8-9 15,-1 9 1,0-34-16,18-51 16,-9-25-16,8-43 15,9-8 1,0-18-16,0 1 16,-17-26-1,-17-52-15,-9-41 16,26 42-1</inkml:trace>
  <inkml:trace contextRef="#ctx0" brushRef="#br0" timeOffset="79056">21892 7280 0,'0'0'16,"0"0"-16,0 0 0,0 17 16,26 0-16,25 8 15,103-16 1,59-26 0,9-17-16,0-17 0,-34 17 31,-35 8-31,1 1 15,-35 8-15,-33 17 16,-27 0 0,-16 0-1,-17 0-15,-1 0 16,-16 0-16,-1 0 31,1 0-31,-1 0 0,1 17 16,-18 8-1,1 9-15,-1 17 16,1 17-16,-1-8 31,9 16-31,0 18 16,0 8-16,0 17 16,0 0-1,9-17 1,-1 0-1,-8-34-15,0-25 16,-8-9 0,-1-9-16,1-8 15,-18 9 1,-25-1-16,-34-8 16,-9-8-16,-17-18 15,-34 1 1,-9-9-16,17 0 15,26 0 1,9 0-16,-9 0 16,9 8-1,42-16-15,17-1 16,1-8 0,25 17-16</inkml:trace>
  <inkml:trace contextRef="#ctx0" brushRef="#br0" timeOffset="79350.67">23044 7220 0,'0'0'0,"0"0"0,0 0 16,0 0-16,0 34 0,0 60 16,0 59-1,-8 51 1,-9 0-16,8-17 15,1 17 1,-26 120 0</inkml:trace>
  <inkml:trace contextRef="#ctx0" brushRef="#br0" timeOffset="80768.2">17719 10333 0,'0'0'0,"0"0"0,0 0 31,0 0-31,8 0 0,18 8 16,42 1 15,51-26-31,61-17 16,16-17-16,9-26 0,17-16 15,25-26 1,1 0 0,-9 0-16,-9-17 15,1-9-15,-27 9 16,10-17-1,-18-9-15,-25 18 16,-9 8 0,0-9-1,9 17 1,8 1 0,0 8-1,-25 34 1,-26 17-16,-17 8 31,-34 26-15,-17 17-16,-9 0 31,-26 9-31,1 8 0,-9 0 16,0 0-16,-8 0 0</inkml:trace>
  <inkml:trace contextRef="#ctx0" brushRef="#br0" timeOffset="81121.97">22174 7424 0,'0'0'0,"17"9"0,26 8 0,16 17 16,10 8-1,-1 9-15,-8 1 16,-9-1-16,9 0 16,-1 0-1,-16-9-15,-17-16 16,-9-1-1,-9-16-15,-25 33 16,-85 103 0,-103 76-16,-51 42 15</inkml:trace>
  <inkml:trace contextRef="#ctx0" brushRef="#br0" timeOffset="90638.32">14228 15036 0,'0'0'0,"0"0"0,0 0 15,0 0-15,0 0 16,0 0-16,0 0 16,0 0-1,0 0-15,17 0 16,17-9-1,26 1-15,25-18 16,35 1 0,8 8-16,8-9 15,35-8-15,34-8 16,25-9 0,18-9-16,-1-8 15,18-8 1,-9 8-1,-17 8-15,17-16 16,0-18-16,25-8 16,-7-9-1,-18-8-15,-43 0 16,0-8 0,-8-9-16,-26 0 15,-8-1 1,-9 1-1,-34 0-15,-8 0 16,-1-8 0,-8-1-16,-8 9 15,-18 17-15,-17 8 32,1 1-32,-1-18 15,9 1-15,0-1 16,-1 1-16,-7-9 15,-10 8 1,1 17-16,-9 9 16,9-17-16,17 0 15,0 9 1,0 8 0,8-9-16,9-17 15,-9 9-15,18 9 16,-1 8-1,0 0 1,-8 8-16,-8 1 16,7-1-1,1 9-15,-8 9 32,8-10-32,-18-7 0,-7 8 31,-18 0-31,-8 17 0,-1 0 15,-16 8 1,-1 9-16,-16 17 16,0 0-1,-1 9 1,-8-1 0,-8 1-16,-10-9 15,-24 17-15,-26 25 16,-35 18-1,1 33-15,16 9 16,27 0 0,24-25-16,18-9 15,0-9 1,9 1-16,8-18 16,0 1-1,34-9 1,26-17-16,25-34 15,26-34 1,-9 0-16,1-17 16,-9 17-16,-43 25 15,-17 26 1,-8 17-16,-9 17 16,0 9-1,0 50-15,-9 52 16,1 42-1,8 17-15,9-17 16,25-9 0,-26-76-1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5-08T22:18:34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9124 11200 0,'0'0'0,"-9"0"0,1 26 0,-223 663 0,189-494 0,8-33 15,16-43-15,1-17 32,9-17-32,8-25 0,0-18 15,0-16 1,0-9-16,0-17 15,0 0 1</inkml:trace>
  <inkml:trace contextRef="#ctx0" brushRef="#br0" timeOffset="915.94">9243 10996 0,'0'0'0,"0"0"0,34 26 15,35 16-15,42 1 16,17-9 0,25-9-16,35-16 15,43-18 1,42 1-16,34-1 15,34 1 1,18 8-16,-9 17 16,25 0-1,-50 0-15,-44-9 16,-33 9 0,-60-8-16,-35-9 15,-50 0 1,-44 0-16,-16 0 15,-17 8 1,-1 18-16,-16 25 16,-18 25-1,-25 35-15,-9 8 16,1 9 0,-1 8-16,-8 0 15,17-17 1,17 17-16,0 0 15,0-25-15,17-9 16,0-34 0,0-17-16,0-17 15,0-9 1,0-16-16,-9-1 16,0 1-1,-33-1-15,-44-16 16,-42-26-1,-42-17 1,-18-17 0,-8-9-16,-43 1 15,-17 16-15,-35 26 16,-16 26-16,-9 25 16,18 8-1,16 1-15,0-18 16,18 1-1,33-18 1,18-8 0,25 0-16,60 0 0,26 0 15,16 17 1,52 0-16</inkml:trace>
  <inkml:trace contextRef="#ctx0" brushRef="#br0" timeOffset="1309.4">11829 10818 0,'0'0'0,"0"0"16,0 0-16,0 0 15,-8 25-15,-1 26 16,-8 43-16,-25 59 15,-1 51 1,9-8-16,-17 25 16,-9 25-1,0-8 1,9-25-16,0-9 16,25-42-16,18-103 15</inkml:trace>
  <inkml:trace contextRef="#ctx0" brushRef="#br0" timeOffset="2388.41">10421 11302 0,'0'0'0,"0"0"0,0 0 0,0 0 15,0 0-15,0 0 16,-8-8-1,-1-1 1,-17 1-16,1 8 16,-18 0-16,1 0 15,-1 17 1,-8 17-16,8 0 16,9 17-1,0 9-15,0 8 16,8 0-1,-17 51-15,-16 17 16,7-17 0,18-9-16,17-8 15,17-25 1,0-9-16,17-26 16,17-7-1,26-18-15,8-17 16,26-17-16,17-35 15,-8-7 1,-35-1-16,-17 1 16,-25 16-1,-18 9 1,1 17-16,-26 0 16,-17 9-1,-35 16-15,-33 35 16,-1-1-16,10 18 15,16-1 1,17 1-16,34-35 16,26-16-1</inkml:trace>
  <inkml:trace contextRef="#ctx0" brushRef="#br0" timeOffset="3442.7">12470 12229 0,'0'0'0,"0"0"0,0 0 0,0 0 0,8 0 16,9 9-16,9-9 15,42-17 1,34-17-16,26-26 16,9-8-1,0-8-15,42-18 16,-17-16-1,0-9-15,9 0 16,-9 8 0,-25 26-16,-1-9 15,26 1 1,-25 16-16,-26 18 16,0 8-16,0 8 15,-26 18 1,-17 8-1,-33 17-15,-10 0 16,-16 0-16,-1 0 16,1 0-1,-9 0-15,0 0 32,0 0-32</inkml:trace>
  <inkml:trace contextRef="#ctx0" brushRef="#br0" timeOffset="3723.58">14740 10656 0,'0'0'0,"0"0"0,17 0 0,34 9 0,26-1 31,25 1-31,-16-1 16,-27-8-16,-16 0 0,-9 0 16,-8 0-1,-9 0-15,-9 0 16,1 0 15,-9 26-31,-34 59 0,-60 76 16,-25 1-16,-78 76 15</inkml:trace>
  <inkml:trace contextRef="#ctx0" brushRef="#br0" timeOffset="64577.02">17983 10758 0,'0'0'0,"0"0"0,0-8 0,34-1 0,69-33 15,33-18 1,-25-8-16,9-34 16,33 0-16,1 8 15,-26-8 1,-9-17-16,18-17 16,17-17-1,-18 0-15,-33-17 16,-1 0-16,9 0 15,0 0 1,-9 25 0,-25-8-16,-17 25 15,17 9-15,-9 17 16,-8 26 0,-18 25-1,-16 17-15,-17 17 16,-1 0-16,1 8 15,-1 9 1,-8 0 0,-8 0-16,-9 0 15,-35 17-15,-7 9 16,-1-1 0,0-8-1,9-8-15,8-1 16,9-8-16,17 0 15,0 0 1,17 0-16,0 0 16,9 0-1,25-8-15,34-18 16,26 9 0,25-8-16,1-1 15,-43 9 1,-35 9-16,1 8 31,-17 0-31,-1 0 16,-16 0-16,-1 0 0,1 25 15,-18 35 1,-25 33 0,-9 52-1,9-18 1,34-76-16</inkml:trace>
  <inkml:trace contextRef="#ctx0" brushRef="#br0" timeOffset="87392.81">11480 7263 0,'0'0'0,"0"0"0,8 0 0,35 0 0,59 8 16,94 18-1,69 16-15,8 18 16,-51 8 0,-68-17-16,-43-9 15,-26-16 1,0 8-16,9 9 15,0 25 1,-26 8 0,-16 9-1,-18-8-15,-17 25 16,-43 51-16,-34 25 16,-42-16-16,-52 25 15,-16-17 1,8-59-16,-18-18 15,-25-8 1,-8-17 0,-17 0-16,8-8 15,17-9-15,17-17 16,17 0 0,18-8-16,33-18 15,26 1 1,26-1-16,17-8 15,8 0 1,-8 17-16,-9 9 31,1 25-31,-35 85 0,0 42 16,34-25-16,17 0 16,26-8 15,17-26-31,17-42 0,0-26 15,18-17 1,-1-26-16,8-25 31,-16 0-31</inkml:trace>
  <inkml:trace contextRef="#ctx0" brushRef="#br0" timeOffset="87728.04">9585 10392 0,'0'0'0,"0"0"0,0 9 16,8 33-16,9 10 15,17 7-15,18 9 16,7-8-1,-7-18 1,-10-8-16,-8-8 16,1-9-16,7-9 15,9-16 1,18-9-16,16-17 16,9-43-1,17-42-15,77-119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BE2B0-F994-A502-EF8D-B220E79700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9CB219-F59B-8B41-B457-6033C7EFAB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124DE-C06C-F960-3F71-C6B950A66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53B3-3C16-4818-90CA-38B413C7C2B1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FCBA6-90A0-BB83-F869-BA290213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C4B83-62C9-8E93-E6E6-BB3CAD569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99B1-5954-40FC-88EF-7257796A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80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4B3E1-F9E0-6809-A146-D4AB2F657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B24B7F-3F0D-4BC2-C805-6AF81D27BF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F58B5-4385-5EF3-7C0B-B7F9F02B3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53B3-3C16-4818-90CA-38B413C7C2B1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08557-2B4E-05C0-C452-927DAB900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5741-7BC6-BB0A-E7B6-C55AC2ED9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99B1-5954-40FC-88EF-7257796A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0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710ADE-4761-6EEC-D204-AA7B7C6ED7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923F27-7E76-4994-E0AF-68E2A22E33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900D8-2083-2020-7D4F-26FBED282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53B3-3C16-4818-90CA-38B413C7C2B1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BE168-E79F-4E22-90F5-9C5F4F854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0B70A-C988-7154-18FF-C23783993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99B1-5954-40FC-88EF-7257796A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15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3D856-790D-4A67-8C78-4D9B4CCBB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B2DB1-2EF4-EB23-CF40-45901FE7F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6C537-1563-FBE3-14C3-CE736E5EB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53B3-3C16-4818-90CA-38B413C7C2B1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F74C3-D9E9-E731-87C2-A4857259C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20DAA-454E-6392-3450-B7442C58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99B1-5954-40FC-88EF-7257796A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08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72778-2C6D-DE19-66D0-7DF9E9A19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50743-DFDC-B7CE-BCBF-1A08347EB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80744-1157-F9E7-141E-146F83BE6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53B3-3C16-4818-90CA-38B413C7C2B1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32ABC-F900-4362-AC72-965DB5EE4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E4ACF-5898-96EE-D663-5F0C94283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99B1-5954-40FC-88EF-7257796A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6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1C851-E18C-F31E-1822-6945BA027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E54D8-DDD2-FB78-568E-07E5E420F3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B12E11-F19A-6993-687A-69CC206AFD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6383D3-86C1-3B9C-7AAA-A146BFEE4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53B3-3C16-4818-90CA-38B413C7C2B1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65B4FC-1F29-A522-E3F6-9620BE0A0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5925B-8498-280C-6572-93DA4C146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99B1-5954-40FC-88EF-7257796A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56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8843D-379A-168E-86D8-8890F8245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64EBA9-B93C-1892-C130-8E8EA37DE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5CE1AE-E982-3996-7D87-4E25A2712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BE61DE-7A89-65AA-499A-FB293DC48A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27D340-4BD5-A0EF-04E6-41D66B9EE5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04B456-6DC0-F34F-6330-75350CA54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53B3-3C16-4818-90CA-38B413C7C2B1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797355-31B0-AF2B-FF01-7C73938AE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2E1EEA-A8A4-43C8-9CEB-1AD280309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99B1-5954-40FC-88EF-7257796A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273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0FCA3-4F77-5CA3-F4F4-DCA2AE578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61E20B-DA0F-6BA8-977A-8F80C8779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53B3-3C16-4818-90CA-38B413C7C2B1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C6D647-CEE8-9365-EF3C-13D38D757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A147C9-9395-9F5D-2AD7-84F4E9DD7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99B1-5954-40FC-88EF-7257796A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9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896F33-EB40-EDB4-5018-BC0E7399B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53B3-3C16-4818-90CA-38B413C7C2B1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4A90DE-4D57-E4B3-9AEF-76BE8A931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091E2-DC0D-28F3-0892-55BB57B4D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99B1-5954-40FC-88EF-7257796A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9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F70A3-2D09-E757-1DEF-7DC2F91F6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E94C7-8CCE-A072-32AB-5A69C65BC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AAE7CC-C42F-C4B3-2DAD-1DAD92B37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3DBE5F-BB1E-0C01-BE5D-7A8FBA314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53B3-3C16-4818-90CA-38B413C7C2B1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79C008-318B-D699-E9F2-18C71BF85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A7B5DF-C13C-0232-735A-E45DE44FE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99B1-5954-40FC-88EF-7257796A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52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96F48-27D6-13E2-959F-15EF0AA5D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3C92AE-9D96-8D0A-6871-74B47DF1EF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51BD8-3EE5-9F4A-4F3F-385DDE7C08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39718-42A3-3297-710F-75BF83FFF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53B3-3C16-4818-90CA-38B413C7C2B1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C6A6FB-C8E5-C844-BB12-AEF4C2275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C7D682-FC75-131A-862C-CA28246EE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99B1-5954-40FC-88EF-7257796A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17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A12C02-1049-8D3C-0EB8-B57C7D1CC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FCC72E-CA52-4CA2-9AC7-9F912D1A8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91944-F2D1-E6DD-46B6-65B986B469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D653B3-3C16-4818-90CA-38B413C7C2B1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BF5C7-6A18-5632-9907-8CA661FA1D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F15FD-2E22-24C9-CA56-0890B4749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C7799B1-5954-40FC-88EF-7257796A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9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2172C-7719-5A98-911D-A52F124183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Linked Lists and Recursion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1FF717-4580-3576-F063-2D95BBED66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57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CC66-C9DE-CD84-AE3C-FBFE010AD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duplicateEvens</a:t>
            </a:r>
            <a:r>
              <a:rPr lang="en-US" dirty="0"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E26B63-7528-2814-1358-B882A39675CA}"/>
              </a:ext>
            </a:extLst>
          </p:cNvPr>
          <p:cNvSpPr/>
          <p:nvPr/>
        </p:nvSpPr>
        <p:spPr>
          <a:xfrm>
            <a:off x="87086" y="2277291"/>
            <a:ext cx="4450080" cy="87521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chain of nodes, already modified, it will link to what we return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7BCC3C-BC1E-2FE5-5314-F87DC908BEAD}"/>
              </a:ext>
            </a:extLst>
          </p:cNvPr>
          <p:cNvSpPr/>
          <p:nvPr/>
        </p:nvSpPr>
        <p:spPr>
          <a:xfrm>
            <a:off x="7654836" y="2277290"/>
            <a:ext cx="4450080" cy="87521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chain of nodes, not yet modified, we will link to what this returns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9291E49-2CD1-F3A8-34BA-8AF659E486B3}"/>
              </a:ext>
            </a:extLst>
          </p:cNvPr>
          <p:cNvGrpSpPr/>
          <p:nvPr/>
        </p:nvGrpSpPr>
        <p:grpSpPr>
          <a:xfrm>
            <a:off x="5660572" y="3531324"/>
            <a:ext cx="870856" cy="804760"/>
            <a:chOff x="5660572" y="3897086"/>
            <a:chExt cx="870856" cy="80476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9AB9C4C-3913-1C43-7B01-8D70C88082DB}"/>
                </a:ext>
              </a:extLst>
            </p:cNvPr>
            <p:cNvGrpSpPr/>
            <p:nvPr/>
          </p:nvGrpSpPr>
          <p:grpSpPr>
            <a:xfrm>
              <a:off x="5660572" y="3897086"/>
              <a:ext cx="870856" cy="435428"/>
              <a:chOff x="3400698" y="4889863"/>
              <a:chExt cx="870856" cy="435428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7413AFE-CDCE-150D-159A-19A49D93B37A}"/>
                  </a:ext>
                </a:extLst>
              </p:cNvPr>
              <p:cNvSpPr/>
              <p:nvPr/>
            </p:nvSpPr>
            <p:spPr>
              <a:xfrm>
                <a:off x="3400698" y="4889863"/>
                <a:ext cx="435428" cy="43542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8293FB0-44CC-F7E1-9F6B-FECB51168535}"/>
                  </a:ext>
                </a:extLst>
              </p:cNvPr>
              <p:cNvSpPr/>
              <p:nvPr/>
            </p:nvSpPr>
            <p:spPr>
              <a:xfrm>
                <a:off x="3836126" y="4889863"/>
                <a:ext cx="435428" cy="43542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63AB88B-FD1C-C79F-009C-ECBD7BE798A7}"/>
                </a:ext>
              </a:extLst>
            </p:cNvPr>
            <p:cNvSpPr txBox="1"/>
            <p:nvPr/>
          </p:nvSpPr>
          <p:spPr>
            <a:xfrm>
              <a:off x="5750392" y="4332514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latin typeface="Consolas" panose="020B0609020204030204" pitchFamily="49" charset="0"/>
                </a:rPr>
                <a:t>curr</a:t>
              </a:r>
              <a:endParaRPr lang="en-US" dirty="0">
                <a:latin typeface="Consolas" panose="020B0609020204030204" pitchFamily="49" charset="0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A3D3593A-3422-2C43-DD43-66D62C687510}"/>
              </a:ext>
            </a:extLst>
          </p:cNvPr>
          <p:cNvSpPr txBox="1"/>
          <p:nvPr/>
        </p:nvSpPr>
        <p:spPr>
          <a:xfrm>
            <a:off x="2020389" y="5738949"/>
            <a:ext cx="3912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want to return </a:t>
            </a:r>
            <a:r>
              <a:rPr lang="en-US" dirty="0" err="1"/>
              <a:t>curr</a:t>
            </a:r>
            <a:endParaRPr lang="en-US" dirty="0"/>
          </a:p>
          <a:p>
            <a:r>
              <a:rPr lang="en-US" dirty="0" err="1"/>
              <a:t>Curr.next</a:t>
            </a:r>
            <a:r>
              <a:rPr lang="en-US" dirty="0"/>
              <a:t> = </a:t>
            </a:r>
            <a:r>
              <a:rPr lang="en-US" dirty="0" err="1"/>
              <a:t>dulplicateEvens</a:t>
            </a:r>
            <a:r>
              <a:rPr lang="en-US" dirty="0"/>
              <a:t>(</a:t>
            </a:r>
            <a:r>
              <a:rPr lang="en-US" dirty="0" err="1"/>
              <a:t>curr.next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81249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CC66-C9DE-CD84-AE3C-FBFE010AD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duplicateEvens</a:t>
            </a:r>
            <a:r>
              <a:rPr lang="en-US" dirty="0"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E26B63-7528-2814-1358-B882A39675CA}"/>
              </a:ext>
            </a:extLst>
          </p:cNvPr>
          <p:cNvSpPr/>
          <p:nvPr/>
        </p:nvSpPr>
        <p:spPr>
          <a:xfrm>
            <a:off x="87086" y="2277291"/>
            <a:ext cx="4450080" cy="87521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chain of nodes, already modified, it will link to what we return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7BCC3C-BC1E-2FE5-5314-F87DC908BEAD}"/>
              </a:ext>
            </a:extLst>
          </p:cNvPr>
          <p:cNvSpPr/>
          <p:nvPr/>
        </p:nvSpPr>
        <p:spPr>
          <a:xfrm>
            <a:off x="7654836" y="2277290"/>
            <a:ext cx="4450080" cy="87521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chain of nodes, not yet modified, we will link to what this returns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9291E49-2CD1-F3A8-34BA-8AF659E486B3}"/>
              </a:ext>
            </a:extLst>
          </p:cNvPr>
          <p:cNvGrpSpPr/>
          <p:nvPr/>
        </p:nvGrpSpPr>
        <p:grpSpPr>
          <a:xfrm>
            <a:off x="5660572" y="3531324"/>
            <a:ext cx="870856" cy="804760"/>
            <a:chOff x="5660572" y="3897086"/>
            <a:chExt cx="870856" cy="80476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9AB9C4C-3913-1C43-7B01-8D70C88082DB}"/>
                </a:ext>
              </a:extLst>
            </p:cNvPr>
            <p:cNvGrpSpPr/>
            <p:nvPr/>
          </p:nvGrpSpPr>
          <p:grpSpPr>
            <a:xfrm>
              <a:off x="5660572" y="3897086"/>
              <a:ext cx="870856" cy="435428"/>
              <a:chOff x="3400698" y="4889863"/>
              <a:chExt cx="870856" cy="435428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7413AFE-CDCE-150D-159A-19A49D93B37A}"/>
                  </a:ext>
                </a:extLst>
              </p:cNvPr>
              <p:cNvSpPr/>
              <p:nvPr/>
            </p:nvSpPr>
            <p:spPr>
              <a:xfrm>
                <a:off x="3400698" y="4889863"/>
                <a:ext cx="435428" cy="43542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8293FB0-44CC-F7E1-9F6B-FECB51168535}"/>
                  </a:ext>
                </a:extLst>
              </p:cNvPr>
              <p:cNvSpPr/>
              <p:nvPr/>
            </p:nvSpPr>
            <p:spPr>
              <a:xfrm>
                <a:off x="3836126" y="4889863"/>
                <a:ext cx="435428" cy="43542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63AB88B-FD1C-C79F-009C-ECBD7BE798A7}"/>
                </a:ext>
              </a:extLst>
            </p:cNvPr>
            <p:cNvSpPr txBox="1"/>
            <p:nvPr/>
          </p:nvSpPr>
          <p:spPr>
            <a:xfrm>
              <a:off x="5750392" y="4332514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latin typeface="Consolas" panose="020B0609020204030204" pitchFamily="49" charset="0"/>
                </a:rPr>
                <a:t>curr</a:t>
              </a:r>
              <a:endParaRPr lang="en-US" dirty="0">
                <a:latin typeface="Consolas" panose="020B0609020204030204" pitchFamily="49" charset="0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B1A3DD6D-B689-4753-B152-1709D7BC213D}"/>
              </a:ext>
            </a:extLst>
          </p:cNvPr>
          <p:cNvSpPr txBox="1"/>
          <p:nvPr/>
        </p:nvSpPr>
        <p:spPr>
          <a:xfrm>
            <a:off x="1410789" y="6008914"/>
            <a:ext cx="3853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Return new </a:t>
            </a:r>
            <a:r>
              <a:rPr lang="en-US" dirty="0" err="1"/>
              <a:t>ListNode</a:t>
            </a:r>
            <a:r>
              <a:rPr lang="en-US" dirty="0"/>
              <a:t>(6, </a:t>
            </a:r>
            <a:r>
              <a:rPr lang="en-US" dirty="0" err="1"/>
              <a:t>curr</a:t>
            </a:r>
            <a:r>
              <a:rPr lang="en-US" dirty="0"/>
              <a:t>)</a:t>
            </a:r>
          </a:p>
          <a:p>
            <a:r>
              <a:rPr lang="en-US" dirty="0" err="1"/>
              <a:t>Curr.next</a:t>
            </a:r>
            <a:r>
              <a:rPr lang="en-US" dirty="0"/>
              <a:t> = </a:t>
            </a:r>
            <a:r>
              <a:rPr lang="en-US" dirty="0" err="1"/>
              <a:t>duplicateEvens</a:t>
            </a:r>
            <a:r>
              <a:rPr lang="en-US" dirty="0"/>
              <a:t>(</a:t>
            </a:r>
            <a:r>
              <a:rPr lang="en-US" dirty="0" err="1"/>
              <a:t>curr.next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64F1EFB8-EE22-3D84-E4FB-B2719DA12EA9}"/>
                  </a:ext>
                </a:extLst>
              </p14:cNvPr>
              <p14:cNvContentPartPr/>
              <p14:nvPr/>
            </p14:nvContentPartPr>
            <p14:xfrm>
              <a:off x="3152520" y="2614680"/>
              <a:ext cx="4302000" cy="202392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64F1EFB8-EE22-3D84-E4FB-B2719DA12EA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43160" y="2605320"/>
                <a:ext cx="4320720" cy="204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61944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E62D3-8A6F-8BB6-72D4-570C3E31C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 are defined recursively!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90EBD-2AB1-0BC4-BCAE-63D14BD03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linked is </a:t>
            </a:r>
            <a:r>
              <a:rPr lang="en-US" dirty="0" err="1"/>
              <a:t>is</a:t>
            </a:r>
            <a:r>
              <a:rPr lang="en-US" dirty="0"/>
              <a:t> either:</a:t>
            </a:r>
          </a:p>
          <a:p>
            <a:pPr lvl="1"/>
            <a:r>
              <a:rPr lang="en-US" dirty="0"/>
              <a:t>Empty (null reference)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 </a:t>
            </a:r>
            <a:r>
              <a:rPr lang="en-US" dirty="0" err="1"/>
              <a:t>ListNode</a:t>
            </a:r>
            <a:r>
              <a:rPr lang="en-US" dirty="0"/>
              <a:t> with a reference to a linked list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3EEBCFC-B83E-0626-4114-F98370D4D974}"/>
              </a:ext>
            </a:extLst>
          </p:cNvPr>
          <p:cNvGrpSpPr/>
          <p:nvPr/>
        </p:nvGrpSpPr>
        <p:grpSpPr>
          <a:xfrm>
            <a:off x="3071256" y="2760617"/>
            <a:ext cx="1091441" cy="435428"/>
            <a:chOff x="3071256" y="2760617"/>
            <a:chExt cx="1091441" cy="43542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D28C178-9F8A-0DAF-8202-B34900C9EA3A}"/>
                </a:ext>
              </a:extLst>
            </p:cNvPr>
            <p:cNvSpPr/>
            <p:nvPr/>
          </p:nvSpPr>
          <p:spPr>
            <a:xfrm>
              <a:off x="3727269" y="2760617"/>
              <a:ext cx="435428" cy="43542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3F16D04-3FA1-06BD-72F9-7C55D3735516}"/>
                </a:ext>
              </a:extLst>
            </p:cNvPr>
            <p:cNvSpPr txBox="1"/>
            <p:nvPr/>
          </p:nvSpPr>
          <p:spPr>
            <a:xfrm>
              <a:off x="3071256" y="2793665"/>
              <a:ext cx="6560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front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FB0B561-19BF-D449-7EA1-59B74410B5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27269" y="2760617"/>
              <a:ext cx="435428" cy="4354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DE1E6E6-E4C5-179B-B2F2-05A79A0B986B}"/>
              </a:ext>
            </a:extLst>
          </p:cNvPr>
          <p:cNvGrpSpPr/>
          <p:nvPr/>
        </p:nvGrpSpPr>
        <p:grpSpPr>
          <a:xfrm>
            <a:off x="3400698" y="4889863"/>
            <a:ext cx="870856" cy="435428"/>
            <a:chOff x="3400698" y="4889863"/>
            <a:chExt cx="870856" cy="43542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D275ABC-6653-3235-09ED-0736AAAEED31}"/>
                </a:ext>
              </a:extLst>
            </p:cNvPr>
            <p:cNvSpPr/>
            <p:nvPr/>
          </p:nvSpPr>
          <p:spPr>
            <a:xfrm>
              <a:off x="3400698" y="4889863"/>
              <a:ext cx="435428" cy="43542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C5A1148-204B-3099-46BD-A44C846DC287}"/>
                </a:ext>
              </a:extLst>
            </p:cNvPr>
            <p:cNvSpPr/>
            <p:nvPr/>
          </p:nvSpPr>
          <p:spPr>
            <a:xfrm>
              <a:off x="3836126" y="4889863"/>
              <a:ext cx="435428" cy="43542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DD50DFB1-2FCF-A322-94A1-A29302832D0F}"/>
              </a:ext>
            </a:extLst>
          </p:cNvPr>
          <p:cNvSpPr/>
          <p:nvPr/>
        </p:nvSpPr>
        <p:spPr>
          <a:xfrm>
            <a:off x="5129349" y="4889863"/>
            <a:ext cx="4450080" cy="4354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7EB6B86-E052-29EF-07DC-0CC9BB97A445}"/>
              </a:ext>
            </a:extLst>
          </p:cNvPr>
          <p:cNvCxnSpPr>
            <a:endCxn id="17" idx="1"/>
          </p:cNvCxnSpPr>
          <p:nvPr/>
        </p:nvCxnSpPr>
        <p:spPr>
          <a:xfrm flipV="1">
            <a:off x="4032069" y="5107577"/>
            <a:ext cx="1097280" cy="130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1DD1570-D776-CA10-B0F6-B6F584CDC0EF}"/>
                  </a:ext>
                </a:extLst>
              </p14:cNvPr>
              <p14:cNvContentPartPr/>
              <p14:nvPr/>
            </p14:nvContentPartPr>
            <p14:xfrm>
              <a:off x="2123280" y="3193200"/>
              <a:ext cx="7995240" cy="25934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1DD1570-D776-CA10-B0F6-B6F584CDC0E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13920" y="3183840"/>
                <a:ext cx="8013960" cy="2612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37332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8821-AC1D-95D0-A2D1-C38BE5D26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 Linked List (Recursively)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AC79B-955A-6794-ECB2-D632096E7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20" y="1825625"/>
            <a:ext cx="10515600" cy="4351338"/>
          </a:xfrm>
        </p:spPr>
        <p:txBody>
          <a:bodyPr/>
          <a:lstStyle/>
          <a:p>
            <a:r>
              <a:rPr lang="en-US" dirty="0"/>
              <a:t>Public-private pair:</a:t>
            </a:r>
          </a:p>
          <a:p>
            <a:pPr lvl="1"/>
            <a:r>
              <a:rPr lang="en-US" dirty="0"/>
              <a:t>Public method:</a:t>
            </a:r>
          </a:p>
          <a:p>
            <a:pPr lvl="2"/>
            <a:r>
              <a:rPr lang="en-US" dirty="0"/>
              <a:t>Call private method with argument </a:t>
            </a:r>
            <a:r>
              <a:rPr lang="en-US" dirty="0">
                <a:latin typeface="Consolas" panose="020B0609020204030204" pitchFamily="49" charset="0"/>
              </a:rPr>
              <a:t>front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Private method (recursive):</a:t>
            </a:r>
          </a:p>
          <a:p>
            <a:pPr lvl="2"/>
            <a:r>
              <a:rPr lang="en-US" dirty="0"/>
              <a:t>If the current node is null, you’ve reached the end! </a:t>
            </a:r>
          </a:p>
          <a:p>
            <a:pPr lvl="3"/>
            <a:r>
              <a:rPr lang="en-US" dirty="0"/>
              <a:t>Just return (base case)</a:t>
            </a:r>
          </a:p>
          <a:p>
            <a:pPr lvl="2"/>
            <a:r>
              <a:rPr lang="en-US" dirty="0"/>
              <a:t>If the current node is not null, there’s more list!</a:t>
            </a:r>
          </a:p>
          <a:p>
            <a:pPr lvl="3"/>
            <a:r>
              <a:rPr lang="en-US" dirty="0"/>
              <a:t>“Read” the current node </a:t>
            </a:r>
          </a:p>
          <a:p>
            <a:pPr lvl="3"/>
            <a:r>
              <a:rPr lang="en-US" dirty="0"/>
              <a:t>Keep going! Recursive call with argument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curr.next</a:t>
            </a:r>
            <a:endParaRPr lang="en-US" b="0" dirty="0">
              <a:solidFill>
                <a:srgbClr val="000000"/>
              </a:solidFill>
              <a:effectLst/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3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6EB8F5-FBD9-2F9D-C2CC-88D7FF5EE06D}"/>
              </a:ext>
            </a:extLst>
          </p:cNvPr>
          <p:cNvSpPr txBox="1"/>
          <p:nvPr/>
        </p:nvSpPr>
        <p:spPr>
          <a:xfrm>
            <a:off x="7498080" y="1997839"/>
            <a:ext cx="469392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readThing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(){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readThing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(front);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b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private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readThing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b="0" dirty="0" err="1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ListNode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curr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){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600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curr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== </a:t>
            </a:r>
            <a:r>
              <a:rPr lang="en-US" sz="16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){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    </a:t>
            </a:r>
            <a:r>
              <a:rPr lang="en-US" sz="16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98658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0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} </a:t>
            </a:r>
            <a:r>
              <a:rPr lang="en-US" sz="16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    </a:t>
            </a:r>
            <a:r>
              <a:rPr lang="en-US" sz="16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98658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1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+ </a:t>
            </a:r>
            <a:r>
              <a:rPr lang="en-US" sz="1600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readThing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curr.next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}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BC80D14-FB87-4E0F-0EB2-F0AA93BD08E3}"/>
                  </a:ext>
                </a:extLst>
              </p14:cNvPr>
              <p14:cNvContentPartPr/>
              <p14:nvPr/>
            </p14:nvContentPartPr>
            <p14:xfrm>
              <a:off x="3653280" y="1729800"/>
              <a:ext cx="8038080" cy="27680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BC80D14-FB87-4E0F-0EB2-F0AA93BD08E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43920" y="1720440"/>
                <a:ext cx="8056800" cy="2786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72966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8821-AC1D-95D0-A2D1-C38BE5D26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Modifying a Linked List (Recursively)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B2A1BFE-753F-7C12-3C17-A7A1A1C7A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8789" y="1825625"/>
            <a:ext cx="7156271" cy="4351338"/>
          </a:xfrm>
        </p:spPr>
        <p:txBody>
          <a:bodyPr>
            <a:normAutofit/>
          </a:bodyPr>
          <a:lstStyle/>
          <a:p>
            <a:r>
              <a:rPr lang="en-US" sz="2400" dirty="0"/>
              <a:t>Public method:</a:t>
            </a:r>
          </a:p>
          <a:p>
            <a:pPr lvl="1"/>
            <a:r>
              <a:rPr lang="en-US" sz="2000" dirty="0"/>
              <a:t>Call private method with argument </a:t>
            </a:r>
            <a:r>
              <a:rPr lang="en-US" sz="2000" dirty="0">
                <a:latin typeface="Consolas" panose="020B0609020204030204" pitchFamily="49" charset="0"/>
              </a:rPr>
              <a:t>front</a:t>
            </a:r>
          </a:p>
          <a:p>
            <a:pPr lvl="1"/>
            <a:r>
              <a:rPr lang="en-US" sz="2000" dirty="0"/>
              <a:t>Assign return value to </a:t>
            </a:r>
            <a:r>
              <a:rPr lang="en-US" sz="2000" dirty="0">
                <a:latin typeface="Consolas" panose="020B0609020204030204" pitchFamily="49" charset="0"/>
              </a:rPr>
              <a:t>front</a:t>
            </a:r>
          </a:p>
          <a:p>
            <a:r>
              <a:rPr lang="en-US" sz="2400" dirty="0"/>
              <a:t>Private method (recursive):</a:t>
            </a:r>
          </a:p>
          <a:p>
            <a:pPr lvl="1"/>
            <a:r>
              <a:rPr lang="en-US" sz="2000" dirty="0"/>
              <a:t>If the current node is null, you’ve reached the end! </a:t>
            </a:r>
          </a:p>
          <a:p>
            <a:pPr lvl="2"/>
            <a:r>
              <a:rPr lang="en-US" sz="1800" dirty="0"/>
              <a:t>End/Last case!</a:t>
            </a:r>
          </a:p>
          <a:p>
            <a:pPr lvl="1"/>
            <a:r>
              <a:rPr lang="en-US" sz="2000" dirty="0"/>
              <a:t>If the current node is not null, there’s more list!</a:t>
            </a:r>
          </a:p>
          <a:p>
            <a:pPr lvl="2"/>
            <a:r>
              <a:rPr lang="en-US" sz="1800" dirty="0"/>
              <a:t>“modify” at the current node </a:t>
            </a:r>
          </a:p>
          <a:p>
            <a:pPr lvl="2"/>
            <a:r>
              <a:rPr lang="en-US" sz="1800" dirty="0"/>
              <a:t>Keep going! Recursive call with on </a:t>
            </a:r>
            <a:r>
              <a:rPr lang="en-US" sz="1800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curr.next</a:t>
            </a:r>
            <a:endParaRPr lang="en-US" sz="1800" b="0" dirty="0">
              <a:solidFill>
                <a:srgbClr val="000000"/>
              </a:solidFill>
              <a:effectLst/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2"/>
            <a:r>
              <a:rPr lang="en-US" sz="1800" dirty="0"/>
              <a:t>Assign return value to proper place</a:t>
            </a:r>
            <a:endParaRPr lang="en-US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C4FA49-7A8E-3FD7-921B-26B4CD84FBBC}"/>
              </a:ext>
            </a:extLst>
          </p:cNvPr>
          <p:cNvSpPr txBox="1"/>
          <p:nvPr/>
        </p:nvSpPr>
        <p:spPr>
          <a:xfrm>
            <a:off x="5791194" y="1616605"/>
            <a:ext cx="6679474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changeList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(){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front = 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changeList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(front);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ListNode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changeList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ListNode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curr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){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The previous node will link to what we return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curr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== </a:t>
            </a:r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){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End/Last case. 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Do we need to add a node here?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ListNode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 </a:t>
            </a:r>
            <a:r>
              <a:rPr 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//if so, return it!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 </a:t>
            </a:r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Middle Case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Our jobs: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1) Modify the list at </a:t>
            </a:r>
            <a:r>
              <a:rPr lang="en-US" sz="1400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curr</a:t>
            </a:r>
            <a:r>
              <a:rPr 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(e.g. add a node)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2) Do a recursive call, get link to the node returned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3) return what the previous node should link to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curr.next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changeList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curr.next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curr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}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</p:txBody>
      </p:sp>
    </p:spTree>
    <p:extLst>
      <p:ext uri="{BB962C8B-B14F-4D97-AF65-F5344CB8AC3E}">
        <p14:creationId xmlns:p14="http://schemas.microsoft.com/office/powerpoint/2010/main" val="1475236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6CF62-60BF-339F-CB9C-BCA3A6BEA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x = change(x)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F4DAB-AEB4-E225-9118-79CD6680D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Pattern used to modify a linked data structure</a:t>
            </a:r>
          </a:p>
          <a:p>
            <a:pPr lvl="1"/>
            <a:r>
              <a:rPr lang="en-US" dirty="0"/>
              <a:t>E.g. linked lists and trees (soon!)</a:t>
            </a:r>
          </a:p>
          <a:p>
            <a:pPr lvl="1"/>
            <a:endParaRPr lang="en-US" dirty="0"/>
          </a:p>
          <a:p>
            <a:r>
              <a:rPr lang="en-US" dirty="0">
                <a:latin typeface="Consolas" panose="020B0609020204030204" pitchFamily="49" charset="0"/>
              </a:rPr>
              <a:t>x</a:t>
            </a:r>
            <a:r>
              <a:rPr lang="en-US" dirty="0"/>
              <a:t> is a reference to the first node in the data structure</a:t>
            </a:r>
          </a:p>
          <a:p>
            <a:r>
              <a:rPr lang="en-US" dirty="0">
                <a:latin typeface="Consolas" panose="020B0609020204030204" pitchFamily="49" charset="0"/>
              </a:rPr>
              <a:t>change</a:t>
            </a:r>
            <a:r>
              <a:rPr lang="en-US" dirty="0"/>
              <a:t> is a method that modifies a data structure, starting from the node </a:t>
            </a:r>
            <a:r>
              <a:rPr lang="en-US" dirty="0">
                <a:latin typeface="Consolas" panose="020B0609020204030204" pitchFamily="49" charset="0"/>
              </a:rPr>
              <a:t>x</a:t>
            </a:r>
          </a:p>
          <a:p>
            <a:pPr lvl="1"/>
            <a:r>
              <a:rPr lang="en-US" dirty="0"/>
              <a:t>It returns the “new” first thing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54B2281-8953-4AF6-D4B3-5BB53E05468D}"/>
                  </a:ext>
                </a:extLst>
              </p14:cNvPr>
              <p14:cNvContentPartPr/>
              <p14:nvPr/>
            </p14:nvContentPartPr>
            <p14:xfrm>
              <a:off x="774360" y="229680"/>
              <a:ext cx="7426800" cy="25200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54B2281-8953-4AF6-D4B3-5BB53E05468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5000" y="220320"/>
                <a:ext cx="7445520" cy="253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42874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CC66-C9DE-CD84-AE3C-FBFE010AD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Modifying a Linked List (Recursively)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E26B63-7528-2814-1358-B882A39675CA}"/>
              </a:ext>
            </a:extLst>
          </p:cNvPr>
          <p:cNvSpPr/>
          <p:nvPr/>
        </p:nvSpPr>
        <p:spPr>
          <a:xfrm>
            <a:off x="87086" y="2277291"/>
            <a:ext cx="4450080" cy="87521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chain of nodes, already modified, it will link to what we return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7BCC3C-BC1E-2FE5-5314-F87DC908BEAD}"/>
              </a:ext>
            </a:extLst>
          </p:cNvPr>
          <p:cNvSpPr/>
          <p:nvPr/>
        </p:nvSpPr>
        <p:spPr>
          <a:xfrm>
            <a:off x="7654836" y="2277290"/>
            <a:ext cx="4450080" cy="87521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chain of nodes, not yet modified, we will link to what this returns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9291E49-2CD1-F3A8-34BA-8AF659E486B3}"/>
              </a:ext>
            </a:extLst>
          </p:cNvPr>
          <p:cNvGrpSpPr/>
          <p:nvPr/>
        </p:nvGrpSpPr>
        <p:grpSpPr>
          <a:xfrm>
            <a:off x="5660572" y="3531324"/>
            <a:ext cx="870856" cy="804760"/>
            <a:chOff x="5660572" y="3897086"/>
            <a:chExt cx="870856" cy="80476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9AB9C4C-3913-1C43-7B01-8D70C88082DB}"/>
                </a:ext>
              </a:extLst>
            </p:cNvPr>
            <p:cNvGrpSpPr/>
            <p:nvPr/>
          </p:nvGrpSpPr>
          <p:grpSpPr>
            <a:xfrm>
              <a:off x="5660572" y="3897086"/>
              <a:ext cx="870856" cy="435428"/>
              <a:chOff x="3400698" y="4889863"/>
              <a:chExt cx="870856" cy="435428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7413AFE-CDCE-150D-159A-19A49D93B37A}"/>
                  </a:ext>
                </a:extLst>
              </p:cNvPr>
              <p:cNvSpPr/>
              <p:nvPr/>
            </p:nvSpPr>
            <p:spPr>
              <a:xfrm>
                <a:off x="3400698" y="4889863"/>
                <a:ext cx="435428" cy="43542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8293FB0-44CC-F7E1-9F6B-FECB51168535}"/>
                  </a:ext>
                </a:extLst>
              </p:cNvPr>
              <p:cNvSpPr/>
              <p:nvPr/>
            </p:nvSpPr>
            <p:spPr>
              <a:xfrm>
                <a:off x="3836126" y="4889863"/>
                <a:ext cx="435428" cy="43542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63AB88B-FD1C-C79F-009C-ECBD7BE798A7}"/>
                </a:ext>
              </a:extLst>
            </p:cNvPr>
            <p:cNvSpPr txBox="1"/>
            <p:nvPr/>
          </p:nvSpPr>
          <p:spPr>
            <a:xfrm>
              <a:off x="5750392" y="4332514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latin typeface="Consolas" panose="020B0609020204030204" pitchFamily="49" charset="0"/>
                </a:rPr>
                <a:t>curr</a:t>
              </a:r>
              <a:endParaRPr lang="en-US" dirty="0">
                <a:latin typeface="Consolas" panose="020B0609020204030204" pitchFamily="49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F889E45F-7ED6-106D-D55A-974BAF362970}"/>
              </a:ext>
            </a:extLst>
          </p:cNvPr>
          <p:cNvSpPr txBox="1"/>
          <p:nvPr/>
        </p:nvSpPr>
        <p:spPr>
          <a:xfrm>
            <a:off x="4306388" y="4702629"/>
            <a:ext cx="44500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do we do with </a:t>
            </a:r>
            <a:r>
              <a:rPr lang="en-US" dirty="0" err="1">
                <a:latin typeface="Consolas" panose="020B0609020204030204" pitchFamily="49" charset="0"/>
              </a:rPr>
              <a:t>curr</a:t>
            </a:r>
            <a:r>
              <a:rPr lang="en-US" dirty="0"/>
              <a:t>?</a:t>
            </a:r>
          </a:p>
          <a:p>
            <a:pPr marL="342900" indent="-342900">
              <a:buAutoNum type="arabicParenR"/>
            </a:pPr>
            <a:r>
              <a:rPr lang="en-US" dirty="0"/>
              <a:t>Check for base case</a:t>
            </a:r>
          </a:p>
          <a:p>
            <a:pPr marL="342900" indent="-342900">
              <a:buAutoNum type="arabicParenR"/>
            </a:pPr>
            <a:r>
              <a:rPr lang="en-US" dirty="0"/>
              <a:t>Modify the “neighborhood” of </a:t>
            </a:r>
            <a:r>
              <a:rPr lang="en-US" dirty="0" err="1">
                <a:latin typeface="Consolas" panose="020B0609020204030204" pitchFamily="49" charset="0"/>
              </a:rPr>
              <a:t>curr</a:t>
            </a:r>
            <a:endParaRPr lang="en-US" dirty="0">
              <a:latin typeface="Consolas" panose="020B0609020204030204" pitchFamily="49" charset="0"/>
            </a:endParaRPr>
          </a:p>
          <a:p>
            <a:pPr marL="342900" indent="-342900">
              <a:buAutoNum type="arabicParenR"/>
            </a:pPr>
            <a:r>
              <a:rPr lang="en-US" dirty="0"/>
              <a:t>Do a recursive call</a:t>
            </a:r>
          </a:p>
          <a:p>
            <a:pPr marL="342900" indent="-342900">
              <a:buAutoNum type="arabicParenR"/>
            </a:pPr>
            <a:r>
              <a:rPr lang="en-US" dirty="0"/>
              <a:t>Link to return value </a:t>
            </a:r>
          </a:p>
          <a:p>
            <a:pPr marL="342900" indent="-342900">
              <a:buAutoNum type="arabicParenR"/>
            </a:pPr>
            <a:r>
              <a:rPr lang="en-US" dirty="0"/>
              <a:t>Return node previous should link to</a:t>
            </a:r>
          </a:p>
          <a:p>
            <a:pPr marL="342900" indent="-342900">
              <a:buAutoNum type="arabicParenR"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BEDF8AC-5F1B-A18A-466D-084F60586484}"/>
                  </a:ext>
                </a:extLst>
              </p14:cNvPr>
              <p14:cNvContentPartPr/>
              <p14:nvPr/>
            </p14:nvContentPartPr>
            <p14:xfrm>
              <a:off x="224280" y="1656360"/>
              <a:ext cx="11771280" cy="30160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BEDF8AC-5F1B-A18A-466D-084F6058648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4920" y="1647000"/>
                <a:ext cx="11790000" cy="3034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17062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8E26B63-7528-2814-1358-B882A39675CA}"/>
              </a:ext>
            </a:extLst>
          </p:cNvPr>
          <p:cNvSpPr/>
          <p:nvPr/>
        </p:nvSpPr>
        <p:spPr>
          <a:xfrm>
            <a:off x="87086" y="831665"/>
            <a:ext cx="4450080" cy="87521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chain of nodes, already modified, it will link to what we return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7BCC3C-BC1E-2FE5-5314-F87DC908BEAD}"/>
              </a:ext>
            </a:extLst>
          </p:cNvPr>
          <p:cNvSpPr/>
          <p:nvPr/>
        </p:nvSpPr>
        <p:spPr>
          <a:xfrm>
            <a:off x="7654836" y="831664"/>
            <a:ext cx="4450080" cy="87521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chain of nodes, not yet modified, we will link to what this returns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9291E49-2CD1-F3A8-34BA-8AF659E486B3}"/>
              </a:ext>
            </a:extLst>
          </p:cNvPr>
          <p:cNvGrpSpPr/>
          <p:nvPr/>
        </p:nvGrpSpPr>
        <p:grpSpPr>
          <a:xfrm>
            <a:off x="5660572" y="2085698"/>
            <a:ext cx="870856" cy="804760"/>
            <a:chOff x="5660572" y="3897086"/>
            <a:chExt cx="870856" cy="80476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9AB9C4C-3913-1C43-7B01-8D70C88082DB}"/>
                </a:ext>
              </a:extLst>
            </p:cNvPr>
            <p:cNvGrpSpPr/>
            <p:nvPr/>
          </p:nvGrpSpPr>
          <p:grpSpPr>
            <a:xfrm>
              <a:off x="5660572" y="3897086"/>
              <a:ext cx="870856" cy="435428"/>
              <a:chOff x="3400698" y="4889863"/>
              <a:chExt cx="870856" cy="435428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7413AFE-CDCE-150D-159A-19A49D93B37A}"/>
                  </a:ext>
                </a:extLst>
              </p:cNvPr>
              <p:cNvSpPr/>
              <p:nvPr/>
            </p:nvSpPr>
            <p:spPr>
              <a:xfrm>
                <a:off x="3400698" y="4889863"/>
                <a:ext cx="435428" cy="43542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8293FB0-44CC-F7E1-9F6B-FECB51168535}"/>
                  </a:ext>
                </a:extLst>
              </p:cNvPr>
              <p:cNvSpPr/>
              <p:nvPr/>
            </p:nvSpPr>
            <p:spPr>
              <a:xfrm>
                <a:off x="3836126" y="4889863"/>
                <a:ext cx="435428" cy="43542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63AB88B-FD1C-C79F-009C-ECBD7BE798A7}"/>
                </a:ext>
              </a:extLst>
            </p:cNvPr>
            <p:cNvSpPr txBox="1"/>
            <p:nvPr/>
          </p:nvSpPr>
          <p:spPr>
            <a:xfrm>
              <a:off x="5750392" y="4332514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latin typeface="Consolas" panose="020B0609020204030204" pitchFamily="49" charset="0"/>
                </a:rPr>
                <a:t>curr</a:t>
              </a:r>
              <a:endParaRPr lang="en-US" dirty="0">
                <a:latin typeface="Consolas" panose="020B0609020204030204" pitchFamily="49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0EE6FF83-AF14-0BA4-CAE3-F526A3E10921}"/>
              </a:ext>
            </a:extLst>
          </p:cNvPr>
          <p:cNvSpPr txBox="1"/>
          <p:nvPr/>
        </p:nvSpPr>
        <p:spPr>
          <a:xfrm>
            <a:off x="287379" y="4151418"/>
            <a:ext cx="6679474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changeList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(){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front = 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changeList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(front);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ListNode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changeList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ListNode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curr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){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curr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== </a:t>
            </a:r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){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ListNode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 </a:t>
            </a:r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curr.next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changeList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curr.next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curr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}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F6D44F1-6F62-795F-7686-977C786CEF32}"/>
                  </a:ext>
                </a:extLst>
              </p14:cNvPr>
              <p14:cNvContentPartPr/>
              <p14:nvPr/>
            </p14:nvContentPartPr>
            <p14:xfrm>
              <a:off x="740520" y="1053360"/>
              <a:ext cx="9380880" cy="53334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F6D44F1-6F62-795F-7686-977C786CEF3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1160" y="1044000"/>
                <a:ext cx="9399600" cy="5352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51123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CC66-C9DE-CD84-AE3C-FBFE010AD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removeAll</a:t>
            </a:r>
            <a:r>
              <a:rPr lang="en-US" dirty="0">
                <a:latin typeface="Consolas" panose="020B0609020204030204" pitchFamily="49" charset="0"/>
              </a:rPr>
              <a:t>()</a:t>
            </a:r>
            <a:r>
              <a:rPr lang="en-US" dirty="0">
                <a:latin typeface="+mn-lt"/>
              </a:rPr>
              <a:t> – data doesn’t match value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E26B63-7528-2814-1358-B882A39675CA}"/>
              </a:ext>
            </a:extLst>
          </p:cNvPr>
          <p:cNvSpPr/>
          <p:nvPr/>
        </p:nvSpPr>
        <p:spPr>
          <a:xfrm>
            <a:off x="87086" y="2277291"/>
            <a:ext cx="4450080" cy="87521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chain of nodes, already modified, it will link to what we return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7BCC3C-BC1E-2FE5-5314-F87DC908BEAD}"/>
              </a:ext>
            </a:extLst>
          </p:cNvPr>
          <p:cNvSpPr/>
          <p:nvPr/>
        </p:nvSpPr>
        <p:spPr>
          <a:xfrm>
            <a:off x="7654836" y="2277290"/>
            <a:ext cx="4450080" cy="87521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chain of nodes, not yet modified, we will link to what this returns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9291E49-2CD1-F3A8-34BA-8AF659E486B3}"/>
              </a:ext>
            </a:extLst>
          </p:cNvPr>
          <p:cNvGrpSpPr/>
          <p:nvPr/>
        </p:nvGrpSpPr>
        <p:grpSpPr>
          <a:xfrm>
            <a:off x="5660572" y="3531324"/>
            <a:ext cx="870856" cy="804760"/>
            <a:chOff x="5660572" y="3897086"/>
            <a:chExt cx="870856" cy="80476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9AB9C4C-3913-1C43-7B01-8D70C88082DB}"/>
                </a:ext>
              </a:extLst>
            </p:cNvPr>
            <p:cNvGrpSpPr/>
            <p:nvPr/>
          </p:nvGrpSpPr>
          <p:grpSpPr>
            <a:xfrm>
              <a:off x="5660572" y="3897086"/>
              <a:ext cx="870856" cy="435428"/>
              <a:chOff x="3400698" y="4889863"/>
              <a:chExt cx="870856" cy="435428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7413AFE-CDCE-150D-159A-19A49D93B37A}"/>
                  </a:ext>
                </a:extLst>
              </p:cNvPr>
              <p:cNvSpPr/>
              <p:nvPr/>
            </p:nvSpPr>
            <p:spPr>
              <a:xfrm>
                <a:off x="3400698" y="4889863"/>
                <a:ext cx="435428" cy="43542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8293FB0-44CC-F7E1-9F6B-FECB51168535}"/>
                  </a:ext>
                </a:extLst>
              </p:cNvPr>
              <p:cNvSpPr/>
              <p:nvPr/>
            </p:nvSpPr>
            <p:spPr>
              <a:xfrm>
                <a:off x="3836126" y="4889863"/>
                <a:ext cx="435428" cy="43542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63AB88B-FD1C-C79F-009C-ECBD7BE798A7}"/>
                </a:ext>
              </a:extLst>
            </p:cNvPr>
            <p:cNvSpPr txBox="1"/>
            <p:nvPr/>
          </p:nvSpPr>
          <p:spPr>
            <a:xfrm>
              <a:off x="5750392" y="4332514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latin typeface="Consolas" panose="020B0609020204030204" pitchFamily="49" charset="0"/>
                </a:rPr>
                <a:t>curr</a:t>
              </a:r>
              <a:endParaRPr lang="en-US" dirty="0">
                <a:latin typeface="Consolas" panose="020B0609020204030204" pitchFamily="49" charset="0"/>
              </a:endParaRP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1E763D3-6108-7B9A-1B68-DD55BCDB2C62}"/>
                  </a:ext>
                </a:extLst>
              </p14:cNvPr>
              <p14:cNvContentPartPr/>
              <p14:nvPr/>
            </p14:nvContentPartPr>
            <p14:xfrm>
              <a:off x="814320" y="140760"/>
              <a:ext cx="6947280" cy="38365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1E763D3-6108-7B9A-1B68-DD55BCDB2C6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4960" y="131400"/>
                <a:ext cx="6966000" cy="385524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2A74C3BB-BAD2-CE4C-13D8-E1701170FB2E}"/>
              </a:ext>
            </a:extLst>
          </p:cNvPr>
          <p:cNvSpPr txBox="1"/>
          <p:nvPr/>
        </p:nvSpPr>
        <p:spPr>
          <a:xfrm>
            <a:off x="1933303" y="5286103"/>
            <a:ext cx="4025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Curr.next</a:t>
            </a:r>
            <a:r>
              <a:rPr lang="en-US" dirty="0"/>
              <a:t> = </a:t>
            </a:r>
            <a:r>
              <a:rPr lang="en-US" dirty="0" err="1"/>
              <a:t>removeAll</a:t>
            </a:r>
            <a:r>
              <a:rPr lang="en-US" dirty="0"/>
              <a:t>(value, </a:t>
            </a:r>
            <a:r>
              <a:rPr lang="en-US" dirty="0" err="1"/>
              <a:t>curr.next</a:t>
            </a:r>
            <a:r>
              <a:rPr lang="en-US" dirty="0"/>
              <a:t>);</a:t>
            </a:r>
          </a:p>
          <a:p>
            <a:r>
              <a:rPr lang="en-US" dirty="0"/>
              <a:t>Return </a:t>
            </a:r>
            <a:r>
              <a:rPr lang="en-US" dirty="0" err="1"/>
              <a:t>curr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407179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CC66-C9DE-CD84-AE3C-FBFE010AD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removeAll</a:t>
            </a:r>
            <a:r>
              <a:rPr lang="en-US" dirty="0">
                <a:latin typeface="Consolas" panose="020B0609020204030204" pitchFamily="49" charset="0"/>
              </a:rPr>
              <a:t>() </a:t>
            </a:r>
            <a:r>
              <a:rPr lang="en-US" dirty="0">
                <a:latin typeface="+mn-lt"/>
              </a:rPr>
              <a:t>– data matches value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E26B63-7528-2814-1358-B882A39675CA}"/>
              </a:ext>
            </a:extLst>
          </p:cNvPr>
          <p:cNvSpPr/>
          <p:nvPr/>
        </p:nvSpPr>
        <p:spPr>
          <a:xfrm>
            <a:off x="87086" y="2277291"/>
            <a:ext cx="4450080" cy="87521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chain of nodes, already modified, it will link to what we return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7BCC3C-BC1E-2FE5-5314-F87DC908BEAD}"/>
              </a:ext>
            </a:extLst>
          </p:cNvPr>
          <p:cNvSpPr/>
          <p:nvPr/>
        </p:nvSpPr>
        <p:spPr>
          <a:xfrm>
            <a:off x="7654836" y="2277290"/>
            <a:ext cx="4450080" cy="87521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chain of nodes, not yet modified, we will link to what this returns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9291E49-2CD1-F3A8-34BA-8AF659E486B3}"/>
              </a:ext>
            </a:extLst>
          </p:cNvPr>
          <p:cNvGrpSpPr/>
          <p:nvPr/>
        </p:nvGrpSpPr>
        <p:grpSpPr>
          <a:xfrm>
            <a:off x="5660572" y="3531324"/>
            <a:ext cx="870856" cy="804760"/>
            <a:chOff x="5660572" y="3897086"/>
            <a:chExt cx="870856" cy="80476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9AB9C4C-3913-1C43-7B01-8D70C88082DB}"/>
                </a:ext>
              </a:extLst>
            </p:cNvPr>
            <p:cNvGrpSpPr/>
            <p:nvPr/>
          </p:nvGrpSpPr>
          <p:grpSpPr>
            <a:xfrm>
              <a:off x="5660572" y="3897086"/>
              <a:ext cx="870856" cy="435428"/>
              <a:chOff x="3400698" y="4889863"/>
              <a:chExt cx="870856" cy="435428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7413AFE-CDCE-150D-159A-19A49D93B37A}"/>
                  </a:ext>
                </a:extLst>
              </p:cNvPr>
              <p:cNvSpPr/>
              <p:nvPr/>
            </p:nvSpPr>
            <p:spPr>
              <a:xfrm>
                <a:off x="3400698" y="4889863"/>
                <a:ext cx="435428" cy="43542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8293FB0-44CC-F7E1-9F6B-FECB51168535}"/>
                  </a:ext>
                </a:extLst>
              </p:cNvPr>
              <p:cNvSpPr/>
              <p:nvPr/>
            </p:nvSpPr>
            <p:spPr>
              <a:xfrm>
                <a:off x="3836126" y="4889863"/>
                <a:ext cx="435428" cy="43542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63AB88B-FD1C-C79F-009C-ECBD7BE798A7}"/>
                </a:ext>
              </a:extLst>
            </p:cNvPr>
            <p:cNvSpPr txBox="1"/>
            <p:nvPr/>
          </p:nvSpPr>
          <p:spPr>
            <a:xfrm>
              <a:off x="5750392" y="4332514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latin typeface="Consolas" panose="020B0609020204030204" pitchFamily="49" charset="0"/>
                </a:rPr>
                <a:t>curr</a:t>
              </a:r>
              <a:endParaRPr lang="en-US" dirty="0">
                <a:latin typeface="Consolas" panose="020B0609020204030204" pitchFamily="49" charset="0"/>
              </a:endParaRP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A895D1D-B0D1-D62F-813D-C2BC1535710D}"/>
                  </a:ext>
                </a:extLst>
              </p14:cNvPr>
              <p14:cNvContentPartPr/>
              <p14:nvPr/>
            </p14:nvContentPartPr>
            <p14:xfrm>
              <a:off x="3981960" y="2571840"/>
              <a:ext cx="4541760" cy="28659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A895D1D-B0D1-D62F-813D-C2BC1535710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72600" y="2562480"/>
                <a:ext cx="4560480" cy="288468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3DE13D5A-922E-B749-FB21-F262AC2136A3}"/>
              </a:ext>
            </a:extLst>
          </p:cNvPr>
          <p:cNvSpPr txBox="1"/>
          <p:nvPr/>
        </p:nvSpPr>
        <p:spPr>
          <a:xfrm>
            <a:off x="1524000" y="5437800"/>
            <a:ext cx="3545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Return </a:t>
            </a:r>
            <a:r>
              <a:rPr lang="en-US" dirty="0" err="1"/>
              <a:t>removeAll</a:t>
            </a:r>
            <a:r>
              <a:rPr lang="en-US" dirty="0"/>
              <a:t>(value, </a:t>
            </a:r>
            <a:r>
              <a:rPr lang="en-US" dirty="0" err="1"/>
              <a:t>curr.next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06239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3080</TotalTime>
  <Words>797</Words>
  <Application>Microsoft Office PowerPoint</Application>
  <PresentationFormat>Widescreen</PresentationFormat>
  <Paragraphs>114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Aptos</vt:lpstr>
      <vt:lpstr>Aptos Display</vt:lpstr>
      <vt:lpstr>Arial</vt:lpstr>
      <vt:lpstr>Consolas</vt:lpstr>
      <vt:lpstr>Office Theme</vt:lpstr>
      <vt:lpstr>Linked Lists and Recursion</vt:lpstr>
      <vt:lpstr>Linked Lists are defined recursively!</vt:lpstr>
      <vt:lpstr>Reading a Linked List (Recursively)</vt:lpstr>
      <vt:lpstr>Modifying a Linked List (Recursively)</vt:lpstr>
      <vt:lpstr>x = change(x)</vt:lpstr>
      <vt:lpstr>Modifying a Linked List (Recursively)</vt:lpstr>
      <vt:lpstr>PowerPoint Presentation</vt:lpstr>
      <vt:lpstr>removeAll() – data doesn’t match value</vt:lpstr>
      <vt:lpstr>removeAll() – data matches value</vt:lpstr>
      <vt:lpstr>duplicateEvens()</vt:lpstr>
      <vt:lpstr>duplicateEvens()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Brunelle, Nathan J (njb2b)</dc:creator>
  <cp:lastModifiedBy>Brunelle, Nathan J (njb2b)</cp:lastModifiedBy>
  <cp:revision>19</cp:revision>
  <dcterms:created xsi:type="dcterms:W3CDTF">2024-05-08T13:35:07Z</dcterms:created>
  <dcterms:modified xsi:type="dcterms:W3CDTF">2024-05-10T17:02:00Z</dcterms:modified>
</cp:coreProperties>
</file>