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73" d="100"/>
          <a:sy n="73" d="100"/>
        </p:scale>
        <p:origin x="364"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5571E-BFA6-DAE0-FCBC-972CE22875C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64A5103-3E71-967B-5AA5-AE6FA554A01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1980FE2-520F-7721-B964-F4BCEEB47E9B}"/>
              </a:ext>
            </a:extLst>
          </p:cNvPr>
          <p:cNvSpPr>
            <a:spLocks noGrp="1"/>
          </p:cNvSpPr>
          <p:nvPr>
            <p:ph type="dt" sz="half" idx="10"/>
          </p:nvPr>
        </p:nvSpPr>
        <p:spPr/>
        <p:txBody>
          <a:bodyPr/>
          <a:lstStyle/>
          <a:p>
            <a:fld id="{DF736A5F-F8FB-48C4-B950-C45FEE5769B3}" type="datetimeFigureOut">
              <a:rPr lang="en-US" smtClean="0"/>
              <a:t>4/30/2024</a:t>
            </a:fld>
            <a:endParaRPr lang="en-US"/>
          </a:p>
        </p:txBody>
      </p:sp>
      <p:sp>
        <p:nvSpPr>
          <p:cNvPr id="5" name="Footer Placeholder 4">
            <a:extLst>
              <a:ext uri="{FF2B5EF4-FFF2-40B4-BE49-F238E27FC236}">
                <a16:creationId xmlns:a16="http://schemas.microsoft.com/office/drawing/2014/main" id="{2469261C-FA9E-B556-F6A1-93D55DE972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87E4B8-3536-038B-AE77-F8D39267A89F}"/>
              </a:ext>
            </a:extLst>
          </p:cNvPr>
          <p:cNvSpPr>
            <a:spLocks noGrp="1"/>
          </p:cNvSpPr>
          <p:nvPr>
            <p:ph type="sldNum" sz="quarter" idx="12"/>
          </p:nvPr>
        </p:nvSpPr>
        <p:spPr/>
        <p:txBody>
          <a:bodyPr/>
          <a:lstStyle/>
          <a:p>
            <a:fld id="{24A852FB-D40A-41C3-BA2A-589C74D1BF80}" type="slidenum">
              <a:rPr lang="en-US" smtClean="0"/>
              <a:t>‹#›</a:t>
            </a:fld>
            <a:endParaRPr lang="en-US"/>
          </a:p>
        </p:txBody>
      </p:sp>
    </p:spTree>
    <p:extLst>
      <p:ext uri="{BB962C8B-B14F-4D97-AF65-F5344CB8AC3E}">
        <p14:creationId xmlns:p14="http://schemas.microsoft.com/office/powerpoint/2010/main" val="1716375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F4424-8D59-52BA-1548-1B5C240849C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2BCD236-EBFF-2C84-638C-1DD89295538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204219-F63F-B52D-79B6-A2CB6680C4C1}"/>
              </a:ext>
            </a:extLst>
          </p:cNvPr>
          <p:cNvSpPr>
            <a:spLocks noGrp="1"/>
          </p:cNvSpPr>
          <p:nvPr>
            <p:ph type="dt" sz="half" idx="10"/>
          </p:nvPr>
        </p:nvSpPr>
        <p:spPr/>
        <p:txBody>
          <a:bodyPr/>
          <a:lstStyle/>
          <a:p>
            <a:fld id="{DF736A5F-F8FB-48C4-B950-C45FEE5769B3}" type="datetimeFigureOut">
              <a:rPr lang="en-US" smtClean="0"/>
              <a:t>4/30/2024</a:t>
            </a:fld>
            <a:endParaRPr lang="en-US"/>
          </a:p>
        </p:txBody>
      </p:sp>
      <p:sp>
        <p:nvSpPr>
          <p:cNvPr id="5" name="Footer Placeholder 4">
            <a:extLst>
              <a:ext uri="{FF2B5EF4-FFF2-40B4-BE49-F238E27FC236}">
                <a16:creationId xmlns:a16="http://schemas.microsoft.com/office/drawing/2014/main" id="{4FC94167-AF73-2FC0-673B-2DBFC5864D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F55520-2E81-9066-1D0F-8B7A84F6449E}"/>
              </a:ext>
            </a:extLst>
          </p:cNvPr>
          <p:cNvSpPr>
            <a:spLocks noGrp="1"/>
          </p:cNvSpPr>
          <p:nvPr>
            <p:ph type="sldNum" sz="quarter" idx="12"/>
          </p:nvPr>
        </p:nvSpPr>
        <p:spPr/>
        <p:txBody>
          <a:bodyPr/>
          <a:lstStyle/>
          <a:p>
            <a:fld id="{24A852FB-D40A-41C3-BA2A-589C74D1BF80}" type="slidenum">
              <a:rPr lang="en-US" smtClean="0"/>
              <a:t>‹#›</a:t>
            </a:fld>
            <a:endParaRPr lang="en-US"/>
          </a:p>
        </p:txBody>
      </p:sp>
    </p:spTree>
    <p:extLst>
      <p:ext uri="{BB962C8B-B14F-4D97-AF65-F5344CB8AC3E}">
        <p14:creationId xmlns:p14="http://schemas.microsoft.com/office/powerpoint/2010/main" val="2795567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27EB1BE-8404-192B-9887-1FB80264ED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A581269-E962-2948-711B-0247B60D3AE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4AF7C5-693F-C3CE-FBA3-DF3F99098CBF}"/>
              </a:ext>
            </a:extLst>
          </p:cNvPr>
          <p:cNvSpPr>
            <a:spLocks noGrp="1"/>
          </p:cNvSpPr>
          <p:nvPr>
            <p:ph type="dt" sz="half" idx="10"/>
          </p:nvPr>
        </p:nvSpPr>
        <p:spPr/>
        <p:txBody>
          <a:bodyPr/>
          <a:lstStyle/>
          <a:p>
            <a:fld id="{DF736A5F-F8FB-48C4-B950-C45FEE5769B3}" type="datetimeFigureOut">
              <a:rPr lang="en-US" smtClean="0"/>
              <a:t>4/30/2024</a:t>
            </a:fld>
            <a:endParaRPr lang="en-US"/>
          </a:p>
        </p:txBody>
      </p:sp>
      <p:sp>
        <p:nvSpPr>
          <p:cNvPr id="5" name="Footer Placeholder 4">
            <a:extLst>
              <a:ext uri="{FF2B5EF4-FFF2-40B4-BE49-F238E27FC236}">
                <a16:creationId xmlns:a16="http://schemas.microsoft.com/office/drawing/2014/main" id="{A949F394-B5DF-FCDE-38A7-BDEB07D991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A1DD3F-AC6E-D55D-D96D-EFA4CA55FFE1}"/>
              </a:ext>
            </a:extLst>
          </p:cNvPr>
          <p:cNvSpPr>
            <a:spLocks noGrp="1"/>
          </p:cNvSpPr>
          <p:nvPr>
            <p:ph type="sldNum" sz="quarter" idx="12"/>
          </p:nvPr>
        </p:nvSpPr>
        <p:spPr/>
        <p:txBody>
          <a:bodyPr/>
          <a:lstStyle/>
          <a:p>
            <a:fld id="{24A852FB-D40A-41C3-BA2A-589C74D1BF80}" type="slidenum">
              <a:rPr lang="en-US" smtClean="0"/>
              <a:t>‹#›</a:t>
            </a:fld>
            <a:endParaRPr lang="en-US"/>
          </a:p>
        </p:txBody>
      </p:sp>
    </p:spTree>
    <p:extLst>
      <p:ext uri="{BB962C8B-B14F-4D97-AF65-F5344CB8AC3E}">
        <p14:creationId xmlns:p14="http://schemas.microsoft.com/office/powerpoint/2010/main" val="724518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CC49A-B278-B987-25E6-6EB218864DC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D1CEF15-6C39-9A98-4281-8CE7C471C7A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88EB5A-307A-D7DB-05AE-C2FF33A12C02}"/>
              </a:ext>
            </a:extLst>
          </p:cNvPr>
          <p:cNvSpPr>
            <a:spLocks noGrp="1"/>
          </p:cNvSpPr>
          <p:nvPr>
            <p:ph type="dt" sz="half" idx="10"/>
          </p:nvPr>
        </p:nvSpPr>
        <p:spPr/>
        <p:txBody>
          <a:bodyPr/>
          <a:lstStyle/>
          <a:p>
            <a:fld id="{DF736A5F-F8FB-48C4-B950-C45FEE5769B3}" type="datetimeFigureOut">
              <a:rPr lang="en-US" smtClean="0"/>
              <a:t>4/30/2024</a:t>
            </a:fld>
            <a:endParaRPr lang="en-US"/>
          </a:p>
        </p:txBody>
      </p:sp>
      <p:sp>
        <p:nvSpPr>
          <p:cNvPr id="5" name="Footer Placeholder 4">
            <a:extLst>
              <a:ext uri="{FF2B5EF4-FFF2-40B4-BE49-F238E27FC236}">
                <a16:creationId xmlns:a16="http://schemas.microsoft.com/office/drawing/2014/main" id="{2FEE29A9-D7C8-7648-EB66-BE11111B1E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1BB765-8FD4-685C-FA4D-0CBC924485E4}"/>
              </a:ext>
            </a:extLst>
          </p:cNvPr>
          <p:cNvSpPr>
            <a:spLocks noGrp="1"/>
          </p:cNvSpPr>
          <p:nvPr>
            <p:ph type="sldNum" sz="quarter" idx="12"/>
          </p:nvPr>
        </p:nvSpPr>
        <p:spPr/>
        <p:txBody>
          <a:bodyPr/>
          <a:lstStyle/>
          <a:p>
            <a:fld id="{24A852FB-D40A-41C3-BA2A-589C74D1BF80}" type="slidenum">
              <a:rPr lang="en-US" smtClean="0"/>
              <a:t>‹#›</a:t>
            </a:fld>
            <a:endParaRPr lang="en-US"/>
          </a:p>
        </p:txBody>
      </p:sp>
    </p:spTree>
    <p:extLst>
      <p:ext uri="{BB962C8B-B14F-4D97-AF65-F5344CB8AC3E}">
        <p14:creationId xmlns:p14="http://schemas.microsoft.com/office/powerpoint/2010/main" val="962240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3BE07-1530-50DB-1610-B35E8419240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10AA536-2150-8CA1-85E2-D1BD7BBB41E1}"/>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87EF9FE-7787-55E5-BD8D-575DA5379C8F}"/>
              </a:ext>
            </a:extLst>
          </p:cNvPr>
          <p:cNvSpPr>
            <a:spLocks noGrp="1"/>
          </p:cNvSpPr>
          <p:nvPr>
            <p:ph type="dt" sz="half" idx="10"/>
          </p:nvPr>
        </p:nvSpPr>
        <p:spPr/>
        <p:txBody>
          <a:bodyPr/>
          <a:lstStyle/>
          <a:p>
            <a:fld id="{DF736A5F-F8FB-48C4-B950-C45FEE5769B3}" type="datetimeFigureOut">
              <a:rPr lang="en-US" smtClean="0"/>
              <a:t>4/30/2024</a:t>
            </a:fld>
            <a:endParaRPr lang="en-US"/>
          </a:p>
        </p:txBody>
      </p:sp>
      <p:sp>
        <p:nvSpPr>
          <p:cNvPr id="5" name="Footer Placeholder 4">
            <a:extLst>
              <a:ext uri="{FF2B5EF4-FFF2-40B4-BE49-F238E27FC236}">
                <a16:creationId xmlns:a16="http://schemas.microsoft.com/office/drawing/2014/main" id="{B73F5700-D0DB-CBC8-38A8-59C4BCC9E8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067F6C-A29A-EBE6-F564-D88FC317A453}"/>
              </a:ext>
            </a:extLst>
          </p:cNvPr>
          <p:cNvSpPr>
            <a:spLocks noGrp="1"/>
          </p:cNvSpPr>
          <p:nvPr>
            <p:ph type="sldNum" sz="quarter" idx="12"/>
          </p:nvPr>
        </p:nvSpPr>
        <p:spPr/>
        <p:txBody>
          <a:bodyPr/>
          <a:lstStyle/>
          <a:p>
            <a:fld id="{24A852FB-D40A-41C3-BA2A-589C74D1BF80}" type="slidenum">
              <a:rPr lang="en-US" smtClean="0"/>
              <a:t>‹#›</a:t>
            </a:fld>
            <a:endParaRPr lang="en-US"/>
          </a:p>
        </p:txBody>
      </p:sp>
    </p:spTree>
    <p:extLst>
      <p:ext uri="{BB962C8B-B14F-4D97-AF65-F5344CB8AC3E}">
        <p14:creationId xmlns:p14="http://schemas.microsoft.com/office/powerpoint/2010/main" val="3322895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11DA5-27D1-23D3-3E69-99D6D9D20E3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5737A57-A235-5BDC-63D6-4E5E8765419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A1998FB-92F9-F579-648A-9F2351598AF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7C5C137-18D4-6195-AB4F-C9DACF9E1C5C}"/>
              </a:ext>
            </a:extLst>
          </p:cNvPr>
          <p:cNvSpPr>
            <a:spLocks noGrp="1"/>
          </p:cNvSpPr>
          <p:nvPr>
            <p:ph type="dt" sz="half" idx="10"/>
          </p:nvPr>
        </p:nvSpPr>
        <p:spPr/>
        <p:txBody>
          <a:bodyPr/>
          <a:lstStyle/>
          <a:p>
            <a:fld id="{DF736A5F-F8FB-48C4-B950-C45FEE5769B3}" type="datetimeFigureOut">
              <a:rPr lang="en-US" smtClean="0"/>
              <a:t>4/30/2024</a:t>
            </a:fld>
            <a:endParaRPr lang="en-US"/>
          </a:p>
        </p:txBody>
      </p:sp>
      <p:sp>
        <p:nvSpPr>
          <p:cNvPr id="6" name="Footer Placeholder 5">
            <a:extLst>
              <a:ext uri="{FF2B5EF4-FFF2-40B4-BE49-F238E27FC236}">
                <a16:creationId xmlns:a16="http://schemas.microsoft.com/office/drawing/2014/main" id="{8A2AB25F-E4C4-DDBB-BFF5-55976C945F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FE01D94-D578-AB21-A841-4505412E1328}"/>
              </a:ext>
            </a:extLst>
          </p:cNvPr>
          <p:cNvSpPr>
            <a:spLocks noGrp="1"/>
          </p:cNvSpPr>
          <p:nvPr>
            <p:ph type="sldNum" sz="quarter" idx="12"/>
          </p:nvPr>
        </p:nvSpPr>
        <p:spPr/>
        <p:txBody>
          <a:bodyPr/>
          <a:lstStyle/>
          <a:p>
            <a:fld id="{24A852FB-D40A-41C3-BA2A-589C74D1BF80}" type="slidenum">
              <a:rPr lang="en-US" smtClean="0"/>
              <a:t>‹#›</a:t>
            </a:fld>
            <a:endParaRPr lang="en-US"/>
          </a:p>
        </p:txBody>
      </p:sp>
    </p:spTree>
    <p:extLst>
      <p:ext uri="{BB962C8B-B14F-4D97-AF65-F5344CB8AC3E}">
        <p14:creationId xmlns:p14="http://schemas.microsoft.com/office/powerpoint/2010/main" val="1465242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5E2D1-17C9-D0D4-38E7-182A706AB22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13A25AD-7DDD-AF11-422F-CBAC534A67A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02272A7-1A91-6726-2370-87F568F7A0D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E1E0F57-835F-77E4-E0C4-4285498ED15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8000824-0F0F-C426-824C-4157124D8B1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05A1390-FA47-2764-7963-F5CD9695F283}"/>
              </a:ext>
            </a:extLst>
          </p:cNvPr>
          <p:cNvSpPr>
            <a:spLocks noGrp="1"/>
          </p:cNvSpPr>
          <p:nvPr>
            <p:ph type="dt" sz="half" idx="10"/>
          </p:nvPr>
        </p:nvSpPr>
        <p:spPr/>
        <p:txBody>
          <a:bodyPr/>
          <a:lstStyle/>
          <a:p>
            <a:fld id="{DF736A5F-F8FB-48C4-B950-C45FEE5769B3}" type="datetimeFigureOut">
              <a:rPr lang="en-US" smtClean="0"/>
              <a:t>4/30/2024</a:t>
            </a:fld>
            <a:endParaRPr lang="en-US"/>
          </a:p>
        </p:txBody>
      </p:sp>
      <p:sp>
        <p:nvSpPr>
          <p:cNvPr id="8" name="Footer Placeholder 7">
            <a:extLst>
              <a:ext uri="{FF2B5EF4-FFF2-40B4-BE49-F238E27FC236}">
                <a16:creationId xmlns:a16="http://schemas.microsoft.com/office/drawing/2014/main" id="{C682A273-3008-1189-E725-74687916634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9D48217-3C73-FBD9-C6F3-28E2BF6AC7AF}"/>
              </a:ext>
            </a:extLst>
          </p:cNvPr>
          <p:cNvSpPr>
            <a:spLocks noGrp="1"/>
          </p:cNvSpPr>
          <p:nvPr>
            <p:ph type="sldNum" sz="quarter" idx="12"/>
          </p:nvPr>
        </p:nvSpPr>
        <p:spPr/>
        <p:txBody>
          <a:bodyPr/>
          <a:lstStyle/>
          <a:p>
            <a:fld id="{24A852FB-D40A-41C3-BA2A-589C74D1BF80}" type="slidenum">
              <a:rPr lang="en-US" smtClean="0"/>
              <a:t>‹#›</a:t>
            </a:fld>
            <a:endParaRPr lang="en-US"/>
          </a:p>
        </p:txBody>
      </p:sp>
    </p:spTree>
    <p:extLst>
      <p:ext uri="{BB962C8B-B14F-4D97-AF65-F5344CB8AC3E}">
        <p14:creationId xmlns:p14="http://schemas.microsoft.com/office/powerpoint/2010/main" val="36425281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A1016-E824-98E6-8B09-FB4EB74828F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FC43E0C-5029-995F-301D-256174FACE88}"/>
              </a:ext>
            </a:extLst>
          </p:cNvPr>
          <p:cNvSpPr>
            <a:spLocks noGrp="1"/>
          </p:cNvSpPr>
          <p:nvPr>
            <p:ph type="dt" sz="half" idx="10"/>
          </p:nvPr>
        </p:nvSpPr>
        <p:spPr/>
        <p:txBody>
          <a:bodyPr/>
          <a:lstStyle/>
          <a:p>
            <a:fld id="{DF736A5F-F8FB-48C4-B950-C45FEE5769B3}" type="datetimeFigureOut">
              <a:rPr lang="en-US" smtClean="0"/>
              <a:t>4/30/2024</a:t>
            </a:fld>
            <a:endParaRPr lang="en-US"/>
          </a:p>
        </p:txBody>
      </p:sp>
      <p:sp>
        <p:nvSpPr>
          <p:cNvPr id="4" name="Footer Placeholder 3">
            <a:extLst>
              <a:ext uri="{FF2B5EF4-FFF2-40B4-BE49-F238E27FC236}">
                <a16:creationId xmlns:a16="http://schemas.microsoft.com/office/drawing/2014/main" id="{11E8DB50-948A-93AB-BDDE-66D3B889B18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5453CD9-7C89-AB7B-908C-93673D16A3E8}"/>
              </a:ext>
            </a:extLst>
          </p:cNvPr>
          <p:cNvSpPr>
            <a:spLocks noGrp="1"/>
          </p:cNvSpPr>
          <p:nvPr>
            <p:ph type="sldNum" sz="quarter" idx="12"/>
          </p:nvPr>
        </p:nvSpPr>
        <p:spPr/>
        <p:txBody>
          <a:bodyPr/>
          <a:lstStyle/>
          <a:p>
            <a:fld id="{24A852FB-D40A-41C3-BA2A-589C74D1BF80}" type="slidenum">
              <a:rPr lang="en-US" smtClean="0"/>
              <a:t>‹#›</a:t>
            </a:fld>
            <a:endParaRPr lang="en-US"/>
          </a:p>
        </p:txBody>
      </p:sp>
    </p:spTree>
    <p:extLst>
      <p:ext uri="{BB962C8B-B14F-4D97-AF65-F5344CB8AC3E}">
        <p14:creationId xmlns:p14="http://schemas.microsoft.com/office/powerpoint/2010/main" val="2441800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F671F9B-75F5-589A-EE83-BA2FBE7FDD0D}"/>
              </a:ext>
            </a:extLst>
          </p:cNvPr>
          <p:cNvSpPr>
            <a:spLocks noGrp="1"/>
          </p:cNvSpPr>
          <p:nvPr>
            <p:ph type="dt" sz="half" idx="10"/>
          </p:nvPr>
        </p:nvSpPr>
        <p:spPr/>
        <p:txBody>
          <a:bodyPr/>
          <a:lstStyle/>
          <a:p>
            <a:fld id="{DF736A5F-F8FB-48C4-B950-C45FEE5769B3}" type="datetimeFigureOut">
              <a:rPr lang="en-US" smtClean="0"/>
              <a:t>4/30/2024</a:t>
            </a:fld>
            <a:endParaRPr lang="en-US"/>
          </a:p>
        </p:txBody>
      </p:sp>
      <p:sp>
        <p:nvSpPr>
          <p:cNvPr id="3" name="Footer Placeholder 2">
            <a:extLst>
              <a:ext uri="{FF2B5EF4-FFF2-40B4-BE49-F238E27FC236}">
                <a16:creationId xmlns:a16="http://schemas.microsoft.com/office/drawing/2014/main" id="{CB420300-CCED-2DC1-7C16-8F740360318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D06430C-EC3B-5D9F-E3D2-A184550EDC3F}"/>
              </a:ext>
            </a:extLst>
          </p:cNvPr>
          <p:cNvSpPr>
            <a:spLocks noGrp="1"/>
          </p:cNvSpPr>
          <p:nvPr>
            <p:ph type="sldNum" sz="quarter" idx="12"/>
          </p:nvPr>
        </p:nvSpPr>
        <p:spPr/>
        <p:txBody>
          <a:bodyPr/>
          <a:lstStyle/>
          <a:p>
            <a:fld id="{24A852FB-D40A-41C3-BA2A-589C74D1BF80}" type="slidenum">
              <a:rPr lang="en-US" smtClean="0"/>
              <a:t>‹#›</a:t>
            </a:fld>
            <a:endParaRPr lang="en-US"/>
          </a:p>
        </p:txBody>
      </p:sp>
    </p:spTree>
    <p:extLst>
      <p:ext uri="{BB962C8B-B14F-4D97-AF65-F5344CB8AC3E}">
        <p14:creationId xmlns:p14="http://schemas.microsoft.com/office/powerpoint/2010/main" val="2126598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30F03-A65A-EB77-6D48-EB63B7F6D89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D5E1008-5569-E30C-AAB0-2889A3B567D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7ABD240-BC0D-9563-C669-6EBD0B2EFE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02103E-3B44-FCBB-7E59-5DB9740E2FE3}"/>
              </a:ext>
            </a:extLst>
          </p:cNvPr>
          <p:cNvSpPr>
            <a:spLocks noGrp="1"/>
          </p:cNvSpPr>
          <p:nvPr>
            <p:ph type="dt" sz="half" idx="10"/>
          </p:nvPr>
        </p:nvSpPr>
        <p:spPr/>
        <p:txBody>
          <a:bodyPr/>
          <a:lstStyle/>
          <a:p>
            <a:fld id="{DF736A5F-F8FB-48C4-B950-C45FEE5769B3}" type="datetimeFigureOut">
              <a:rPr lang="en-US" smtClean="0"/>
              <a:t>4/30/2024</a:t>
            </a:fld>
            <a:endParaRPr lang="en-US"/>
          </a:p>
        </p:txBody>
      </p:sp>
      <p:sp>
        <p:nvSpPr>
          <p:cNvPr id="6" name="Footer Placeholder 5">
            <a:extLst>
              <a:ext uri="{FF2B5EF4-FFF2-40B4-BE49-F238E27FC236}">
                <a16:creationId xmlns:a16="http://schemas.microsoft.com/office/drawing/2014/main" id="{2E87D65E-C98F-DE24-1B97-E6A3035E92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8927B7-E8E4-0B08-1B0E-F4B035A8E689}"/>
              </a:ext>
            </a:extLst>
          </p:cNvPr>
          <p:cNvSpPr>
            <a:spLocks noGrp="1"/>
          </p:cNvSpPr>
          <p:nvPr>
            <p:ph type="sldNum" sz="quarter" idx="12"/>
          </p:nvPr>
        </p:nvSpPr>
        <p:spPr/>
        <p:txBody>
          <a:bodyPr/>
          <a:lstStyle/>
          <a:p>
            <a:fld id="{24A852FB-D40A-41C3-BA2A-589C74D1BF80}" type="slidenum">
              <a:rPr lang="en-US" smtClean="0"/>
              <a:t>‹#›</a:t>
            </a:fld>
            <a:endParaRPr lang="en-US"/>
          </a:p>
        </p:txBody>
      </p:sp>
    </p:spTree>
    <p:extLst>
      <p:ext uri="{BB962C8B-B14F-4D97-AF65-F5344CB8AC3E}">
        <p14:creationId xmlns:p14="http://schemas.microsoft.com/office/powerpoint/2010/main" val="878532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8B602-B6D3-1650-97D2-3ABC3A6902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EE16C50-01FC-FD9D-6F1F-003890C144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1C21C64-232B-C91F-3D65-CDFFE1B025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F182915-CC2C-EFB1-0BA2-16E2F379B7D5}"/>
              </a:ext>
            </a:extLst>
          </p:cNvPr>
          <p:cNvSpPr>
            <a:spLocks noGrp="1"/>
          </p:cNvSpPr>
          <p:nvPr>
            <p:ph type="dt" sz="half" idx="10"/>
          </p:nvPr>
        </p:nvSpPr>
        <p:spPr/>
        <p:txBody>
          <a:bodyPr/>
          <a:lstStyle/>
          <a:p>
            <a:fld id="{DF736A5F-F8FB-48C4-B950-C45FEE5769B3}" type="datetimeFigureOut">
              <a:rPr lang="en-US" smtClean="0"/>
              <a:t>4/30/2024</a:t>
            </a:fld>
            <a:endParaRPr lang="en-US"/>
          </a:p>
        </p:txBody>
      </p:sp>
      <p:sp>
        <p:nvSpPr>
          <p:cNvPr id="6" name="Footer Placeholder 5">
            <a:extLst>
              <a:ext uri="{FF2B5EF4-FFF2-40B4-BE49-F238E27FC236}">
                <a16:creationId xmlns:a16="http://schemas.microsoft.com/office/drawing/2014/main" id="{85B21DB0-199C-4DE1-6AD3-52F43A4C70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DA3EA5-A84E-8065-437B-D0D2DADD7F0D}"/>
              </a:ext>
            </a:extLst>
          </p:cNvPr>
          <p:cNvSpPr>
            <a:spLocks noGrp="1"/>
          </p:cNvSpPr>
          <p:nvPr>
            <p:ph type="sldNum" sz="quarter" idx="12"/>
          </p:nvPr>
        </p:nvSpPr>
        <p:spPr/>
        <p:txBody>
          <a:bodyPr/>
          <a:lstStyle/>
          <a:p>
            <a:fld id="{24A852FB-D40A-41C3-BA2A-589C74D1BF80}" type="slidenum">
              <a:rPr lang="en-US" smtClean="0"/>
              <a:t>‹#›</a:t>
            </a:fld>
            <a:endParaRPr lang="en-US"/>
          </a:p>
        </p:txBody>
      </p:sp>
    </p:spTree>
    <p:extLst>
      <p:ext uri="{BB962C8B-B14F-4D97-AF65-F5344CB8AC3E}">
        <p14:creationId xmlns:p14="http://schemas.microsoft.com/office/powerpoint/2010/main" val="2443963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05B5FFB-4F9A-1826-7344-1E6FCE8EEF0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1D24AE4-8920-BBF2-1E86-55DBB02E2D6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00E89C-578D-96CE-8B36-AEE4A3D3FBA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DF736A5F-F8FB-48C4-B950-C45FEE5769B3}" type="datetimeFigureOut">
              <a:rPr lang="en-US" smtClean="0"/>
              <a:t>4/30/2024</a:t>
            </a:fld>
            <a:endParaRPr lang="en-US"/>
          </a:p>
        </p:txBody>
      </p:sp>
      <p:sp>
        <p:nvSpPr>
          <p:cNvPr id="5" name="Footer Placeholder 4">
            <a:extLst>
              <a:ext uri="{FF2B5EF4-FFF2-40B4-BE49-F238E27FC236}">
                <a16:creationId xmlns:a16="http://schemas.microsoft.com/office/drawing/2014/main" id="{8EB7DAF0-9058-6E19-075C-74765F114B6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F4D9F2A8-014F-5CD0-F420-8F42606BD77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24A852FB-D40A-41C3-BA2A-589C74D1BF80}" type="slidenum">
              <a:rPr lang="en-US" smtClean="0"/>
              <a:t>‹#›</a:t>
            </a:fld>
            <a:endParaRPr lang="en-US"/>
          </a:p>
        </p:txBody>
      </p:sp>
    </p:spTree>
    <p:extLst>
      <p:ext uri="{BB962C8B-B14F-4D97-AF65-F5344CB8AC3E}">
        <p14:creationId xmlns:p14="http://schemas.microsoft.com/office/powerpoint/2010/main" val="6369074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1E95F-D5BE-48F3-D301-173EBBAAB4CE}"/>
              </a:ext>
            </a:extLst>
          </p:cNvPr>
          <p:cNvSpPr>
            <a:spLocks noGrp="1"/>
          </p:cNvSpPr>
          <p:nvPr>
            <p:ph type="ctrTitle"/>
          </p:nvPr>
        </p:nvSpPr>
        <p:spPr/>
        <p:txBody>
          <a:bodyPr/>
          <a:lstStyle/>
          <a:p>
            <a:r>
              <a:rPr lang="en-US" dirty="0"/>
              <a:t>Exhaustive Search</a:t>
            </a:r>
          </a:p>
        </p:txBody>
      </p:sp>
      <p:sp>
        <p:nvSpPr>
          <p:cNvPr id="3" name="Subtitle 2">
            <a:extLst>
              <a:ext uri="{FF2B5EF4-FFF2-40B4-BE49-F238E27FC236}">
                <a16:creationId xmlns:a16="http://schemas.microsoft.com/office/drawing/2014/main" id="{A496DA7B-3F3E-43E1-C8EF-53AAB7410EE1}"/>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529750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A98DD-A714-758B-7EB0-0B185B999420}"/>
              </a:ext>
            </a:extLst>
          </p:cNvPr>
          <p:cNvSpPr>
            <a:spLocks noGrp="1"/>
          </p:cNvSpPr>
          <p:nvPr>
            <p:ph type="title"/>
          </p:nvPr>
        </p:nvSpPr>
        <p:spPr/>
        <p:txBody>
          <a:bodyPr/>
          <a:lstStyle/>
          <a:p>
            <a:r>
              <a:rPr lang="en-US" dirty="0"/>
              <a:t>Exhaustive search procedure</a:t>
            </a:r>
          </a:p>
        </p:txBody>
      </p:sp>
      <p:sp>
        <p:nvSpPr>
          <p:cNvPr id="3" name="Content Placeholder 2">
            <a:extLst>
              <a:ext uri="{FF2B5EF4-FFF2-40B4-BE49-F238E27FC236}">
                <a16:creationId xmlns:a16="http://schemas.microsoft.com/office/drawing/2014/main" id="{E491713B-05AC-0DAB-670E-67EE9098BA42}"/>
              </a:ext>
            </a:extLst>
          </p:cNvPr>
          <p:cNvSpPr>
            <a:spLocks noGrp="1"/>
          </p:cNvSpPr>
          <p:nvPr>
            <p:ph idx="1"/>
          </p:nvPr>
        </p:nvSpPr>
        <p:spPr/>
        <p:txBody>
          <a:bodyPr/>
          <a:lstStyle/>
          <a:p>
            <a:r>
              <a:rPr lang="en-US" dirty="0"/>
              <a:t>Goal: </a:t>
            </a:r>
          </a:p>
          <a:p>
            <a:pPr lvl="1"/>
            <a:r>
              <a:rPr lang="en-US" dirty="0"/>
              <a:t>Explore all options that match some description</a:t>
            </a:r>
          </a:p>
          <a:p>
            <a:r>
              <a:rPr lang="en-US" dirty="0"/>
              <a:t>Process:</a:t>
            </a:r>
          </a:p>
          <a:p>
            <a:pPr lvl="1"/>
            <a:r>
              <a:rPr lang="en-US" dirty="0"/>
              <a:t>If you have a whole answer, do whatever you need to do with it (return it, print it, etc.)</a:t>
            </a:r>
          </a:p>
          <a:p>
            <a:pPr lvl="1"/>
            <a:r>
              <a:rPr lang="en-US" dirty="0"/>
              <a:t>Otherwise, identify a modification. </a:t>
            </a:r>
          </a:p>
          <a:p>
            <a:pPr lvl="2"/>
            <a:r>
              <a:rPr lang="en-US" dirty="0"/>
              <a:t>For each choice of how to make that modification, do a recursive call with the change made </a:t>
            </a:r>
          </a:p>
        </p:txBody>
      </p:sp>
    </p:spTree>
    <p:extLst>
      <p:ext uri="{BB962C8B-B14F-4D97-AF65-F5344CB8AC3E}">
        <p14:creationId xmlns:p14="http://schemas.microsoft.com/office/powerpoint/2010/main" val="1168130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69818-C8D2-DD85-DD96-89C7EE27960D}"/>
              </a:ext>
            </a:extLst>
          </p:cNvPr>
          <p:cNvSpPr>
            <a:spLocks noGrp="1"/>
          </p:cNvSpPr>
          <p:nvPr>
            <p:ph type="title"/>
          </p:nvPr>
        </p:nvSpPr>
        <p:spPr/>
        <p:txBody>
          <a:bodyPr/>
          <a:lstStyle/>
          <a:p>
            <a:r>
              <a:rPr lang="en-US" dirty="0"/>
              <a:t>Academic student employee strike (1/3)</a:t>
            </a:r>
          </a:p>
        </p:txBody>
      </p:sp>
      <p:sp>
        <p:nvSpPr>
          <p:cNvPr id="3" name="Content Placeholder 2">
            <a:extLst>
              <a:ext uri="{FF2B5EF4-FFF2-40B4-BE49-F238E27FC236}">
                <a16:creationId xmlns:a16="http://schemas.microsoft.com/office/drawing/2014/main" id="{A574E597-FB68-EDF8-85D2-1864498CC4FD}"/>
              </a:ext>
            </a:extLst>
          </p:cNvPr>
          <p:cNvSpPr>
            <a:spLocks noGrp="1"/>
          </p:cNvSpPr>
          <p:nvPr>
            <p:ph idx="1"/>
          </p:nvPr>
        </p:nvSpPr>
        <p:spPr/>
        <p:txBody>
          <a:bodyPr/>
          <a:lstStyle/>
          <a:p>
            <a:r>
              <a:rPr lang="en-US" dirty="0"/>
              <a:t>There is an open question about how a university wide academic student employee strike – which includes TAs – may affect the course, </a:t>
            </a:r>
            <a:r>
              <a:rPr lang="en-US" u="sng" dirty="0"/>
              <a:t>but it almost certainly will</a:t>
            </a:r>
            <a:r>
              <a:rPr lang="en-US" dirty="0"/>
              <a:t>. </a:t>
            </a:r>
          </a:p>
          <a:p>
            <a:r>
              <a:rPr lang="en-US" dirty="0"/>
              <a:t>A reduction in the size of our operating course staff may impact: </a:t>
            </a:r>
          </a:p>
          <a:p>
            <a:pPr lvl="1"/>
            <a:r>
              <a:rPr lang="en-US" dirty="0"/>
              <a:t>TA office hour availability (IPL)</a:t>
            </a:r>
          </a:p>
          <a:p>
            <a:pPr lvl="1"/>
            <a:r>
              <a:rPr lang="en-US" dirty="0"/>
              <a:t>Grading timelines &amp; quantity, quality of feedback</a:t>
            </a:r>
          </a:p>
          <a:p>
            <a:pPr lvl="1"/>
            <a:r>
              <a:rPr lang="en-US" dirty="0"/>
              <a:t>Quiz section administration</a:t>
            </a:r>
          </a:p>
          <a:p>
            <a:pPr lvl="1"/>
            <a:r>
              <a:rPr lang="en-US" dirty="0"/>
              <a:t>Ed discussion board answers</a:t>
            </a:r>
          </a:p>
        </p:txBody>
      </p:sp>
    </p:spTree>
    <p:extLst>
      <p:ext uri="{BB962C8B-B14F-4D97-AF65-F5344CB8AC3E}">
        <p14:creationId xmlns:p14="http://schemas.microsoft.com/office/powerpoint/2010/main" val="3441007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DB21F6-829A-CA25-5844-2CD721383082}"/>
              </a:ext>
            </a:extLst>
          </p:cNvPr>
          <p:cNvSpPr>
            <a:spLocks noGrp="1"/>
          </p:cNvSpPr>
          <p:nvPr>
            <p:ph type="title"/>
          </p:nvPr>
        </p:nvSpPr>
        <p:spPr/>
        <p:txBody>
          <a:bodyPr/>
          <a:lstStyle/>
          <a:p>
            <a:r>
              <a:rPr lang="en-US" dirty="0"/>
              <a:t>Academic student employee strike (2/3)</a:t>
            </a:r>
          </a:p>
        </p:txBody>
      </p:sp>
      <p:sp>
        <p:nvSpPr>
          <p:cNvPr id="3" name="Content Placeholder 2">
            <a:extLst>
              <a:ext uri="{FF2B5EF4-FFF2-40B4-BE49-F238E27FC236}">
                <a16:creationId xmlns:a16="http://schemas.microsoft.com/office/drawing/2014/main" id="{5FBA9E91-1F31-FA50-EF8C-32E695067664}"/>
              </a:ext>
            </a:extLst>
          </p:cNvPr>
          <p:cNvSpPr>
            <a:spLocks noGrp="1"/>
          </p:cNvSpPr>
          <p:nvPr>
            <p:ph idx="1"/>
          </p:nvPr>
        </p:nvSpPr>
        <p:spPr/>
        <p:txBody>
          <a:bodyPr/>
          <a:lstStyle/>
          <a:p>
            <a:r>
              <a:rPr lang="en-US" dirty="0"/>
              <a:t>The duration of a possible strike is unknown and the situation is developing. Please stay in communication with the course staff via the Ed message board (or, for private matters, email) if you encounter unexpected circumstances during this time. </a:t>
            </a:r>
          </a:p>
          <a:p>
            <a:r>
              <a:rPr lang="en-US" dirty="0"/>
              <a:t>We (at minimum, Nathan) will respond and do our best to work with and support you. </a:t>
            </a:r>
          </a:p>
          <a:p>
            <a:r>
              <a:rPr lang="en-US" dirty="0"/>
              <a:t>On my end, I will do my best to communicate changes in course logistics with you. </a:t>
            </a:r>
          </a:p>
          <a:p>
            <a:r>
              <a:rPr lang="en-US" dirty="0"/>
              <a:t>Please actively check your email and the Ed board.</a:t>
            </a:r>
          </a:p>
        </p:txBody>
      </p:sp>
    </p:spTree>
    <p:extLst>
      <p:ext uri="{BB962C8B-B14F-4D97-AF65-F5344CB8AC3E}">
        <p14:creationId xmlns:p14="http://schemas.microsoft.com/office/powerpoint/2010/main" val="12387804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A4919-EC0D-3AA5-9558-499521AF861F}"/>
              </a:ext>
            </a:extLst>
          </p:cNvPr>
          <p:cNvSpPr>
            <a:spLocks noGrp="1"/>
          </p:cNvSpPr>
          <p:nvPr>
            <p:ph type="title"/>
          </p:nvPr>
        </p:nvSpPr>
        <p:spPr/>
        <p:txBody>
          <a:bodyPr/>
          <a:lstStyle/>
          <a:p>
            <a:r>
              <a:rPr lang="en-US" dirty="0"/>
              <a:t>Academic student employee strike (3/3)</a:t>
            </a:r>
          </a:p>
        </p:txBody>
      </p:sp>
      <p:sp>
        <p:nvSpPr>
          <p:cNvPr id="3" name="Content Placeholder 2">
            <a:extLst>
              <a:ext uri="{FF2B5EF4-FFF2-40B4-BE49-F238E27FC236}">
                <a16:creationId xmlns:a16="http://schemas.microsoft.com/office/drawing/2014/main" id="{7FCD1D34-7494-CAC3-7DA4-4B564208215A}"/>
              </a:ext>
            </a:extLst>
          </p:cNvPr>
          <p:cNvSpPr>
            <a:spLocks noGrp="1"/>
          </p:cNvSpPr>
          <p:nvPr>
            <p:ph idx="1"/>
          </p:nvPr>
        </p:nvSpPr>
        <p:spPr/>
        <p:txBody>
          <a:bodyPr/>
          <a:lstStyle/>
          <a:p>
            <a:pPr marL="0" indent="0" algn="ctr">
              <a:buNone/>
            </a:pPr>
            <a:r>
              <a:rPr lang="en-US" dirty="0"/>
              <a:t>Above All,</a:t>
            </a:r>
          </a:p>
          <a:p>
            <a:pPr marL="0" indent="0" algn="ctr">
              <a:buNone/>
            </a:pPr>
            <a:endParaRPr lang="en-US" dirty="0"/>
          </a:p>
          <a:p>
            <a:pPr marL="0" indent="0" algn="ctr">
              <a:buNone/>
            </a:pPr>
            <a:r>
              <a:rPr lang="en-US" sz="4800" dirty="0"/>
              <a:t>Please Be Kind</a:t>
            </a:r>
            <a:endParaRPr lang="en-US" dirty="0"/>
          </a:p>
          <a:p>
            <a:pPr marL="0" indent="0" algn="ctr">
              <a:buNone/>
            </a:pPr>
            <a:endParaRPr lang="en-US" dirty="0"/>
          </a:p>
          <a:p>
            <a:pPr marL="0" indent="0" algn="ctr">
              <a:buNone/>
            </a:pPr>
            <a:r>
              <a:rPr lang="en-US" dirty="0"/>
              <a:t>We’re all doing our best to provide a good learning environment for students and to provide for ourselves.</a:t>
            </a:r>
          </a:p>
        </p:txBody>
      </p:sp>
    </p:spTree>
    <p:extLst>
      <p:ext uri="{BB962C8B-B14F-4D97-AF65-F5344CB8AC3E}">
        <p14:creationId xmlns:p14="http://schemas.microsoft.com/office/powerpoint/2010/main" val="29690364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CBEBD-2896-F2F7-FECD-897BD0EF77B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3915F4D-EC71-6984-3956-1E78A50CFC60}"/>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581908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3505</TotalTime>
  <Words>268</Words>
  <Application>Microsoft Office PowerPoint</Application>
  <PresentationFormat>Widescreen</PresentationFormat>
  <Paragraphs>26</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Aptos</vt:lpstr>
      <vt:lpstr>Aptos Display</vt:lpstr>
      <vt:lpstr>Arial</vt:lpstr>
      <vt:lpstr>Office Theme</vt:lpstr>
      <vt:lpstr>Exhaustive Search</vt:lpstr>
      <vt:lpstr>Exhaustive search procedure</vt:lpstr>
      <vt:lpstr>Academic student employee strike (1/3)</vt:lpstr>
      <vt:lpstr>Academic student employee strike (2/3)</vt:lpstr>
      <vt:lpstr>Academic student employee strike (3/3)</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Exhaustive Search</dc:title>
  <dc:creator>Brunelle, Nathan J (njb2b)</dc:creator>
  <cp:lastModifiedBy>Brunelle, Nathan J (njb2b)</cp:lastModifiedBy>
  <cp:revision>3</cp:revision>
  <dcterms:created xsi:type="dcterms:W3CDTF">2024-05-01T04:02:37Z</dcterms:created>
  <dcterms:modified xsi:type="dcterms:W3CDTF">2024-05-03T14:28:17Z</dcterms:modified>
</cp:coreProperties>
</file>