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867" r:id="rId3"/>
    <p:sldId id="361" r:id="rId4"/>
    <p:sldId id="869" r:id="rId5"/>
    <p:sldId id="877" r:id="rId6"/>
    <p:sldId id="880" r:id="rId7"/>
    <p:sldId id="879" r:id="rId8"/>
    <p:sldId id="8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867"/>
            <p14:sldId id="361"/>
            <p14:sldId id="869"/>
            <p14:sldId id="877"/>
            <p14:sldId id="880"/>
            <p14:sldId id="879"/>
            <p14:sldId id="8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4" autoAdjust="0"/>
    <p:restoredTop sz="91361"/>
  </p:normalViewPr>
  <p:slideViewPr>
    <p:cSldViewPr snapToGrid="0" snapToObjects="1">
      <p:cViewPr varScale="1">
        <p:scale>
          <a:sx n="128" d="100"/>
          <a:sy n="128" d="100"/>
        </p:scale>
        <p:origin x="888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Recursive Programming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Recursive Programming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fun Winter plans once the quarter is over?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15291-D628-44AC-BE87-CD421EF0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44754" y="5582697"/>
            <a:ext cx="1233359" cy="1235464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D578D90B-5BFC-E57A-97A0-88CD9E0CB949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F81E3394-9396-8DE3-2D92-77A1DFD4913B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Resubmission Period 3 due tonight (10/25) at 11:59pm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Last opportunity for C0</a:t>
            </a:r>
          </a:p>
          <a:p>
            <a:r>
              <a:rPr lang="en-US" dirty="0">
                <a:latin typeface="Calibri" panose="020F0502020204030204" pitchFamily="34" charset="0"/>
              </a:rPr>
              <a:t>Quiz 1 Tuesday (10/29) in your registered section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Programming Assignment 1 is due Wednesday (10/30) at 11:59pm</a:t>
            </a:r>
          </a:p>
          <a:p>
            <a:r>
              <a:rPr lang="en-US" dirty="0">
                <a:latin typeface="Calibri" panose="020F0502020204030204" pitchFamily="34" charset="0"/>
              </a:rPr>
              <a:t>Resubmission Period 4 opening tonight, due next Friday (11/1)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Assignments available: P0, C1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118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Generally, anything you can write iteratively you can write recursively</a:t>
            </a:r>
          </a:p>
          <a:p>
            <a:pPr lvl="1"/>
            <a:r>
              <a:rPr lang="en-US" dirty="0"/>
              <a:t>So why write anything recursively?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429AE-A906-464A-85CF-850C294EAFFD}"/>
              </a:ext>
            </a:extLst>
          </p:cNvPr>
          <p:cNvSpPr txBox="1"/>
          <p:nvPr/>
        </p:nvSpPr>
        <p:spPr>
          <a:xfrm>
            <a:off x="781437" y="2736793"/>
            <a:ext cx="10629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Recursion is particularly useful when dealing with something that’s recursively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Math examples:</a:t>
                </a:r>
              </a:p>
              <a:p>
                <a:pPr lvl="1"/>
                <a:r>
                  <a:rPr lang="en-US" dirty="0"/>
                  <a:t>Factorial: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Exponent: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Fibonacci: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  <a:blipFill>
                <a:blip r:embed="rId2"/>
                <a:stretch>
                  <a:fillRect l="-1604" t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0A830F7-8856-4069-91AF-6D3C61377BF9}"/>
              </a:ext>
            </a:extLst>
          </p:cNvPr>
          <p:cNvSpPr txBox="1">
            <a:spLocks/>
          </p:cNvSpPr>
          <p:nvPr/>
        </p:nvSpPr>
        <p:spPr>
          <a:xfrm>
            <a:off x="6463145" y="4528978"/>
            <a:ext cx="6837218" cy="262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Non-math examples?</a:t>
            </a:r>
          </a:p>
          <a:p>
            <a:pPr lvl="1"/>
            <a:r>
              <a:rPr lang="en-US" dirty="0" err="1"/>
              <a:t>ListNodes</a:t>
            </a:r>
            <a:r>
              <a:rPr lang="en-US" dirty="0"/>
              <a:t> (int data, </a:t>
            </a:r>
            <a:r>
              <a:rPr lang="en-US" dirty="0" err="1"/>
              <a:t>ListNode</a:t>
            </a:r>
            <a:r>
              <a:rPr lang="en-US" dirty="0"/>
              <a:t> next)</a:t>
            </a:r>
          </a:p>
          <a:p>
            <a:pPr lvl="1"/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57411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computer files fall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541318" y="4343214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Standard file (.txt, .csv, .java)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false</a:t>
            </a:r>
          </a:p>
        </p:txBody>
      </p:sp>
      <p:pic>
        <p:nvPicPr>
          <p:cNvPr id="1026" name="Picture 2" descr="Directory - Directory Icon - CleanPNG ...">
            <a:extLst>
              <a:ext uri="{FF2B5EF4-FFF2-40B4-BE49-F238E27FC236}">
                <a16:creationId xmlns:a16="http://schemas.microsoft.com/office/drawing/2014/main" id="{3764B298-1914-4B8D-817A-C714D628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84" y="1865893"/>
            <a:ext cx="4817918" cy="27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File SVG, PNG Icon, Symbol. Download Image.">
            <a:extLst>
              <a:ext uri="{FF2B5EF4-FFF2-40B4-BE49-F238E27FC236}">
                <a16:creationId xmlns:a16="http://schemas.microsoft.com/office/drawing/2014/main" id="{301EDA03-E395-471D-A6EC-A20B2DAE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24" y="2177349"/>
            <a:ext cx="2160412" cy="21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337006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Directory w/ subfiles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true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File[] </a:t>
            </a:r>
            <a:r>
              <a:rPr lang="en-US" sz="1800" dirty="0" err="1">
                <a:latin typeface="Consolas" panose="020B0609020204030204" pitchFamily="49" charset="0"/>
              </a:rPr>
              <a:t>subFiles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f.listFiles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File is either normal, or a directory with a File[] of </a:t>
            </a:r>
            <a:r>
              <a:rPr lang="en-US" i="1" dirty="0" err="1"/>
              <a:t>subFiles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9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1C18-A258-830D-558A-D21A76DC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B279-A0EB-9783-434E-7AD4069A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 w/ Indentation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one of our files know what level it’s 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if a bigger doll told the next smaller doll the level?</a:t>
            </a:r>
          </a:p>
          <a:p>
            <a:pPr lvl="1"/>
            <a:r>
              <a:rPr lang="en-US" dirty="0"/>
              <a:t>So long as the first doll is told the right value, this will work!</a:t>
            </a:r>
          </a:p>
          <a:p>
            <a:r>
              <a:rPr lang="en-US" dirty="0"/>
              <a:t>Remember, recursive method calls are still method calls</a:t>
            </a:r>
          </a:p>
          <a:p>
            <a:pPr lvl="1"/>
            <a:r>
              <a:rPr lang="en-US" dirty="0"/>
              <a:t>How can we pass information from a bigger doll to a smaller doll?</a:t>
            </a:r>
          </a:p>
        </p:txBody>
      </p:sp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4027027-B1C3-4585-BAD6-38F9F4FA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3271340" y="2101809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0A9FD111-0E9D-4E65-88F1-DE6EE1F73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5611210" y="2332953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DEA28C-3058-4D30-B958-34D7C3D9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622400" y="2637753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F5E2CAC-19B8-4621-AA36-B0CF88A07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10053797" y="315037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B34ECC-AF42-43F1-82AF-E462DA0D5B90}"/>
              </a:ext>
            </a:extLst>
          </p:cNvPr>
          <p:cNvSpPr/>
          <p:nvPr/>
        </p:nvSpPr>
        <p:spPr>
          <a:xfrm>
            <a:off x="3135877" y="4101951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crawl(example)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7880D7-39E9-4973-AD9D-F5F66013AC3C}"/>
              </a:ext>
            </a:extLst>
          </p:cNvPr>
          <p:cNvSpPr/>
          <p:nvPr/>
        </p:nvSpPr>
        <p:spPr>
          <a:xfrm>
            <a:off x="5368470" y="410195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crawl(two)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14EDAE-9E30-4C3E-94B0-56939C0857AE}"/>
              </a:ext>
            </a:extLst>
          </p:cNvPr>
          <p:cNvSpPr/>
          <p:nvPr/>
        </p:nvSpPr>
        <p:spPr>
          <a:xfrm>
            <a:off x="7337715" y="4087004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crawl(five)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EF2777-7AC6-4DE8-B6A9-1980626FB784}"/>
              </a:ext>
            </a:extLst>
          </p:cNvPr>
          <p:cNvSpPr/>
          <p:nvPr/>
        </p:nvSpPr>
        <p:spPr>
          <a:xfrm>
            <a:off x="9282545" y="4087003"/>
            <a:ext cx="2206718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crawl(four.txt)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1C71D-B971-431A-9730-A4E26878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8" y="2398076"/>
            <a:ext cx="2352675" cy="19431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FDA61AE-D614-4B2B-AC5A-91F81AA10250}"/>
              </a:ext>
            </a:extLst>
          </p:cNvPr>
          <p:cNvCxnSpPr>
            <a:stCxn id="15" idx="0"/>
            <a:endCxn id="16" idx="0"/>
          </p:cNvCxnSpPr>
          <p:nvPr/>
        </p:nvCxnSpPr>
        <p:spPr>
          <a:xfrm rot="16200000" flipH="1">
            <a:off x="5089101" y="1156503"/>
            <a:ext cx="231144" cy="2121757"/>
          </a:xfrm>
          <a:prstGeom prst="curvedConnector3">
            <a:avLst>
              <a:gd name="adj1" fmla="val -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8A19041-D474-4BA4-A875-003446A5F06D}"/>
              </a:ext>
            </a:extLst>
          </p:cNvPr>
          <p:cNvCxnSpPr>
            <a:cxnSpLocks/>
            <a:stCxn id="16" idx="0"/>
            <a:endCxn id="17" idx="0"/>
          </p:cNvCxnSpPr>
          <p:nvPr/>
        </p:nvCxnSpPr>
        <p:spPr>
          <a:xfrm rot="16200000" flipH="1">
            <a:off x="7097774" y="1500731"/>
            <a:ext cx="304800" cy="1969245"/>
          </a:xfrm>
          <a:prstGeom prst="curvedConnector3">
            <a:avLst>
              <a:gd name="adj1" fmla="val -75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7FD99F9-0CD9-4902-8849-0494CF139B74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16200000" flipH="1">
            <a:off x="9067587" y="1804963"/>
            <a:ext cx="512618" cy="2178199"/>
          </a:xfrm>
          <a:prstGeom prst="curvedConnector3">
            <a:avLst>
              <a:gd name="adj1" fmla="val -445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/ Private Pairs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when we need additional information between recursive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helper method hides additional info</a:t>
            </a:r>
          </a:p>
          <a:p>
            <a:pPr lvl="1"/>
            <a:r>
              <a:rPr lang="en-US" dirty="0"/>
              <a:t>Clients shouldn’t have to </a:t>
            </a:r>
            <a:r>
              <a:rPr lang="en-US"/>
              <a:t>worry about it</a:t>
            </a:r>
            <a:endParaRPr lang="en-US" dirty="0"/>
          </a:p>
          <a:p>
            <a:r>
              <a:rPr lang="en-US" dirty="0"/>
              <a:t>All public method does is kick-start the private one</a:t>
            </a:r>
          </a:p>
          <a:p>
            <a:pPr lvl="1"/>
            <a:r>
              <a:rPr lang="en-US" dirty="0"/>
              <a:t>What’s the correct starting value(s) for additional param(s)?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2B26FF5-CF38-4DD1-B1D7-540CD8C5C01F}"/>
              </a:ext>
            </a:extLst>
          </p:cNvPr>
          <p:cNvSpPr txBox="1">
            <a:spLocks/>
          </p:cNvSpPr>
          <p:nvPr/>
        </p:nvSpPr>
        <p:spPr>
          <a:xfrm>
            <a:off x="830407" y="5235531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Question to ask: “Do I need to keep track of any additional information?” 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6214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32034</TotalTime>
  <Words>431</Words>
  <Application>Microsoft Macintosh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Programming</vt:lpstr>
      <vt:lpstr>Announcements</vt:lpstr>
      <vt:lpstr>Recursive Methods [Review]</vt:lpstr>
      <vt:lpstr>Why Recursion?</vt:lpstr>
      <vt:lpstr>Files</vt:lpstr>
      <vt:lpstr>PowerPoint Presentation</vt:lpstr>
      <vt:lpstr>Crawl w/ Indentation</vt:lpstr>
      <vt:lpstr>Public / Private Pairs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480</cp:revision>
  <cp:lastPrinted>2022-09-27T21:33:44Z</cp:lastPrinted>
  <dcterms:created xsi:type="dcterms:W3CDTF">2020-06-13T06:27:42Z</dcterms:created>
  <dcterms:modified xsi:type="dcterms:W3CDTF">2024-10-25T20:18:28Z</dcterms:modified>
</cp:coreProperties>
</file>