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344" r:id="rId3"/>
    <p:sldId id="345" r:id="rId4"/>
    <p:sldId id="346" r:id="rId5"/>
    <p:sldId id="34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731"/>
    <a:srgbClr val="FA8231"/>
    <a:srgbClr val="FAFAFA"/>
    <a:srgbClr val="F5F5F5"/>
    <a:srgbClr val="EF5777"/>
    <a:srgbClr val="0FB9B1"/>
    <a:srgbClr val="54A0FF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3083" autoAdjust="0"/>
  </p:normalViewPr>
  <p:slideViewPr>
    <p:cSldViewPr snapToGrid="0" snapToObjects="1">
      <p:cViewPr varScale="1">
        <p:scale>
          <a:sx n="128" d="100"/>
          <a:sy n="128" d="100"/>
        </p:scale>
        <p:origin x="136" y="176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70495D-9FCE-4B4A-941C-9B636F6619F2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F7410C50-FCAF-4E29-BB63-C803FCF2F4D0}">
      <dgm:prSet phldrT="[Text]"/>
      <dgm:spPr/>
      <dgm:t>
        <a:bodyPr/>
        <a:lstStyle/>
        <a:p>
          <a:r>
            <a:rPr lang="en-US"/>
            <a:t>Interfaces</a:t>
          </a:r>
          <a:endParaRPr lang="en-US" dirty="0"/>
        </a:p>
      </dgm:t>
    </dgm:pt>
    <dgm:pt modelId="{CB02FDA8-8CE6-431D-BBB9-6604C2F35ED0}" type="parTrans" cxnId="{50386813-79D1-44D9-99CE-2793D7EF31CA}">
      <dgm:prSet/>
      <dgm:spPr/>
      <dgm:t>
        <a:bodyPr/>
        <a:lstStyle/>
        <a:p>
          <a:endParaRPr lang="en-US"/>
        </a:p>
      </dgm:t>
    </dgm:pt>
    <dgm:pt modelId="{00D7731F-1428-4918-B79C-1DBC5A900C9F}" type="sibTrans" cxnId="{50386813-79D1-44D9-99CE-2793D7EF31CA}">
      <dgm:prSet/>
      <dgm:spPr/>
      <dgm:t>
        <a:bodyPr/>
        <a:lstStyle/>
        <a:p>
          <a:endParaRPr lang="en-US"/>
        </a:p>
      </dgm:t>
    </dgm:pt>
    <dgm:pt modelId="{7E766408-F060-4CFD-AAC0-29BB3F59DA9A}">
      <dgm:prSet phldrT="[Text]"/>
      <dgm:spPr/>
      <dgm:t>
        <a:bodyPr/>
        <a:lstStyle/>
        <a:p>
          <a:r>
            <a:rPr lang="en-US" dirty="0"/>
            <a:t>Abstract Classes</a:t>
          </a:r>
        </a:p>
      </dgm:t>
    </dgm:pt>
    <dgm:pt modelId="{FE14D403-709C-4C3E-ADDA-0D13806ED4EE}" type="parTrans" cxnId="{296DC12A-4A89-4B0B-843E-03C8856A575B}">
      <dgm:prSet/>
      <dgm:spPr/>
      <dgm:t>
        <a:bodyPr/>
        <a:lstStyle/>
        <a:p>
          <a:endParaRPr lang="en-US"/>
        </a:p>
      </dgm:t>
    </dgm:pt>
    <dgm:pt modelId="{FF7B268F-5AB5-44C3-AD26-85CDDB925564}" type="sibTrans" cxnId="{296DC12A-4A89-4B0B-843E-03C8856A575B}">
      <dgm:prSet/>
      <dgm:spPr/>
      <dgm:t>
        <a:bodyPr/>
        <a:lstStyle/>
        <a:p>
          <a:endParaRPr lang="en-US"/>
        </a:p>
      </dgm:t>
    </dgm:pt>
    <dgm:pt modelId="{EFFE7F1D-FB70-4E2B-904E-6C2BE87BABFD}">
      <dgm:prSet phldrT="[Text]"/>
      <dgm:spPr/>
      <dgm:t>
        <a:bodyPr/>
        <a:lstStyle/>
        <a:p>
          <a:r>
            <a:rPr lang="en-US"/>
            <a:t>Classes</a:t>
          </a:r>
          <a:endParaRPr lang="en-US" dirty="0"/>
        </a:p>
      </dgm:t>
    </dgm:pt>
    <dgm:pt modelId="{42F5B43E-CF0A-4855-B6CA-C8C330EF9157}" type="parTrans" cxnId="{52D26143-13B5-48CF-A505-B1615F821568}">
      <dgm:prSet/>
      <dgm:spPr/>
      <dgm:t>
        <a:bodyPr/>
        <a:lstStyle/>
        <a:p>
          <a:endParaRPr lang="en-US"/>
        </a:p>
      </dgm:t>
    </dgm:pt>
    <dgm:pt modelId="{C6F3EB68-D5E3-4459-A170-9D9EBF98D6F8}" type="sibTrans" cxnId="{52D26143-13B5-48CF-A505-B1615F821568}">
      <dgm:prSet/>
      <dgm:spPr/>
      <dgm:t>
        <a:bodyPr/>
        <a:lstStyle/>
        <a:p>
          <a:endParaRPr lang="en-US"/>
        </a:p>
      </dgm:t>
    </dgm:pt>
    <dgm:pt modelId="{CCA6E7F6-94E8-45AB-AFBA-1F5FF5DF9779}" type="pres">
      <dgm:prSet presAssocID="{4170495D-9FCE-4B4A-941C-9B636F6619F2}" presName="Name0" presStyleCnt="0">
        <dgm:presLayoutVars>
          <dgm:chMax val="7"/>
          <dgm:dir/>
          <dgm:resizeHandles val="exact"/>
        </dgm:presLayoutVars>
      </dgm:prSet>
      <dgm:spPr/>
    </dgm:pt>
    <dgm:pt modelId="{E3594F6F-47B3-4C42-9052-1912D367817B}" type="pres">
      <dgm:prSet presAssocID="{4170495D-9FCE-4B4A-941C-9B636F6619F2}" presName="ellipse1" presStyleLbl="vennNode1" presStyleIdx="0" presStyleCnt="3">
        <dgm:presLayoutVars>
          <dgm:bulletEnabled val="1"/>
        </dgm:presLayoutVars>
      </dgm:prSet>
      <dgm:spPr/>
    </dgm:pt>
    <dgm:pt modelId="{98B32783-8D12-4E27-9FEC-F1C744282E20}" type="pres">
      <dgm:prSet presAssocID="{4170495D-9FCE-4B4A-941C-9B636F6619F2}" presName="ellipse2" presStyleLbl="vennNode1" presStyleIdx="1" presStyleCnt="3">
        <dgm:presLayoutVars>
          <dgm:bulletEnabled val="1"/>
        </dgm:presLayoutVars>
      </dgm:prSet>
      <dgm:spPr/>
    </dgm:pt>
    <dgm:pt modelId="{E30B6114-57E3-4A7D-99B1-A90E79AD5D8C}" type="pres">
      <dgm:prSet presAssocID="{4170495D-9FCE-4B4A-941C-9B636F6619F2}" presName="ellipse3" presStyleLbl="vennNode1" presStyleIdx="2" presStyleCnt="3">
        <dgm:presLayoutVars>
          <dgm:bulletEnabled val="1"/>
        </dgm:presLayoutVars>
      </dgm:prSet>
      <dgm:spPr/>
    </dgm:pt>
  </dgm:ptLst>
  <dgm:cxnLst>
    <dgm:cxn modelId="{A7B54405-ECBE-4AC7-8677-6ED297421AE7}" type="presOf" srcId="{4170495D-9FCE-4B4A-941C-9B636F6619F2}" destId="{CCA6E7F6-94E8-45AB-AFBA-1F5FF5DF9779}" srcOrd="0" destOrd="0" presId="urn:microsoft.com/office/officeart/2005/8/layout/rings+Icon"/>
    <dgm:cxn modelId="{50386813-79D1-44D9-99CE-2793D7EF31CA}" srcId="{4170495D-9FCE-4B4A-941C-9B636F6619F2}" destId="{F7410C50-FCAF-4E29-BB63-C803FCF2F4D0}" srcOrd="0" destOrd="0" parTransId="{CB02FDA8-8CE6-431D-BBB9-6604C2F35ED0}" sibTransId="{00D7731F-1428-4918-B79C-1DBC5A900C9F}"/>
    <dgm:cxn modelId="{296DC12A-4A89-4B0B-843E-03C8856A575B}" srcId="{4170495D-9FCE-4B4A-941C-9B636F6619F2}" destId="{7E766408-F060-4CFD-AAC0-29BB3F59DA9A}" srcOrd="1" destOrd="0" parTransId="{FE14D403-709C-4C3E-ADDA-0D13806ED4EE}" sibTransId="{FF7B268F-5AB5-44C3-AD26-85CDDB925564}"/>
    <dgm:cxn modelId="{52D26143-13B5-48CF-A505-B1615F821568}" srcId="{4170495D-9FCE-4B4A-941C-9B636F6619F2}" destId="{EFFE7F1D-FB70-4E2B-904E-6C2BE87BABFD}" srcOrd="2" destOrd="0" parTransId="{42F5B43E-CF0A-4855-B6CA-C8C330EF9157}" sibTransId="{C6F3EB68-D5E3-4459-A170-9D9EBF98D6F8}"/>
    <dgm:cxn modelId="{F0F41A5D-828A-40F1-B580-E3F05E781B31}" type="presOf" srcId="{F7410C50-FCAF-4E29-BB63-C803FCF2F4D0}" destId="{E3594F6F-47B3-4C42-9052-1912D367817B}" srcOrd="0" destOrd="0" presId="urn:microsoft.com/office/officeart/2005/8/layout/rings+Icon"/>
    <dgm:cxn modelId="{F936D8B6-FDB0-4CA7-963A-ACC3F8686D91}" type="presOf" srcId="{EFFE7F1D-FB70-4E2B-904E-6C2BE87BABFD}" destId="{E30B6114-57E3-4A7D-99B1-A90E79AD5D8C}" srcOrd="0" destOrd="0" presId="urn:microsoft.com/office/officeart/2005/8/layout/rings+Icon"/>
    <dgm:cxn modelId="{0A1F4EDC-62F0-480A-882E-7D2D03F30E18}" type="presOf" srcId="{7E766408-F060-4CFD-AAC0-29BB3F59DA9A}" destId="{98B32783-8D12-4E27-9FEC-F1C744282E20}" srcOrd="0" destOrd="0" presId="urn:microsoft.com/office/officeart/2005/8/layout/rings+Icon"/>
    <dgm:cxn modelId="{110261F2-EC7D-459F-9B9A-77C558B74B5A}" type="presParOf" srcId="{CCA6E7F6-94E8-45AB-AFBA-1F5FF5DF9779}" destId="{E3594F6F-47B3-4C42-9052-1912D367817B}" srcOrd="0" destOrd="0" presId="urn:microsoft.com/office/officeart/2005/8/layout/rings+Icon"/>
    <dgm:cxn modelId="{019A9FAC-A5D3-4047-8D47-57D8BE083BC2}" type="presParOf" srcId="{CCA6E7F6-94E8-45AB-AFBA-1F5FF5DF9779}" destId="{98B32783-8D12-4E27-9FEC-F1C744282E20}" srcOrd="1" destOrd="0" presId="urn:microsoft.com/office/officeart/2005/8/layout/rings+Icon"/>
    <dgm:cxn modelId="{0A9CCC84-EA36-4FA9-80CD-AEA9CF614FE9}" type="presParOf" srcId="{CCA6E7F6-94E8-45AB-AFBA-1F5FF5DF9779}" destId="{E30B6114-57E3-4A7D-99B1-A90E79AD5D8C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81FB8C-11E0-4067-A202-F0210BE8B8EA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4050DD2B-72B8-4E2D-A402-1FA297FB2985}">
      <dgm:prSet phldrT="[Text]"/>
      <dgm:spPr/>
      <dgm:t>
        <a:bodyPr/>
        <a:lstStyle/>
        <a:p>
          <a:r>
            <a:rPr lang="en-US" dirty="0"/>
            <a:t>Interfaces</a:t>
          </a:r>
        </a:p>
      </dgm:t>
    </dgm:pt>
    <dgm:pt modelId="{004EEA89-2D78-4449-850B-4AF7022F8971}" type="parTrans" cxnId="{B0884D59-1B0D-4266-965C-8B24B1E78612}">
      <dgm:prSet/>
      <dgm:spPr/>
      <dgm:t>
        <a:bodyPr/>
        <a:lstStyle/>
        <a:p>
          <a:endParaRPr lang="en-US"/>
        </a:p>
      </dgm:t>
    </dgm:pt>
    <dgm:pt modelId="{29A00F85-7F55-4B39-84EC-2410179B959A}" type="sibTrans" cxnId="{B0884D59-1B0D-4266-965C-8B24B1E78612}">
      <dgm:prSet/>
      <dgm:spPr/>
      <dgm:t>
        <a:bodyPr/>
        <a:lstStyle/>
        <a:p>
          <a:endParaRPr lang="en-US"/>
        </a:p>
      </dgm:t>
    </dgm:pt>
    <dgm:pt modelId="{47168CCA-85E7-443F-8112-D26B2A01D6E4}">
      <dgm:prSet phldrT="[Text]"/>
      <dgm:spPr/>
      <dgm:t>
        <a:bodyPr/>
        <a:lstStyle/>
        <a:p>
          <a:r>
            <a:rPr lang="en-US" dirty="0"/>
            <a:t>Abstract Classes</a:t>
          </a:r>
        </a:p>
      </dgm:t>
    </dgm:pt>
    <dgm:pt modelId="{B15DCF8B-7B0E-47F2-928B-5C4903B9FC58}" type="parTrans" cxnId="{564231C9-ACC7-4A51-AD65-A805F1141DAE}">
      <dgm:prSet/>
      <dgm:spPr/>
      <dgm:t>
        <a:bodyPr/>
        <a:lstStyle/>
        <a:p>
          <a:endParaRPr lang="en-US"/>
        </a:p>
      </dgm:t>
    </dgm:pt>
    <dgm:pt modelId="{7704E86E-6A61-4863-8D6E-9B5E4580C880}" type="sibTrans" cxnId="{564231C9-ACC7-4A51-AD65-A805F1141DAE}">
      <dgm:prSet/>
      <dgm:spPr/>
      <dgm:t>
        <a:bodyPr/>
        <a:lstStyle/>
        <a:p>
          <a:endParaRPr lang="en-US"/>
        </a:p>
      </dgm:t>
    </dgm:pt>
    <dgm:pt modelId="{43D58B31-D588-4A4F-A663-754A7EDED7A4}">
      <dgm:prSet phldrT="[Text]"/>
      <dgm:spPr/>
      <dgm:t>
        <a:bodyPr/>
        <a:lstStyle/>
        <a:p>
          <a:r>
            <a:rPr lang="en-US" dirty="0"/>
            <a:t>Classes</a:t>
          </a:r>
        </a:p>
      </dgm:t>
    </dgm:pt>
    <dgm:pt modelId="{F6338B55-8FA6-4D40-B345-514EAE6E8AF3}" type="parTrans" cxnId="{8515E0A0-95BA-48E8-969B-5F633833F998}">
      <dgm:prSet/>
      <dgm:spPr/>
      <dgm:t>
        <a:bodyPr/>
        <a:lstStyle/>
        <a:p>
          <a:endParaRPr lang="en-US"/>
        </a:p>
      </dgm:t>
    </dgm:pt>
    <dgm:pt modelId="{801B19B5-7DDD-4E3D-A580-34220B56D1FD}" type="sibTrans" cxnId="{8515E0A0-95BA-48E8-969B-5F633833F998}">
      <dgm:prSet/>
      <dgm:spPr/>
      <dgm:t>
        <a:bodyPr/>
        <a:lstStyle/>
        <a:p>
          <a:endParaRPr lang="en-US"/>
        </a:p>
      </dgm:t>
    </dgm:pt>
    <dgm:pt modelId="{BFE9F589-B62D-4B5C-94CF-C83427EA157E}" type="pres">
      <dgm:prSet presAssocID="{5181FB8C-11E0-4067-A202-F0210BE8B8EA}" presName="Name0" presStyleCnt="0">
        <dgm:presLayoutVars>
          <dgm:resizeHandles/>
        </dgm:presLayoutVars>
      </dgm:prSet>
      <dgm:spPr/>
    </dgm:pt>
    <dgm:pt modelId="{3AED3813-71AD-4210-8E13-5EDCBC98AAF5}" type="pres">
      <dgm:prSet presAssocID="{4050DD2B-72B8-4E2D-A402-1FA297FB2985}" presName="text" presStyleLbl="node1" presStyleIdx="0" presStyleCnt="3" custScaleX="157193" custLinFactY="-2997" custLinFactNeighborX="-25704" custLinFactNeighborY="-100000">
        <dgm:presLayoutVars>
          <dgm:bulletEnabled val="1"/>
        </dgm:presLayoutVars>
      </dgm:prSet>
      <dgm:spPr/>
    </dgm:pt>
    <dgm:pt modelId="{00CC649D-4526-44FB-A10A-CCD84600BFF0}" type="pres">
      <dgm:prSet presAssocID="{29A00F85-7F55-4B39-84EC-2410179B959A}" presName="space" presStyleCnt="0"/>
      <dgm:spPr/>
    </dgm:pt>
    <dgm:pt modelId="{BE0C4331-F831-44B5-BFB6-B07BDAE99892}" type="pres">
      <dgm:prSet presAssocID="{47168CCA-85E7-443F-8112-D26B2A01D6E4}" presName="text" presStyleLbl="node1" presStyleIdx="1" presStyleCnt="3" custScaleX="116554">
        <dgm:presLayoutVars>
          <dgm:bulletEnabled val="1"/>
        </dgm:presLayoutVars>
      </dgm:prSet>
      <dgm:spPr/>
    </dgm:pt>
    <dgm:pt modelId="{BFAB6A16-B8DD-40EA-ABEB-F09FD6B125A2}" type="pres">
      <dgm:prSet presAssocID="{7704E86E-6A61-4863-8D6E-9B5E4580C880}" presName="space" presStyleCnt="0"/>
      <dgm:spPr/>
    </dgm:pt>
    <dgm:pt modelId="{FD8D0F5E-FCC2-47F1-B085-35B506E2902E}" type="pres">
      <dgm:prSet presAssocID="{43D58B31-D588-4A4F-A663-754A7EDED7A4}" presName="text" presStyleLbl="node1" presStyleIdx="2" presStyleCnt="3" custScaleX="208617">
        <dgm:presLayoutVars>
          <dgm:bulletEnabled val="1"/>
        </dgm:presLayoutVars>
      </dgm:prSet>
      <dgm:spPr/>
    </dgm:pt>
  </dgm:ptLst>
  <dgm:cxnLst>
    <dgm:cxn modelId="{5398E502-DD9B-4502-BACA-5BA2FFDC2B9E}" type="presOf" srcId="{5181FB8C-11E0-4067-A202-F0210BE8B8EA}" destId="{BFE9F589-B62D-4B5C-94CF-C83427EA157E}" srcOrd="0" destOrd="0" presId="urn:diagrams.loki3.com/VaryingWidthList"/>
    <dgm:cxn modelId="{B0884D59-1B0D-4266-965C-8B24B1E78612}" srcId="{5181FB8C-11E0-4067-A202-F0210BE8B8EA}" destId="{4050DD2B-72B8-4E2D-A402-1FA297FB2985}" srcOrd="0" destOrd="0" parTransId="{004EEA89-2D78-4449-850B-4AF7022F8971}" sibTransId="{29A00F85-7F55-4B39-84EC-2410179B959A}"/>
    <dgm:cxn modelId="{67381A76-821A-4B38-85A2-3C578B7C0FFC}" type="presOf" srcId="{43D58B31-D588-4A4F-A663-754A7EDED7A4}" destId="{FD8D0F5E-FCC2-47F1-B085-35B506E2902E}" srcOrd="0" destOrd="0" presId="urn:diagrams.loki3.com/VaryingWidthList"/>
    <dgm:cxn modelId="{8515E0A0-95BA-48E8-969B-5F633833F998}" srcId="{5181FB8C-11E0-4067-A202-F0210BE8B8EA}" destId="{43D58B31-D588-4A4F-A663-754A7EDED7A4}" srcOrd="2" destOrd="0" parTransId="{F6338B55-8FA6-4D40-B345-514EAE6E8AF3}" sibTransId="{801B19B5-7DDD-4E3D-A580-34220B56D1FD}"/>
    <dgm:cxn modelId="{8F6CB4AD-F5D1-4B00-9CED-9FC08DCF0665}" type="presOf" srcId="{47168CCA-85E7-443F-8112-D26B2A01D6E4}" destId="{BE0C4331-F831-44B5-BFB6-B07BDAE99892}" srcOrd="0" destOrd="0" presId="urn:diagrams.loki3.com/VaryingWidthList"/>
    <dgm:cxn modelId="{564231C9-ACC7-4A51-AD65-A805F1141DAE}" srcId="{5181FB8C-11E0-4067-A202-F0210BE8B8EA}" destId="{47168CCA-85E7-443F-8112-D26B2A01D6E4}" srcOrd="1" destOrd="0" parTransId="{B15DCF8B-7B0E-47F2-928B-5C4903B9FC58}" sibTransId="{7704E86E-6A61-4863-8D6E-9B5E4580C880}"/>
    <dgm:cxn modelId="{D656A1E1-9A00-4FE9-B696-396F2CDB71C7}" type="presOf" srcId="{4050DD2B-72B8-4E2D-A402-1FA297FB2985}" destId="{3AED3813-71AD-4210-8E13-5EDCBC98AAF5}" srcOrd="0" destOrd="0" presId="urn:diagrams.loki3.com/VaryingWidthList"/>
    <dgm:cxn modelId="{2189D4E5-857C-4D7F-84A9-4E23CACD80A7}" type="presParOf" srcId="{BFE9F589-B62D-4B5C-94CF-C83427EA157E}" destId="{3AED3813-71AD-4210-8E13-5EDCBC98AAF5}" srcOrd="0" destOrd="0" presId="urn:diagrams.loki3.com/VaryingWidthList"/>
    <dgm:cxn modelId="{0F98BEAE-45ED-4525-98E8-D4459320229A}" type="presParOf" srcId="{BFE9F589-B62D-4B5C-94CF-C83427EA157E}" destId="{00CC649D-4526-44FB-A10A-CCD84600BFF0}" srcOrd="1" destOrd="0" presId="urn:diagrams.loki3.com/VaryingWidthList"/>
    <dgm:cxn modelId="{AC3CC03C-FEF0-42DD-B80E-609DFE389239}" type="presParOf" srcId="{BFE9F589-B62D-4B5C-94CF-C83427EA157E}" destId="{BE0C4331-F831-44B5-BFB6-B07BDAE99892}" srcOrd="2" destOrd="0" presId="urn:diagrams.loki3.com/VaryingWidthList"/>
    <dgm:cxn modelId="{204A7A28-DA39-4ED9-8247-A87A8279F3DF}" type="presParOf" srcId="{BFE9F589-B62D-4B5C-94CF-C83427EA157E}" destId="{BFAB6A16-B8DD-40EA-ABEB-F09FD6B125A2}" srcOrd="3" destOrd="0" presId="urn:diagrams.loki3.com/VaryingWidthList"/>
    <dgm:cxn modelId="{00FC20A6-1D6B-4307-87F9-09DBE158D817}" type="presParOf" srcId="{BFE9F589-B62D-4B5C-94CF-C83427EA157E}" destId="{FD8D0F5E-FCC2-47F1-B085-35B506E2902E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94F6F-47B3-4C42-9052-1912D367817B}">
      <dsp:nvSpPr>
        <dsp:cNvPr id="0" name=""/>
        <dsp:cNvSpPr/>
      </dsp:nvSpPr>
      <dsp:spPr>
        <a:xfrm>
          <a:off x="166161" y="0"/>
          <a:ext cx="1983206" cy="19831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Interfaces</a:t>
          </a:r>
          <a:endParaRPr lang="en-US" sz="2300" kern="1200" dirty="0"/>
        </a:p>
      </dsp:txBody>
      <dsp:txXfrm>
        <a:off x="456595" y="290430"/>
        <a:ext cx="1402338" cy="1402317"/>
      </dsp:txXfrm>
    </dsp:sp>
    <dsp:sp modelId="{98B32783-8D12-4E27-9FEC-F1C744282E20}">
      <dsp:nvSpPr>
        <dsp:cNvPr id="0" name=""/>
        <dsp:cNvSpPr/>
      </dsp:nvSpPr>
      <dsp:spPr>
        <a:xfrm>
          <a:off x="1186935" y="1322669"/>
          <a:ext cx="1983206" cy="19831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Abstract Classes</a:t>
          </a:r>
        </a:p>
      </dsp:txBody>
      <dsp:txXfrm>
        <a:off x="1477369" y="1613099"/>
        <a:ext cx="1402338" cy="1402317"/>
      </dsp:txXfrm>
    </dsp:sp>
    <dsp:sp modelId="{E30B6114-57E3-4A7D-99B1-A90E79AD5D8C}">
      <dsp:nvSpPr>
        <dsp:cNvPr id="0" name=""/>
        <dsp:cNvSpPr/>
      </dsp:nvSpPr>
      <dsp:spPr>
        <a:xfrm>
          <a:off x="2206502" y="0"/>
          <a:ext cx="1983206" cy="19831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Classes</a:t>
          </a:r>
          <a:endParaRPr lang="en-US" sz="2300" kern="1200" dirty="0"/>
        </a:p>
      </dsp:txBody>
      <dsp:txXfrm>
        <a:off x="2496936" y="290430"/>
        <a:ext cx="1402338" cy="1402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D3813-71AD-4210-8E13-5EDCBC98AAF5}">
      <dsp:nvSpPr>
        <dsp:cNvPr id="0" name=""/>
        <dsp:cNvSpPr/>
      </dsp:nvSpPr>
      <dsp:spPr>
        <a:xfrm>
          <a:off x="0" y="0"/>
          <a:ext cx="1600486" cy="1289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Interfaces</a:t>
          </a:r>
        </a:p>
      </dsp:txBody>
      <dsp:txXfrm>
        <a:off x="0" y="0"/>
        <a:ext cx="1600486" cy="1289100"/>
      </dsp:txXfrm>
    </dsp:sp>
    <dsp:sp modelId="{BE0C4331-F831-44B5-BFB6-B07BDAE99892}">
      <dsp:nvSpPr>
        <dsp:cNvPr id="0" name=""/>
        <dsp:cNvSpPr/>
      </dsp:nvSpPr>
      <dsp:spPr>
        <a:xfrm>
          <a:off x="13503" y="1355508"/>
          <a:ext cx="1573479" cy="1289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Abstract Classes</a:t>
          </a:r>
        </a:p>
      </dsp:txBody>
      <dsp:txXfrm>
        <a:off x="13503" y="1355508"/>
        <a:ext cx="1573479" cy="1289100"/>
      </dsp:txXfrm>
    </dsp:sp>
    <dsp:sp modelId="{FD8D0F5E-FCC2-47F1-B085-35B506E2902E}">
      <dsp:nvSpPr>
        <dsp:cNvPr id="0" name=""/>
        <dsp:cNvSpPr/>
      </dsp:nvSpPr>
      <dsp:spPr>
        <a:xfrm>
          <a:off x="0" y="2709063"/>
          <a:ext cx="1600486" cy="1289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Classes</a:t>
          </a:r>
        </a:p>
      </dsp:txBody>
      <dsp:txXfrm>
        <a:off x="0" y="2709063"/>
        <a:ext cx="1600486" cy="1289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10/2/24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64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2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4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220E74-2D71-4753-B1F3-ECB7E63159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0206" y="273611"/>
            <a:ext cx="813697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80DEDC-C499-4E7B-9EE2-FEC186CB5E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0206" y="273611"/>
            <a:ext cx="813697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Autumn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02: Abstract Classes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Abstract Classes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Coffee or tea? Or something else?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205ADD-6B34-4AF9-B3AB-D7153D8644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44066" y="5592711"/>
            <a:ext cx="1222932" cy="1227023"/>
          </a:xfrm>
          <a:prstGeom prst="rect">
            <a:avLst/>
          </a:prstGeom>
        </p:spPr>
      </p:pic>
      <p:sp>
        <p:nvSpPr>
          <p:cNvPr id="3" name="Google Shape;96;p1">
            <a:extLst>
              <a:ext uri="{FF2B5EF4-FFF2-40B4-BE49-F238E27FC236}">
                <a16:creationId xmlns:a16="http://schemas.microsoft.com/office/drawing/2014/main" id="{90B77847-218D-6F16-BB0C-368DB118C92E}"/>
              </a:ext>
            </a:extLst>
          </p:cNvPr>
          <p:cNvSpPr txBox="1"/>
          <p:nvPr/>
        </p:nvSpPr>
        <p:spPr>
          <a:xfrm>
            <a:off x="7379594" y="4838081"/>
            <a:ext cx="2011796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" name="Google Shape;98;p1">
            <a:extLst>
              <a:ext uri="{FF2B5EF4-FFF2-40B4-BE49-F238E27FC236}">
                <a16:creationId xmlns:a16="http://schemas.microsoft.com/office/drawing/2014/main" id="{EB51A6B7-D0B1-7E5A-F60F-AC7551AE33A1}"/>
              </a:ext>
            </a:extLst>
          </p:cNvPr>
          <p:cNvSpPr txBox="1"/>
          <p:nvPr/>
        </p:nvSpPr>
        <p:spPr>
          <a:xfrm>
            <a:off x="9354623" y="4838665"/>
            <a:ext cx="30537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James Wilcox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32400"/>
          </a:xfrm>
        </p:spPr>
        <p:txBody>
          <a:bodyPr>
            <a:normAutofit/>
          </a:bodyPr>
          <a:lstStyle/>
          <a:p>
            <a:r>
              <a:rPr lang="en-US" sz="2800" dirty="0"/>
              <a:t>Mi</a:t>
            </a:r>
            <a:r>
              <a:rPr lang="en-US" dirty="0"/>
              <a:t>xture of </a:t>
            </a:r>
            <a:r>
              <a:rPr lang="en-US" dirty="0">
                <a:latin typeface="Consolas" panose="020B0609020204030204" pitchFamily="49" charset="0"/>
              </a:rPr>
              <a:t>Interfaces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</a:rPr>
              <a:t>Classes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Interface </a:t>
            </a:r>
            <a:r>
              <a:rPr lang="en-US" dirty="0"/>
              <a:t>similarities:</a:t>
            </a:r>
          </a:p>
          <a:p>
            <a:pPr marL="914400" lvl="2" indent="0">
              <a:buNone/>
            </a:pPr>
            <a:r>
              <a:rPr lang="en-US" dirty="0"/>
              <a:t>- Can contain (</a:t>
            </a:r>
            <a:r>
              <a:rPr lang="en-US" dirty="0">
                <a:latin typeface="Consolas" panose="020B0609020204030204" pitchFamily="49" charset="0"/>
              </a:rPr>
              <a:t>abstract</a:t>
            </a:r>
            <a:r>
              <a:rPr lang="en-US" dirty="0"/>
              <a:t>) method declarations</a:t>
            </a:r>
          </a:p>
          <a:p>
            <a:pPr marL="914400" lvl="2" indent="0">
              <a:buNone/>
            </a:pPr>
            <a:r>
              <a:rPr lang="en-US" dirty="0"/>
              <a:t>- Can’t be instantiated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Class </a:t>
            </a:r>
            <a:r>
              <a:rPr lang="en-US" dirty="0"/>
              <a:t>similarities:</a:t>
            </a:r>
          </a:p>
          <a:p>
            <a:pPr marL="914400" lvl="2" indent="0">
              <a:buNone/>
            </a:pPr>
            <a:r>
              <a:rPr lang="en-US" dirty="0"/>
              <a:t>- Can contain method implementations</a:t>
            </a:r>
          </a:p>
          <a:p>
            <a:pPr marL="914400" lvl="2" indent="0">
              <a:buNone/>
            </a:pPr>
            <a:r>
              <a:rPr lang="en-US" dirty="0"/>
              <a:t>- Can have fields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 there identical / nearly similar behavior between classes that shouldn’t inherit from one another?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6EEDBDE-4CFC-4A94-922C-C857515A99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0620737"/>
              </p:ext>
            </p:extLst>
          </p:nvPr>
        </p:nvGraphicFramePr>
        <p:xfrm>
          <a:off x="7623694" y="1219200"/>
          <a:ext cx="4355870" cy="3305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901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OOP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8850745" cy="5232400"/>
          </a:xfrm>
        </p:spPr>
        <p:txBody>
          <a:bodyPr>
            <a:normAutofit/>
          </a:bodyPr>
          <a:lstStyle/>
          <a:p>
            <a:r>
              <a:rPr lang="en-US" dirty="0"/>
              <a:t>Allow us to define differing levels of abstraction</a:t>
            </a:r>
          </a:p>
          <a:p>
            <a:pPr lvl="1"/>
            <a:r>
              <a:rPr lang="en-US" dirty="0"/>
              <a:t>Interfaces = high-level specification</a:t>
            </a:r>
          </a:p>
          <a:p>
            <a:pPr lvl="2"/>
            <a:r>
              <a:rPr lang="en-US" dirty="0"/>
              <a:t>What behavior should this type of class have</a:t>
            </a:r>
          </a:p>
          <a:p>
            <a:pPr lvl="1"/>
            <a:r>
              <a:rPr lang="en-US" dirty="0"/>
              <a:t>Abstract classes = shared behavior + high-level specification</a:t>
            </a:r>
          </a:p>
          <a:p>
            <a:pPr lvl="1"/>
            <a:r>
              <a:rPr lang="en-US" dirty="0"/>
              <a:t>Classes = individual behavior implementation</a:t>
            </a:r>
          </a:p>
          <a:p>
            <a:r>
              <a:rPr lang="en-US" dirty="0"/>
              <a:t>Inheritance allows us to share code via “is-a” relationships</a:t>
            </a:r>
          </a:p>
          <a:p>
            <a:pPr lvl="1"/>
            <a:r>
              <a:rPr lang="en-US" dirty="0"/>
              <a:t>Reduce redundancy / repeated code &amp; enable polymorphism</a:t>
            </a:r>
          </a:p>
          <a:p>
            <a:pPr lvl="2"/>
            <a:r>
              <a:rPr lang="en-US" dirty="0"/>
              <a:t>Still might not be the “best” decision!</a:t>
            </a:r>
          </a:p>
          <a:p>
            <a:pPr lvl="1"/>
            <a:r>
              <a:rPr lang="en-US" dirty="0"/>
              <a:t>Interfaces extend other interfaces</a:t>
            </a:r>
          </a:p>
          <a:p>
            <a:pPr lvl="1"/>
            <a:r>
              <a:rPr lang="en-US" dirty="0"/>
              <a:t>(abstract) classes extend other (abstract) classes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0EDD675-30BB-4EA8-A13A-1A8F09A8E3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6650024"/>
              </p:ext>
            </p:extLst>
          </p:nvPr>
        </p:nvGraphicFramePr>
        <p:xfrm>
          <a:off x="10286714" y="1371600"/>
          <a:ext cx="1600486" cy="4000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CA996D4-CCAE-48AE-9312-9E534D1D0363}"/>
              </a:ext>
            </a:extLst>
          </p:cNvPr>
          <p:cNvSpPr txBox="1"/>
          <p:nvPr/>
        </p:nvSpPr>
        <p:spPr>
          <a:xfrm>
            <a:off x="10430846" y="819189"/>
            <a:ext cx="13122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/>
              <a:t>Abstract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1B738-9F67-4EF0-A305-510FC34FD6B6}"/>
              </a:ext>
            </a:extLst>
          </p:cNvPr>
          <p:cNvSpPr txBox="1"/>
          <p:nvPr/>
        </p:nvSpPr>
        <p:spPr>
          <a:xfrm>
            <a:off x="10384777" y="5428689"/>
            <a:ext cx="14043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/>
              <a:t>Concrete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63A0CF-619E-47F5-A6BE-0E1052C748D7}"/>
              </a:ext>
            </a:extLst>
          </p:cNvPr>
          <p:cNvSpPr txBox="1"/>
          <p:nvPr/>
        </p:nvSpPr>
        <p:spPr>
          <a:xfrm>
            <a:off x="838200" y="6126946"/>
            <a:ext cx="96537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You’re now capable of designing some pretty complex systems!</a:t>
            </a:r>
          </a:p>
          <a:p>
            <a:endParaRPr lang="en-US" sz="28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E4BCC2-E512-407D-AC72-F3E9102E1E10}"/>
              </a:ext>
            </a:extLst>
          </p:cNvPr>
          <p:cNvCxnSpPr/>
          <p:nvPr/>
        </p:nvCxnSpPr>
        <p:spPr>
          <a:xfrm>
            <a:off x="9995985" y="1368973"/>
            <a:ext cx="0" cy="400274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64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in the “real world”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32400"/>
          </a:xfrm>
        </p:spPr>
        <p:txBody>
          <a:bodyPr>
            <a:normAutofit/>
          </a:bodyPr>
          <a:lstStyle/>
          <a:p>
            <a:r>
              <a:rPr lang="en-US" dirty="0"/>
              <a:t>In this course, we’ll always give you expected behavior of the classes you write</a:t>
            </a:r>
          </a:p>
          <a:p>
            <a:pPr lvl="1"/>
            <a:r>
              <a:rPr lang="en-US" dirty="0"/>
              <a:t>Often not the case when programming for real</a:t>
            </a:r>
          </a:p>
          <a:p>
            <a:pPr lvl="1"/>
            <a:r>
              <a:rPr lang="en-US" dirty="0"/>
              <a:t>Clients don’t really know what they want (but programmers don’t either)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My advice:</a:t>
            </a:r>
          </a:p>
          <a:p>
            <a:pPr lvl="1"/>
            <a:r>
              <a:rPr lang="en-US" dirty="0"/>
              <a:t>Clarify assumptions before making them (do I really want this functionality?)</a:t>
            </a:r>
          </a:p>
          <a:p>
            <a:pPr lvl="1"/>
            <a:r>
              <a:rPr lang="en-US" b="1" dirty="0"/>
              <a:t>There’s no one right answer</a:t>
            </a:r>
          </a:p>
          <a:p>
            <a:pPr lvl="2"/>
            <a:r>
              <a:rPr lang="en-US" dirty="0"/>
              <a:t>Weigh the options, make a decision, and provide explanation</a:t>
            </a:r>
          </a:p>
          <a:p>
            <a:pPr lvl="2"/>
            <a:r>
              <a:rPr lang="en-US" dirty="0"/>
              <a:t>Iterative development: make mistakes and learn from them</a:t>
            </a:r>
          </a:p>
          <a:p>
            <a:pPr lvl="2"/>
            <a:r>
              <a:rPr lang="en-US" dirty="0"/>
              <a:t>Be receptive to feedback and be willing to change your mind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6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9EA8A-4932-79DD-78D0-02EE78DA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versus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EE59C-D0CD-2ACF-AEB5-AF3EA9086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Interface: what something </a:t>
            </a:r>
            <a:r>
              <a:rPr lang="en-US" i="1" dirty="0"/>
              <a:t>should </a:t>
            </a:r>
            <a:r>
              <a:rPr lang="en-US" dirty="0"/>
              <a:t>do</a:t>
            </a:r>
          </a:p>
          <a:p>
            <a:endParaRPr lang="en-US" dirty="0"/>
          </a:p>
          <a:p>
            <a:r>
              <a:rPr lang="en-US" dirty="0"/>
              <a:t>Implementation:</a:t>
            </a:r>
            <a:r>
              <a:rPr lang="en-US" i="1" dirty="0"/>
              <a:t> how</a:t>
            </a:r>
            <a:r>
              <a:rPr lang="en-US" dirty="0"/>
              <a:t> something is done</a:t>
            </a:r>
          </a:p>
          <a:p>
            <a:endParaRPr lang="en-US" dirty="0"/>
          </a:p>
          <a:p>
            <a:r>
              <a:rPr lang="en-US" dirty="0"/>
              <a:t>These are different!</a:t>
            </a:r>
          </a:p>
          <a:p>
            <a:endParaRPr lang="en-US" dirty="0"/>
          </a:p>
          <a:p>
            <a:r>
              <a:rPr lang="en-US" dirty="0"/>
              <a:t>Big theme of CSE 123: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choose between different implementations of same interface</a:t>
            </a:r>
          </a:p>
        </p:txBody>
      </p:sp>
    </p:spTree>
    <p:extLst>
      <p:ext uri="{BB962C8B-B14F-4D97-AF65-F5344CB8AC3E}">
        <p14:creationId xmlns:p14="http://schemas.microsoft.com/office/powerpoint/2010/main" val="3507549119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15160</TotalTime>
  <Words>303</Words>
  <Application>Microsoft Macintosh PowerPoint</Application>
  <PresentationFormat>Widescreen</PresentationFormat>
  <Paragraphs>59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Abstract Classes</vt:lpstr>
      <vt:lpstr>Abstract Classes</vt:lpstr>
      <vt:lpstr>Advanced OOP Summary</vt:lpstr>
      <vt:lpstr>Design in the “real world”</vt:lpstr>
      <vt:lpstr>Interface versus Implementation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James R. Wilcox</cp:lastModifiedBy>
  <cp:revision>271</cp:revision>
  <cp:lastPrinted>2022-09-27T21:33:44Z</cp:lastPrinted>
  <dcterms:created xsi:type="dcterms:W3CDTF">2020-06-13T06:27:42Z</dcterms:created>
  <dcterms:modified xsi:type="dcterms:W3CDTF">2024-10-02T21:10:14Z</dcterms:modified>
</cp:coreProperties>
</file>