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340" r:id="rId3"/>
    <p:sldId id="262" r:id="rId4"/>
    <p:sldId id="342" r:id="rId5"/>
    <p:sldId id="343" r:id="rId6"/>
    <p:sldId id="345" r:id="rId7"/>
    <p:sldId id="349" r:id="rId8"/>
    <p:sldId id="3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083" autoAdjust="0"/>
  </p:normalViewPr>
  <p:slideViewPr>
    <p:cSldViewPr snapToGrid="0" snapToObjects="1">
      <p:cViewPr varScale="1">
        <p:scale>
          <a:sx n="128" d="100"/>
          <a:sy n="128" d="100"/>
        </p:scale>
        <p:origin x="200" y="176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E59AED-1ABF-8D47-B5D7-C50109AB6669}"/>
              </a:ext>
            </a:extLst>
          </p:cNvPr>
          <p:cNvSpPr/>
          <p:nvPr userDrawn="1"/>
        </p:nvSpPr>
        <p:spPr>
          <a:xfrm>
            <a:off x="7119063" y="1251643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204213-5282-9748-829A-B0CF9968EAE3}"/>
              </a:ext>
            </a:extLst>
          </p:cNvPr>
          <p:cNvCxnSpPr/>
          <p:nvPr userDrawn="1"/>
        </p:nvCxnSpPr>
        <p:spPr>
          <a:xfrm>
            <a:off x="7452794" y="4551419"/>
            <a:ext cx="446830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316C5E-94E4-1E69-FEBC-BC7B29D56913}"/>
              </a:ext>
            </a:extLst>
          </p:cNvPr>
          <p:cNvSpPr/>
          <p:nvPr userDrawn="1"/>
        </p:nvSpPr>
        <p:spPr>
          <a:xfrm>
            <a:off x="2950313" y="5594680"/>
            <a:ext cx="1218438" cy="122308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20E74-2D71-4753-B1F3-ECB7E6315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0DEDC-C499-4E7B-9EE2-FEC186CB5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Autumn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18" Type="http://schemas.openxmlformats.org/officeDocument/2006/relationships/image" Target="../media/image25.jpg"/><Relationship Id="rId26" Type="http://schemas.openxmlformats.org/officeDocument/2006/relationships/image" Target="../media/image33.jpg"/><Relationship Id="rId3" Type="http://schemas.openxmlformats.org/officeDocument/2006/relationships/image" Target="../media/image10.jpg"/><Relationship Id="rId21" Type="http://schemas.openxmlformats.org/officeDocument/2006/relationships/image" Target="../media/image28.pn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17" Type="http://schemas.openxmlformats.org/officeDocument/2006/relationships/image" Target="../media/image24.png"/><Relationship Id="rId25" Type="http://schemas.openxmlformats.org/officeDocument/2006/relationships/image" Target="../media/image32.jpeg"/><Relationship Id="rId2" Type="http://schemas.openxmlformats.org/officeDocument/2006/relationships/image" Target="../media/image9.JPG"/><Relationship Id="rId16" Type="http://schemas.openxmlformats.org/officeDocument/2006/relationships/image" Target="../media/image23.jpe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24" Type="http://schemas.openxmlformats.org/officeDocument/2006/relationships/image" Target="../media/image31.pn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91226" cy="1954786"/>
          </a:xfrm>
        </p:spPr>
        <p:txBody>
          <a:bodyPr/>
          <a:lstStyle/>
          <a:p>
            <a:r>
              <a:rPr lang="en-US" sz="3600" dirty="0"/>
              <a:t>Victory Lap &amp;</a:t>
            </a:r>
            <a:br>
              <a:rPr lang="en-US" sz="3600" dirty="0"/>
            </a:br>
            <a:r>
              <a:rPr lang="en-US" sz="3600" dirty="0"/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56906" y="2111794"/>
            <a:ext cx="4476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neighbors:</a:t>
            </a:r>
          </a:p>
          <a:p>
            <a:pPr algn="ctr"/>
            <a:endParaRPr lang="en-US" sz="22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3FA4D-2EA7-2844-8846-AA5A5AC61268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644714-AF17-4EC8-98BE-5963AF7C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1367" y="5589755"/>
            <a:ext cx="1245553" cy="1247566"/>
          </a:xfrm>
          <a:prstGeom prst="rect">
            <a:avLst/>
          </a:prstGeom>
        </p:spPr>
      </p:pic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97A2056E-58AD-8FBF-B6B4-3380E3B63711}"/>
              </a:ext>
            </a:extLst>
          </p:cNvPr>
          <p:cNvSpPr txBox="1"/>
          <p:nvPr/>
        </p:nvSpPr>
        <p:spPr>
          <a:xfrm>
            <a:off x="7379594" y="4838081"/>
            <a:ext cx="201179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Google Shape;98;p1">
            <a:extLst>
              <a:ext uri="{FF2B5EF4-FFF2-40B4-BE49-F238E27FC236}">
                <a16:creationId xmlns:a16="http://schemas.microsoft.com/office/drawing/2014/main" id="{66C229F7-A7DB-488A-AE76-FCB8063D4DFF}"/>
              </a:ext>
            </a:extLst>
          </p:cNvPr>
          <p:cNvSpPr txBox="1"/>
          <p:nvPr/>
        </p:nvSpPr>
        <p:spPr>
          <a:xfrm>
            <a:off x="9354623" y="4838665"/>
            <a:ext cx="3053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James Wilcox</a:t>
            </a: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/>
          </a:bodyPr>
          <a:lstStyle/>
          <a:p>
            <a:r>
              <a:rPr lang="en-US" dirty="0"/>
              <a:t>C3 due tonight (12/6) at 11:59pm</a:t>
            </a:r>
          </a:p>
          <a:p>
            <a:r>
              <a:rPr lang="en-US" dirty="0"/>
              <a:t>R8/R-James due Sunday (12/8) at 11:59pm</a:t>
            </a:r>
          </a:p>
          <a:p>
            <a:pPr lvl="1"/>
            <a:r>
              <a:rPr lang="en-US" dirty="0"/>
              <a:t>Two forms to submit! Both on the Ed board.</a:t>
            </a:r>
          </a:p>
          <a:p>
            <a:pPr lvl="1"/>
            <a:r>
              <a:rPr lang="en-US" dirty="0"/>
              <a:t>R8 open to C3 if you need two extra days instead of another resub</a:t>
            </a:r>
          </a:p>
          <a:p>
            <a:pPr lvl="1"/>
            <a:r>
              <a:rPr lang="en-US" dirty="0"/>
              <a:t>R-James open to all assignments w/ feedback released</a:t>
            </a:r>
          </a:p>
          <a:p>
            <a:r>
              <a:rPr lang="en-US" dirty="0"/>
              <a:t>IPL closes end of day today (12/6)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r>
              <a:rPr lang="en-US" b="1" dirty="0"/>
              <a:t>Final Exam Tuesday (12/10) @ 12:30pm-2:30pm in KNE 120/130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121923-9B4C-4841-B7B3-63A186117BEA}"/>
              </a:ext>
            </a:extLst>
          </p:cNvPr>
          <p:cNvSpPr/>
          <p:nvPr/>
        </p:nvSpPr>
        <p:spPr>
          <a:xfrm>
            <a:off x="7339112" y="1233639"/>
            <a:ext cx="392907" cy="4830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082D-619E-44B5-8C28-7B27E176ADB0}"/>
              </a:ext>
            </a:extLst>
          </p:cNvPr>
          <p:cNvSpPr txBox="1"/>
          <p:nvPr/>
        </p:nvSpPr>
        <p:spPr>
          <a:xfrm>
            <a:off x="7627721" y="332561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Assessable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13182"/>
              </p:ext>
            </p:extLst>
          </p:nvPr>
        </p:nvGraphicFramePr>
        <p:xfrm>
          <a:off x="838200" y="3100772"/>
          <a:ext cx="4898457" cy="319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38898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163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412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CSE 416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2577552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1084035" y="6294090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213927"/>
          </a:xfrm>
        </p:spPr>
        <p:txBody>
          <a:bodyPr>
            <a:normAutofit/>
          </a:bodyPr>
          <a:lstStyle/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  <p:pic>
        <p:nvPicPr>
          <p:cNvPr id="4" name="Picture 3" descr="A person posing for a picture with a bridge in the background&#10;&#10;Description automatically generated">
            <a:extLst>
              <a:ext uri="{FF2B5EF4-FFF2-40B4-BE49-F238E27FC236}">
                <a16:creationId xmlns:a16="http://schemas.microsoft.com/office/drawing/2014/main" id="{95150A7C-2E72-F414-CCA3-137108BC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28311" y="2132382"/>
            <a:ext cx="769307" cy="769307"/>
          </a:xfrm>
          <a:prstGeom prst="rect">
            <a:avLst/>
          </a:prstGeom>
        </p:spPr>
      </p:pic>
      <p:pic>
        <p:nvPicPr>
          <p:cNvPr id="5" name="Picture 4" descr="A person standing in front of a ferris wheel&#10;&#10;Description automatically generated">
            <a:extLst>
              <a:ext uri="{FF2B5EF4-FFF2-40B4-BE49-F238E27FC236}">
                <a16:creationId xmlns:a16="http://schemas.microsoft.com/office/drawing/2014/main" id="{5BC9C2B1-5318-0152-075C-A7BC8A84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186" y="2132382"/>
            <a:ext cx="769307" cy="769307"/>
          </a:xfrm>
          <a:prstGeom prst="rect">
            <a:avLst/>
          </a:prstGeom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16134F8-32CF-A588-B62D-A35695193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936" y="2132382"/>
            <a:ext cx="806308" cy="769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EB6F0-FA66-95A6-13D5-70B6FEF9C8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93" b="12432"/>
          <a:stretch/>
        </p:blipFill>
        <p:spPr>
          <a:xfrm>
            <a:off x="8314061" y="2132382"/>
            <a:ext cx="769307" cy="771173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44A1D23-3F17-FC5F-96D7-7143FB2E5A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17"/>
          <a:stretch/>
        </p:blipFill>
        <p:spPr>
          <a:xfrm>
            <a:off x="10136812" y="2132382"/>
            <a:ext cx="804572" cy="762600"/>
          </a:xfrm>
          <a:prstGeom prst="rect">
            <a:avLst/>
          </a:prstGeom>
        </p:spPr>
      </p:pic>
      <p:pic>
        <p:nvPicPr>
          <p:cNvPr id="9" name="Picture 8" descr="A person wearing sunglasses and lying in a hammock&#10;&#10;Description automatically generated">
            <a:extLst>
              <a:ext uri="{FF2B5EF4-FFF2-40B4-BE49-F238E27FC236}">
                <a16:creationId xmlns:a16="http://schemas.microsoft.com/office/drawing/2014/main" id="{2DD34CC4-0EC3-D285-FAA8-59019F59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4616" y="2125011"/>
            <a:ext cx="769307" cy="769971"/>
          </a:xfrm>
          <a:prstGeom prst="rect">
            <a:avLst/>
          </a:prstGeom>
        </p:spPr>
      </p:pic>
      <p:pic>
        <p:nvPicPr>
          <p:cNvPr id="10" name="Picture 9" descr="A person smiling in a forest&#10;&#10;Description automatically generated">
            <a:extLst>
              <a:ext uri="{FF2B5EF4-FFF2-40B4-BE49-F238E27FC236}">
                <a16:creationId xmlns:a16="http://schemas.microsoft.com/office/drawing/2014/main" id="{11D4EB39-F977-81DE-525C-E75F2691A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311" y="3035323"/>
            <a:ext cx="769307" cy="769307"/>
          </a:xfrm>
          <a:prstGeom prst="rect">
            <a:avLst/>
          </a:prstGeom>
        </p:spPr>
      </p:pic>
      <p:pic>
        <p:nvPicPr>
          <p:cNvPr id="11" name="Picture 10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98B0B4F6-4F8C-9188-01E5-512008350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186" y="3035323"/>
            <a:ext cx="770530" cy="769307"/>
          </a:xfrm>
          <a:prstGeom prst="rect">
            <a:avLst/>
          </a:prstGeom>
        </p:spPr>
      </p:pic>
      <p:pic>
        <p:nvPicPr>
          <p:cNvPr id="12" name="Picture 11" descr="A person standing in front of stairs&#10;&#10;Description automatically generated">
            <a:extLst>
              <a:ext uri="{FF2B5EF4-FFF2-40B4-BE49-F238E27FC236}">
                <a16:creationId xmlns:a16="http://schemas.microsoft.com/office/drawing/2014/main" id="{AF6291F4-D44A-5FB4-9366-43C05940D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4061" y="3035323"/>
            <a:ext cx="769307" cy="769307"/>
          </a:xfrm>
          <a:prstGeom prst="rect">
            <a:avLst/>
          </a:prstGeom>
        </p:spPr>
      </p:pic>
      <p:pic>
        <p:nvPicPr>
          <p:cNvPr id="13" name="Picture 12" descr="A person standing on a roof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AEF7AF45-2E74-C088-A895-38641F479DF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6213" b="7963"/>
          <a:stretch/>
        </p:blipFill>
        <p:spPr>
          <a:xfrm>
            <a:off x="9205713" y="3035323"/>
            <a:ext cx="769307" cy="770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15F74-3F27-7F91-DF70-F56BBDF8C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3783" b="20001"/>
          <a:stretch/>
        </p:blipFill>
        <p:spPr>
          <a:xfrm>
            <a:off x="10136812" y="3035785"/>
            <a:ext cx="769307" cy="768845"/>
          </a:xfrm>
          <a:prstGeom prst="rect">
            <a:avLst/>
          </a:prstGeom>
        </p:spPr>
      </p:pic>
      <p:pic>
        <p:nvPicPr>
          <p:cNvPr id="15" name="Picture 14" descr="A person in a white dress&#10;&#10;Description automatically generated">
            <a:extLst>
              <a:ext uri="{FF2B5EF4-FFF2-40B4-BE49-F238E27FC236}">
                <a16:creationId xmlns:a16="http://schemas.microsoft.com/office/drawing/2014/main" id="{B49981B6-2EA3-D9F2-1173-7CACC271BC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64616" y="3035323"/>
            <a:ext cx="769307" cy="769307"/>
          </a:xfrm>
          <a:prstGeom prst="rect">
            <a:avLst/>
          </a:prstGeom>
        </p:spPr>
      </p:pic>
      <p:pic>
        <p:nvPicPr>
          <p:cNvPr id="16" name="Picture 15" descr="A person standing on a dock near water with boats in the background&#10;&#10;Description automatically generated">
            <a:extLst>
              <a:ext uri="{FF2B5EF4-FFF2-40B4-BE49-F238E27FC236}">
                <a16:creationId xmlns:a16="http://schemas.microsoft.com/office/drawing/2014/main" id="{185EE9EB-3A4E-2E80-C7F7-F7767693CE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8310" y="3938264"/>
            <a:ext cx="769307" cy="769307"/>
          </a:xfrm>
          <a:prstGeom prst="rect">
            <a:avLst/>
          </a:prstGeom>
        </p:spPr>
      </p:pic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FE4B2A2B-CDF1-A4DA-4BFF-1C894EC264F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7927" b="8109"/>
          <a:stretch/>
        </p:blipFill>
        <p:spPr>
          <a:xfrm>
            <a:off x="7421186" y="3936398"/>
            <a:ext cx="769522" cy="769307"/>
          </a:xfrm>
          <a:prstGeom prst="rect">
            <a:avLst/>
          </a:prstGeom>
        </p:spPr>
      </p:pic>
      <p:pic>
        <p:nvPicPr>
          <p:cNvPr id="18" name="Picture 17" descr="A person smiling at camera&#10;&#10;Description automatically generated">
            <a:extLst>
              <a:ext uri="{FF2B5EF4-FFF2-40B4-BE49-F238E27FC236}">
                <a16:creationId xmlns:a16="http://schemas.microsoft.com/office/drawing/2014/main" id="{B8E8DDBD-C756-DA62-4638-E3652ECE7F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14061" y="3938529"/>
            <a:ext cx="769307" cy="769307"/>
          </a:xfrm>
          <a:prstGeom prst="rect">
            <a:avLst/>
          </a:prstGeom>
        </p:spPr>
      </p:pic>
      <p:pic>
        <p:nvPicPr>
          <p:cNvPr id="19" name="Picture 1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4B88031D-D29F-7D4D-B600-7902F29516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5713" y="3936398"/>
            <a:ext cx="769307" cy="769307"/>
          </a:xfrm>
          <a:prstGeom prst="rect">
            <a:avLst/>
          </a:prstGeom>
        </p:spPr>
      </p:pic>
      <p:pic>
        <p:nvPicPr>
          <p:cNvPr id="20" name="Picture 19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3E5A61D4-615A-19FA-6CDC-FB85439D1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36812" y="3936398"/>
            <a:ext cx="769307" cy="769307"/>
          </a:xfrm>
          <a:prstGeom prst="rect">
            <a:avLst/>
          </a:prstGeom>
        </p:spPr>
      </p:pic>
      <p:pic>
        <p:nvPicPr>
          <p:cNvPr id="21" name="Picture 20" descr="A person wearing glasses and a backpack&#10;&#10;Description automatically generated">
            <a:extLst>
              <a:ext uri="{FF2B5EF4-FFF2-40B4-BE49-F238E27FC236}">
                <a16:creationId xmlns:a16="http://schemas.microsoft.com/office/drawing/2014/main" id="{91A15AE9-919A-6328-44F6-D3AEE8F423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64616" y="3944971"/>
            <a:ext cx="769307" cy="768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027939-0973-17AF-8692-3B9852341E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28309" y="4841205"/>
            <a:ext cx="769307" cy="7693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D05903-5ECE-1047-97A5-A4382DA7A8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41365" y="4837473"/>
            <a:ext cx="769307" cy="767875"/>
          </a:xfrm>
          <a:prstGeom prst="rect">
            <a:avLst/>
          </a:prstGeom>
        </p:spPr>
      </p:pic>
      <p:pic>
        <p:nvPicPr>
          <p:cNvPr id="24" name="Picture 2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2B90568-AAAB-57AE-048A-175EEB90C2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14061" y="4840216"/>
            <a:ext cx="769307" cy="768501"/>
          </a:xfrm>
          <a:prstGeom prst="rect">
            <a:avLst/>
          </a:prstGeom>
        </p:spPr>
      </p:pic>
      <p:pic>
        <p:nvPicPr>
          <p:cNvPr id="25" name="Picture 24" descr="A person in a blue coat&#10;&#10;Description automatically generated">
            <a:extLst>
              <a:ext uri="{FF2B5EF4-FFF2-40B4-BE49-F238E27FC236}">
                <a16:creationId xmlns:a16="http://schemas.microsoft.com/office/drawing/2014/main" id="{7133460D-F415-ACC9-4504-77F478E6FC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86758" y="4836509"/>
            <a:ext cx="769308" cy="769308"/>
          </a:xfrm>
          <a:prstGeom prst="rect">
            <a:avLst/>
          </a:prstGeom>
        </p:spPr>
      </p:pic>
      <p:pic>
        <p:nvPicPr>
          <p:cNvPr id="26" name="Picture 25" descr="A person standing in front of a statue&#10;&#10;Description automatically generated">
            <a:extLst>
              <a:ext uri="{FF2B5EF4-FFF2-40B4-BE49-F238E27FC236}">
                <a16:creationId xmlns:a16="http://schemas.microsoft.com/office/drawing/2014/main" id="{6AD38736-56A8-A117-75C3-2EDFAFB019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99813" y="4843869"/>
            <a:ext cx="806306" cy="806306"/>
          </a:xfrm>
          <a:prstGeom prst="rect">
            <a:avLst/>
          </a:prstGeom>
        </p:spPr>
      </p:pic>
      <p:pic>
        <p:nvPicPr>
          <p:cNvPr id="27" name="Picture 2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011A133-1AA3-AD0D-B214-486CA2697B2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49866" y="4843869"/>
            <a:ext cx="768447" cy="768447"/>
          </a:xfrm>
          <a:prstGeom prst="rect">
            <a:avLst/>
          </a:prstGeom>
        </p:spPr>
      </p:pic>
      <p:pic>
        <p:nvPicPr>
          <p:cNvPr id="28" name="Picture 27" descr="A person wearing a straw hat&#10;&#10;Description automatically generated">
            <a:extLst>
              <a:ext uri="{FF2B5EF4-FFF2-40B4-BE49-F238E27FC236}">
                <a16:creationId xmlns:a16="http://schemas.microsoft.com/office/drawing/2014/main" id="{29BA97BA-9D55-4DBA-820D-A9BFF4F22E4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14061" y="5741097"/>
            <a:ext cx="766532" cy="766532"/>
          </a:xfrm>
          <a:prstGeom prst="rect">
            <a:avLst/>
          </a:prstGeom>
        </p:spPr>
      </p:pic>
      <p:pic>
        <p:nvPicPr>
          <p:cNvPr id="29" name="Picture 28" descr="A dog with a stuffed toy on its head&#10;&#10;Description automatically generated">
            <a:extLst>
              <a:ext uri="{FF2B5EF4-FFF2-40B4-BE49-F238E27FC236}">
                <a16:creationId xmlns:a16="http://schemas.microsoft.com/office/drawing/2014/main" id="{AC2623E4-7F7E-ABD0-DF91-27476E1EA46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05713" y="5736242"/>
            <a:ext cx="806309" cy="8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16406</TotalTime>
  <Words>775</Words>
  <Application>Microsoft Macintosh PowerPoint</Application>
  <PresentationFormat>Widescreen</PresentationFormat>
  <Paragraphs>134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Next Steps</vt:lpstr>
      <vt:lpstr>Announcements</vt:lpstr>
      <vt:lpstr>[Recap] Why 123?</vt:lpstr>
      <vt:lpstr>[Recap] Topics Covered</vt:lpstr>
      <vt:lpstr>Future Courses</vt:lpstr>
      <vt:lpstr>Future Projects</vt:lpstr>
      <vt:lpstr>Frequently Asked 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James R. Wilcox</cp:lastModifiedBy>
  <cp:revision>308</cp:revision>
  <cp:lastPrinted>2022-09-27T21:33:44Z</cp:lastPrinted>
  <dcterms:created xsi:type="dcterms:W3CDTF">2020-06-13T06:27:42Z</dcterms:created>
  <dcterms:modified xsi:type="dcterms:W3CDTF">2024-12-06T18:43:39Z</dcterms:modified>
</cp:coreProperties>
</file>