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324" r:id="rId3"/>
    <p:sldId id="325" r:id="rId4"/>
    <p:sldId id="326" r:id="rId5"/>
    <p:sldId id="327" r:id="rId6"/>
    <p:sldId id="328" r:id="rId7"/>
    <p:sldId id="32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324"/>
            <p14:sldId id="325"/>
            <p14:sldId id="326"/>
            <p14:sldId id="327"/>
            <p14:sldId id="328"/>
            <p14:sldId id="32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D5D3DF"/>
    <a:srgbClr val="0FB9B1"/>
    <a:srgbClr val="54A0FF"/>
    <a:srgbClr val="FAFAFA"/>
    <a:srgbClr val="F5F5F5"/>
    <a:srgbClr val="EF5777"/>
    <a:srgbClr val="F7B731"/>
    <a:srgbClr val="4E408B"/>
    <a:srgbClr val="433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51" autoAdjust="0"/>
    <p:restoredTop sz="96327"/>
  </p:normalViewPr>
  <p:slideViewPr>
    <p:cSldViewPr snapToGrid="0" snapToObjects="1">
      <p:cViewPr varScale="1">
        <p:scale>
          <a:sx n="97" d="100"/>
          <a:sy n="97" d="100"/>
        </p:scale>
        <p:origin x="216" y="7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17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A1B304-5B04-4952-B277-A9AE1C7FDF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7130" y="273611"/>
            <a:ext cx="81984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AFDCD9-DDE6-4B38-AC5F-42F1A8FE6D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7130" y="273611"/>
            <a:ext cx="81984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Autumn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17: Hashing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Hashing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b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usually remember 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you put things?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4FDC80-401B-44C1-AE5D-6FEE898108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947415" y="5606896"/>
            <a:ext cx="1227905" cy="1196063"/>
          </a:xfrm>
          <a:prstGeom prst="rect">
            <a:avLst/>
          </a:prstGeom>
        </p:spPr>
      </p:pic>
      <p:sp>
        <p:nvSpPr>
          <p:cNvPr id="3" name="Google Shape;96;p1">
            <a:extLst>
              <a:ext uri="{FF2B5EF4-FFF2-40B4-BE49-F238E27FC236}">
                <a16:creationId xmlns:a16="http://schemas.microsoft.com/office/drawing/2014/main" id="{7D935A35-F9B9-AE1B-17B0-E57472C030B3}"/>
              </a:ext>
            </a:extLst>
          </p:cNvPr>
          <p:cNvSpPr txBox="1"/>
          <p:nvPr/>
        </p:nvSpPr>
        <p:spPr>
          <a:xfrm>
            <a:off x="7379594" y="4838081"/>
            <a:ext cx="2011796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" name="Google Shape;98;p1">
            <a:extLst>
              <a:ext uri="{FF2B5EF4-FFF2-40B4-BE49-F238E27FC236}">
                <a16:creationId xmlns:a16="http://schemas.microsoft.com/office/drawing/2014/main" id="{59068D11-497C-08B4-1A30-81B6D20A3D1A}"/>
              </a:ext>
            </a:extLst>
          </p:cNvPr>
          <p:cNvSpPr txBox="1"/>
          <p:nvPr/>
        </p:nvSpPr>
        <p:spPr>
          <a:xfrm>
            <a:off x="9354623" y="4838665"/>
            <a:ext cx="30537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James Wilcox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07172"/>
          </a:xfrm>
        </p:spPr>
        <p:txBody>
          <a:bodyPr>
            <a:normAutofit/>
          </a:bodyPr>
          <a:lstStyle/>
          <a:p>
            <a:r>
              <a:rPr lang="en-US" dirty="0"/>
              <a:t>P3 due tonight!</a:t>
            </a:r>
          </a:p>
          <a:p>
            <a:r>
              <a:rPr lang="en-US" dirty="0"/>
              <a:t>R7 due tonight</a:t>
            </a:r>
          </a:p>
          <a:p>
            <a:endParaRPr lang="en-US" dirty="0"/>
          </a:p>
          <a:p>
            <a:r>
              <a:rPr lang="en-US" dirty="0"/>
              <a:t>There will be an extra resub open to any assignment.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EB0D1-B512-277E-EA16-E5EC5CC04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1CE83-E95A-AA85-70FD-590A9FF1E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Lists</a:t>
            </a:r>
          </a:p>
          <a:p>
            <a:pPr lvl="1"/>
            <a:r>
              <a:rPr lang="en-US" dirty="0"/>
              <a:t>Maintain an ordered sequence of elements</a:t>
            </a:r>
          </a:p>
          <a:p>
            <a:pPr lvl="1"/>
            <a:r>
              <a:rPr lang="en-US" dirty="0"/>
              <a:t>Provides get(), add(), remove(), ...</a:t>
            </a:r>
          </a:p>
          <a:p>
            <a:pPr lvl="1"/>
            <a:r>
              <a:rPr lang="en-US" dirty="0"/>
              <a:t>Studied two implementations: </a:t>
            </a:r>
            <a:r>
              <a:rPr lang="en-US" dirty="0" err="1"/>
              <a:t>ArrayIntList</a:t>
            </a:r>
            <a:r>
              <a:rPr lang="en-US" dirty="0"/>
              <a:t> and </a:t>
            </a:r>
            <a:r>
              <a:rPr lang="en-US" dirty="0" err="1"/>
              <a:t>LinkedIntList</a:t>
            </a:r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Sets</a:t>
            </a:r>
          </a:p>
          <a:p>
            <a:pPr lvl="1"/>
            <a:r>
              <a:rPr lang="en-US" dirty="0"/>
              <a:t>Maintain a collection of elements</a:t>
            </a:r>
          </a:p>
          <a:p>
            <a:pPr lvl="1"/>
            <a:r>
              <a:rPr lang="en-US" dirty="0"/>
              <a:t>Provides contains(), add(), remove(), ...</a:t>
            </a:r>
          </a:p>
          <a:p>
            <a:pPr lvl="1"/>
            <a:r>
              <a:rPr lang="en-US" dirty="0"/>
              <a:t>Implementations?</a:t>
            </a:r>
          </a:p>
        </p:txBody>
      </p:sp>
    </p:spTree>
    <p:extLst>
      <p:ext uri="{BB962C8B-B14F-4D97-AF65-F5344CB8AC3E}">
        <p14:creationId xmlns:p14="http://schemas.microsoft.com/office/powerpoint/2010/main" val="3150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7EF1E-35A2-D654-694C-22885264D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implementations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D7639D6-C40C-B04D-2909-A57C917721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173202"/>
              </p:ext>
            </p:extLst>
          </p:nvPr>
        </p:nvGraphicFramePr>
        <p:xfrm>
          <a:off x="838200" y="2564296"/>
          <a:ext cx="10515600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197170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5236930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8110129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52378145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164656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ArraySet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LinkedSet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TreeSet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HashSet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96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contains()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535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876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256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229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94068-6DEE-A00C-8197-341D4FF6F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494C5-CED5-5852-8CE8-C04FAD739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implementations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1BA192E-FA22-8C7B-4072-64A1B63C52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772411"/>
              </p:ext>
            </p:extLst>
          </p:nvPr>
        </p:nvGraphicFramePr>
        <p:xfrm>
          <a:off x="838200" y="2564296"/>
          <a:ext cx="10515600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197170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5236930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8110129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52378145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164656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ArraySet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LinkedSet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TreeSet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HashSet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96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contains()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535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876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25643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ECD052E-8EE9-AB55-7426-8B40056AB90A}"/>
              </a:ext>
            </a:extLst>
          </p:cNvPr>
          <p:cNvSpPr txBox="1"/>
          <p:nvPr/>
        </p:nvSpPr>
        <p:spPr>
          <a:xfrm>
            <a:off x="2332382" y="4612639"/>
            <a:ext cx="6347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assuming tree is balanced</a:t>
            </a:r>
          </a:p>
        </p:txBody>
      </p:sp>
    </p:spTree>
    <p:extLst>
      <p:ext uri="{BB962C8B-B14F-4D97-AF65-F5344CB8AC3E}">
        <p14:creationId xmlns:p14="http://schemas.microsoft.com/office/powerpoint/2010/main" val="2676520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ACB75-BFFC-7F6A-1D19-0937A2563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E4F87-E377-7CA6-DB41-B792206C7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implementations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4F351A4-7353-09A6-3FED-C12F6309E89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564296"/>
          <a:ext cx="10515600" cy="14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197170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5236930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8110129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52378145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164656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ArraySet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LinkedSet</a:t>
                      </a:r>
                      <a:r>
                        <a:rPr lang="en-US" dirty="0"/>
                        <a:t>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TreeSet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HashSet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962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contains()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O(1)**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535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O(1)**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876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remove()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O(log(n))*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O(1)**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25643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A370C7E-2BB1-12A7-E9B2-0F0A253DB5C9}"/>
              </a:ext>
            </a:extLst>
          </p:cNvPr>
          <p:cNvSpPr txBox="1"/>
          <p:nvPr/>
        </p:nvSpPr>
        <p:spPr>
          <a:xfrm>
            <a:off x="2332382" y="4612639"/>
            <a:ext cx="6347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assuming tree is balanced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9C1B04-4515-A0F8-8A80-435FFAEF5FB9}"/>
              </a:ext>
            </a:extLst>
          </p:cNvPr>
          <p:cNvSpPr txBox="1"/>
          <p:nvPr/>
        </p:nvSpPr>
        <p:spPr>
          <a:xfrm>
            <a:off x="2332382" y="5362288"/>
            <a:ext cx="6261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** assuming collisions are not too bad</a:t>
            </a:r>
          </a:p>
        </p:txBody>
      </p:sp>
    </p:spTree>
    <p:extLst>
      <p:ext uri="{BB962C8B-B14F-4D97-AF65-F5344CB8AC3E}">
        <p14:creationId xmlns:p14="http://schemas.microsoft.com/office/powerpoint/2010/main" val="2049080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0752F-0024-3D64-6D63-CD8F514C3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013B4-8D24-025B-B230-50B493822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2179983"/>
          </a:xfrm>
        </p:spPr>
        <p:txBody>
          <a:bodyPr/>
          <a:lstStyle/>
          <a:p>
            <a:r>
              <a:rPr lang="en-US" dirty="0"/>
              <a:t>Assume we have a hash function for the elements</a:t>
            </a:r>
          </a:p>
          <a:p>
            <a:pPr lvl="1"/>
            <a:r>
              <a:rPr lang="en-US" dirty="0"/>
              <a:t>Takes an element and returns an integer</a:t>
            </a:r>
          </a:p>
          <a:p>
            <a:r>
              <a:rPr lang="en-US" dirty="0"/>
              <a:t>Make an array of N “slots”, all initially empty</a:t>
            </a:r>
          </a:p>
          <a:p>
            <a:r>
              <a:rPr lang="en-US" dirty="0"/>
              <a:t>Idea: put each element x at the index h(x) mod 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BC0678-B4D1-83EF-62B5-E556946C1D68}"/>
              </a:ext>
            </a:extLst>
          </p:cNvPr>
          <p:cNvGrpSpPr/>
          <p:nvPr/>
        </p:nvGrpSpPr>
        <p:grpSpPr>
          <a:xfrm>
            <a:off x="3021492" y="5327372"/>
            <a:ext cx="6149016" cy="768629"/>
            <a:chOff x="3021492" y="4532241"/>
            <a:chExt cx="6149016" cy="76862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3E0470-29BC-AA7B-C9A1-1D091581E9F4}"/>
                </a:ext>
              </a:extLst>
            </p:cNvPr>
            <p:cNvSpPr/>
            <p:nvPr/>
          </p:nvSpPr>
          <p:spPr>
            <a:xfrm>
              <a:off x="3021492" y="4532243"/>
              <a:ext cx="768627" cy="76862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7EC0292-F4EE-2279-6703-CF42E0531ACA}"/>
                </a:ext>
              </a:extLst>
            </p:cNvPr>
            <p:cNvSpPr/>
            <p:nvPr/>
          </p:nvSpPr>
          <p:spPr>
            <a:xfrm>
              <a:off x="3790119" y="4532243"/>
              <a:ext cx="768627" cy="76862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0801E2-2D3B-E89A-EAEC-31A8AF94C8CD}"/>
                </a:ext>
              </a:extLst>
            </p:cNvPr>
            <p:cNvSpPr/>
            <p:nvPr/>
          </p:nvSpPr>
          <p:spPr>
            <a:xfrm>
              <a:off x="4558746" y="4532243"/>
              <a:ext cx="768627" cy="76862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B50F256-954B-0F84-5329-D8B01B52D436}"/>
                </a:ext>
              </a:extLst>
            </p:cNvPr>
            <p:cNvSpPr/>
            <p:nvPr/>
          </p:nvSpPr>
          <p:spPr>
            <a:xfrm>
              <a:off x="5327373" y="4532242"/>
              <a:ext cx="768627" cy="76862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03382D-38D9-38AB-0EBB-52DB244D1740}"/>
                </a:ext>
              </a:extLst>
            </p:cNvPr>
            <p:cNvSpPr/>
            <p:nvPr/>
          </p:nvSpPr>
          <p:spPr>
            <a:xfrm>
              <a:off x="6096000" y="4532242"/>
              <a:ext cx="768627" cy="76862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E9E3E46-6D4E-002A-E3FD-B7411993B09F}"/>
                </a:ext>
              </a:extLst>
            </p:cNvPr>
            <p:cNvSpPr/>
            <p:nvPr/>
          </p:nvSpPr>
          <p:spPr>
            <a:xfrm>
              <a:off x="6864627" y="4532242"/>
              <a:ext cx="768627" cy="76862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305ABB-112E-A584-DA3A-9F7E4CE6842D}"/>
                </a:ext>
              </a:extLst>
            </p:cNvPr>
            <p:cNvSpPr/>
            <p:nvPr/>
          </p:nvSpPr>
          <p:spPr>
            <a:xfrm>
              <a:off x="7633254" y="4532242"/>
              <a:ext cx="768627" cy="76862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B06685D-5236-6530-EBE0-CF2719CB0239}"/>
                </a:ext>
              </a:extLst>
            </p:cNvPr>
            <p:cNvSpPr/>
            <p:nvPr/>
          </p:nvSpPr>
          <p:spPr>
            <a:xfrm>
              <a:off x="8401881" y="4532241"/>
              <a:ext cx="768627" cy="76862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6617488-1A8E-CB76-1BC7-0B4C621B275C}"/>
              </a:ext>
            </a:extLst>
          </p:cNvPr>
          <p:cNvSpPr/>
          <p:nvPr/>
        </p:nvSpPr>
        <p:spPr>
          <a:xfrm>
            <a:off x="1782406" y="3419059"/>
            <a:ext cx="768627" cy="76862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x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C8A32C3-DCEB-8273-7BF6-D9428F2AE7B8}"/>
              </a:ext>
            </a:extLst>
          </p:cNvPr>
          <p:cNvCxnSpPr>
            <a:cxnSpLocks/>
            <a:stCxn id="14" idx="6"/>
          </p:cNvCxnSpPr>
          <p:nvPr/>
        </p:nvCxnSpPr>
        <p:spPr>
          <a:xfrm>
            <a:off x="2551033" y="3803373"/>
            <a:ext cx="3213654" cy="3843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653AF60-DBA2-7293-2A4A-8E0249DF38B7}"/>
              </a:ext>
            </a:extLst>
          </p:cNvPr>
          <p:cNvSpPr txBox="1"/>
          <p:nvPr/>
        </p:nvSpPr>
        <p:spPr>
          <a:xfrm>
            <a:off x="5834269" y="4003020"/>
            <a:ext cx="12920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h(x) mod 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1DADA42-D0A4-9617-88EF-319CB8DBFA2D}"/>
              </a:ext>
            </a:extLst>
          </p:cNvPr>
          <p:cNvCxnSpPr>
            <a:cxnSpLocks/>
          </p:cNvCxnSpPr>
          <p:nvPr/>
        </p:nvCxnSpPr>
        <p:spPr>
          <a:xfrm>
            <a:off x="6480312" y="4438613"/>
            <a:ext cx="0" cy="7297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647643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16413</TotalTime>
  <Words>314</Words>
  <Application>Microsoft Macintosh PowerPoint</Application>
  <PresentationFormat>Widescreen</PresentationFormat>
  <Paragraphs>84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Montserrat</vt:lpstr>
      <vt:lpstr>Montserrat ExtraBold</vt:lpstr>
      <vt:lpstr>Montserrat SemiBold</vt:lpstr>
      <vt:lpstr>System Font Regular</vt:lpstr>
      <vt:lpstr>CSE 373 Summer 2020</vt:lpstr>
      <vt:lpstr>Hashing</vt:lpstr>
      <vt:lpstr>Announcements</vt:lpstr>
      <vt:lpstr>Data structures so far</vt:lpstr>
      <vt:lpstr>Set implementations</vt:lpstr>
      <vt:lpstr>Set implementations</vt:lpstr>
      <vt:lpstr>Set implementations</vt:lpstr>
      <vt:lpstr>Hash Table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James R. Wilcox</cp:lastModifiedBy>
  <cp:revision>342</cp:revision>
  <cp:lastPrinted>2022-09-27T21:33:44Z</cp:lastPrinted>
  <dcterms:created xsi:type="dcterms:W3CDTF">2020-06-13T06:27:42Z</dcterms:created>
  <dcterms:modified xsi:type="dcterms:W3CDTF">2024-11-22T22:00:33Z</dcterms:modified>
</cp:coreProperties>
</file>