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926" r:id="rId3"/>
    <p:sldId id="939" r:id="rId4"/>
    <p:sldId id="940" r:id="rId5"/>
    <p:sldId id="941" r:id="rId6"/>
    <p:sldId id="942" r:id="rId7"/>
    <p:sldId id="943" r:id="rId8"/>
    <p:sldId id="944" r:id="rId9"/>
    <p:sldId id="945" r:id="rId10"/>
    <p:sldId id="946" r:id="rId11"/>
    <p:sldId id="947" r:id="rId12"/>
    <p:sldId id="9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926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8" autoAdjust="0"/>
    <p:restoredTop sz="91361"/>
  </p:normalViewPr>
  <p:slideViewPr>
    <p:cSldViewPr snapToGrid="0" snapToObjects="1">
      <p:cViewPr varScale="1">
        <p:scale>
          <a:sx n="128" d="100"/>
          <a:sy n="128" d="100"/>
        </p:scale>
        <p:origin x="888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Recursive Backtracking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play Sudoku?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1A986-853A-4BE4-ACBD-BC620789A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53322" y="5583808"/>
            <a:ext cx="1238634" cy="1230236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A21B1E3E-D803-A08B-CBAC-DB286AD74C07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290617DB-57DE-E88D-15B9-953EF6982FA5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</a:t>
            </a:r>
            <a:r>
              <a:rPr lang="en-US" sz="24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4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sz="2400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// Choose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			// Explore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//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Unchoose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1289E-AFE8-42C0-8E58-53F37A6B9545}"/>
              </a:ext>
            </a:extLst>
          </p:cNvPr>
          <p:cNvSpPr txBox="1"/>
          <p:nvPr/>
        </p:nvSpPr>
        <p:spPr>
          <a:xfrm>
            <a:off x="1006910" y="3968522"/>
            <a:ext cx="4980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String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8737675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8888206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8532684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837FB-89E0-4482-9F4A-952B077D4A57}"/>
              </a:ext>
            </a:extLst>
          </p:cNvPr>
          <p:cNvSpPr txBox="1"/>
          <p:nvPr/>
        </p:nvSpPr>
        <p:spPr>
          <a:xfrm>
            <a:off x="7962363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0DB502-AF46-4C17-ABE9-36AA1C21E5CC}"/>
              </a:ext>
            </a:extLst>
          </p:cNvPr>
          <p:cNvSpPr/>
          <p:nvPr/>
        </p:nvSpPr>
        <p:spPr>
          <a:xfrm>
            <a:off x="8084572" y="5598000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9B1E8-15C4-4D00-B875-4E432BB7F9D4}"/>
              </a:ext>
            </a:extLst>
          </p:cNvPr>
          <p:cNvSpPr/>
          <p:nvPr/>
        </p:nvSpPr>
        <p:spPr>
          <a:xfrm>
            <a:off x="7757372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A351A-EC69-48A3-89F3-654374B89BF0}"/>
              </a:ext>
            </a:extLst>
          </p:cNvPr>
          <p:cNvSpPr txBox="1"/>
          <p:nvPr/>
        </p:nvSpPr>
        <p:spPr>
          <a:xfrm>
            <a:off x="9522997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BD17DC-5574-4348-9B32-86133C2FB848}"/>
              </a:ext>
            </a:extLst>
          </p:cNvPr>
          <p:cNvSpPr/>
          <p:nvPr/>
        </p:nvSpPr>
        <p:spPr>
          <a:xfrm>
            <a:off x="9654065" y="5598000"/>
            <a:ext cx="61111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8CD34-9102-4999-8825-4B4445EF5312}"/>
              </a:ext>
            </a:extLst>
          </p:cNvPr>
          <p:cNvSpPr/>
          <p:nvPr/>
        </p:nvSpPr>
        <p:spPr>
          <a:xfrm>
            <a:off x="9318006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23325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304454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</p:spTree>
    <p:extLst>
      <p:ext uri="{BB962C8B-B14F-4D97-AF65-F5344CB8AC3E}">
        <p14:creationId xmlns:p14="http://schemas.microsoft.com/office/powerpoint/2010/main" val="209226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330AAB-3A64-4B17-97CB-E98E8FEBB5E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405241" y="5053850"/>
            <a:ext cx="2949135" cy="808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DE63F8-0CA7-48FC-9D7D-59AF6E23D98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989536" y="5053850"/>
            <a:ext cx="1364840" cy="836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32479</TotalTime>
  <Words>1083</Words>
  <Application>Microsoft Macintosh PowerPoint</Application>
  <PresentationFormat>Widescreen</PresentationFormat>
  <Paragraphs>213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493</cp:revision>
  <cp:lastPrinted>2022-09-27T21:33:44Z</cp:lastPrinted>
  <dcterms:created xsi:type="dcterms:W3CDTF">2020-06-13T06:27:42Z</dcterms:created>
  <dcterms:modified xsi:type="dcterms:W3CDTF">2024-11-01T20:57:48Z</dcterms:modified>
</cp:coreProperties>
</file>