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361" r:id="rId4"/>
    <p:sldId id="283" r:id="rId5"/>
    <p:sldId id="286" r:id="rId6"/>
    <p:sldId id="362" r:id="rId7"/>
    <p:sldId id="365" r:id="rId8"/>
    <p:sldId id="366" r:id="rId9"/>
    <p:sldId id="363" r:id="rId10"/>
    <p:sldId id="367" r:id="rId11"/>
    <p:sldId id="369" r:id="rId12"/>
    <p:sldId id="370" r:id="rId13"/>
    <p:sldId id="3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1429"/>
  </p:normalViewPr>
  <p:slideViewPr>
    <p:cSldViewPr snapToGrid="0" snapToObjects="1">
      <p:cViewPr varScale="1">
        <p:scale>
          <a:sx n="128" d="100"/>
          <a:sy n="128" d="100"/>
        </p:scale>
        <p:origin x="832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3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Inheritance &amp; Polymorphism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wnetid-my.sharepoint.com/:v:/g/personal/nivjoshi_uw_edu/ETHYcSSvCEBJja28JzUETiABpJ4FcdHZO-BP6un_0S1Sdw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Inheritance &amp; Polymorphism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Plans for the weekend?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B6F2CB-6E76-4B41-8EA1-8F892B54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50731" y="5596114"/>
            <a:ext cx="1240813" cy="1226432"/>
          </a:xfrm>
          <a:prstGeom prst="rect">
            <a:avLst/>
          </a:prstGeom>
        </p:spPr>
      </p:pic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38E88507-64F3-DB75-C603-AA0682C82B71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856F1F66-410C-C827-5FE8-EEA671C0C929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latin typeface="Consolas" panose="020B0609020204030204" pitchFamily="49" charset="0"/>
              </a:rPr>
              <a:t>List&lt;String&gt; </a:t>
            </a:r>
            <a:r>
              <a:rPr lang="en-US" dirty="0"/>
              <a:t>vs. 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Animal[]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Dog(), new Cat(), new Bear()};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(Animal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to cast to an invalid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17112" y="45016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4A96-438B-72E3-78F8-83411626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inclusive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2048D-6941-B8AA-364F-4EE320C49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9000"/>
            <a:ext cx="10898688" cy="2747963"/>
          </a:xfrm>
        </p:spPr>
        <p:txBody>
          <a:bodyPr/>
          <a:lstStyle/>
          <a:p>
            <a:r>
              <a:rPr lang="en-US" dirty="0"/>
              <a:t>This is a more professional environment than hanging out with friends</a:t>
            </a:r>
          </a:p>
          <a:p>
            <a:r>
              <a:rPr lang="en-US" dirty="0"/>
              <a:t>Think about the impact your words can have.</a:t>
            </a:r>
          </a:p>
          <a:p>
            <a:r>
              <a:rPr lang="en-US" dirty="0"/>
              <a:t>Collaboration, Support, and Empathy</a:t>
            </a:r>
          </a:p>
          <a:p>
            <a:r>
              <a:rPr lang="en-US" dirty="0"/>
              <a:t>Check your own biases and communicate thoughtfully</a:t>
            </a:r>
          </a:p>
          <a:p>
            <a:r>
              <a:rPr lang="en-US" dirty="0"/>
              <a:t>Challenge unacceptable behaviors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8675E-B541-FA2A-600A-9ED686EAC2E8}"/>
              </a:ext>
            </a:extLst>
          </p:cNvPr>
          <p:cNvSpPr txBox="1"/>
          <p:nvPr/>
        </p:nvSpPr>
        <p:spPr>
          <a:xfrm>
            <a:off x="1189973" y="17762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 descr="A white rectangular object with brown tape around it&#10;&#10;Description automatically generated">
            <a:extLst>
              <a:ext uri="{FF2B5EF4-FFF2-40B4-BE49-F238E27FC236}">
                <a16:creationId xmlns:a16="http://schemas.microsoft.com/office/drawing/2014/main" id="{EB3BC1EF-2ED2-D577-70EF-D46A7814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717" y="1317861"/>
            <a:ext cx="3123283" cy="19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58551" y="145015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Comparable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Comparable&lt;E&gt;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that allows implementers to define an ordering between two objects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r>
              <a:rPr lang="en-US" sz="2400" dirty="0"/>
              <a:t>Used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2400" dirty="0"/>
              <a:t>, etc.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dirty="0"/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/>
              <a:t>One required method: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(E other);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endParaRPr lang="en-US" dirty="0"/>
          </a:p>
          <a:p>
            <a:pPr marL="228600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</a:pPr>
            <a:r>
              <a:rPr lang="en-US" dirty="0"/>
              <a:t>Returned integer falls into 1 of 3 categories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“less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“equal to”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“greater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7ED41-70AE-4543-9942-DA60F0A47F73}"/>
              </a:ext>
            </a:extLst>
          </p:cNvPr>
          <p:cNvSpPr txBox="1"/>
          <p:nvPr/>
        </p:nvSpPr>
        <p:spPr>
          <a:xfrm>
            <a:off x="8662987" y="3429000"/>
            <a:ext cx="352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96A15-2D58-4898-8644-FA4A60051F5D}"/>
              </a:ext>
            </a:extLst>
          </p:cNvPr>
          <p:cNvSpPr txBox="1"/>
          <p:nvPr/>
        </p:nvSpPr>
        <p:spPr>
          <a:xfrm>
            <a:off x="8479630" y="43505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E595-B677-4FDD-8FBA-A49AEA19565D}"/>
              </a:ext>
            </a:extLst>
          </p:cNvPr>
          <p:cNvSpPr txBox="1"/>
          <p:nvPr/>
        </p:nvSpPr>
        <p:spPr>
          <a:xfrm>
            <a:off x="10584948" y="435054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A0BC7E-2BAA-48AA-A729-D4DD6C09A7F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8847679" y="3890665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3A1A5F-D6BD-4FFF-90B7-B943C7F56BDB}"/>
              </a:ext>
            </a:extLst>
          </p:cNvPr>
          <p:cNvCxnSpPr/>
          <p:nvPr/>
        </p:nvCxnSpPr>
        <p:spPr>
          <a:xfrm flipH="1" flipV="1">
            <a:off x="11038219" y="3890664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dirty="0"/>
              <a:t>Subtraction Trick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when comparing two integers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ascending: 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just subtraction!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if we wanted to sort descending?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this only works for integers! Doubles have issues with truncation.</a:t>
            </a: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23E1-F707-4FB7-9671-18E02E615EF9}"/>
              </a:ext>
            </a:extLst>
          </p:cNvPr>
          <p:cNvSpPr txBox="1"/>
          <p:nvPr/>
        </p:nvSpPr>
        <p:spPr>
          <a:xfrm>
            <a:off x="2901855" y="1862432"/>
            <a:ext cx="638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     -&gt; negative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positive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			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C9A6-D859-4901-BB9B-3132604E7110}"/>
              </a:ext>
            </a:extLst>
          </p:cNvPr>
          <p:cNvSpPr txBox="1"/>
          <p:nvPr/>
        </p:nvSpPr>
        <p:spPr>
          <a:xfrm>
            <a:off x="4550569" y="3328390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B4D83-41F6-4F2A-A623-96FEDD39521C}"/>
              </a:ext>
            </a:extLst>
          </p:cNvPr>
          <p:cNvSpPr txBox="1"/>
          <p:nvPr/>
        </p:nvSpPr>
        <p:spPr>
          <a:xfrm>
            <a:off x="4550569" y="4634079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34247" y="21306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Should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Finishing up Points &amp; Lines</a:t>
            </a:r>
          </a:p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r>
              <a:rPr lang="en-US" dirty="0"/>
              <a:t>Points, Lines, and Graphs!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08298" y="279289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79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22622</TotalTime>
  <Words>604</Words>
  <Application>Microsoft Macintosh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System Font Regular</vt:lpstr>
      <vt:lpstr>CSE 373 Summer 2020</vt:lpstr>
      <vt:lpstr>Inheritance &amp; Polymorphism</vt:lpstr>
      <vt:lpstr>Creating an inclusive environment</vt:lpstr>
      <vt:lpstr>Lecture Outline</vt:lpstr>
      <vt:lpstr>Comparable</vt:lpstr>
      <vt:lpstr>Subtraction Trick</vt:lpstr>
      <vt:lpstr>Lecture Outline</vt:lpstr>
      <vt:lpstr>Inheritance</vt:lpstr>
      <vt:lpstr>Is-a Relationships</vt:lpstr>
      <vt:lpstr>Lecture Outline</vt:lpstr>
      <vt:lpstr>Polymorphism</vt:lpstr>
      <vt:lpstr>Compiler vs. Runtime Errors</vt:lpstr>
      <vt:lpstr>Compiler vs. Runtime Errors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296</cp:revision>
  <cp:lastPrinted>2022-09-27T21:33:44Z</cp:lastPrinted>
  <dcterms:created xsi:type="dcterms:W3CDTF">2020-06-13T06:27:42Z</dcterms:created>
  <dcterms:modified xsi:type="dcterms:W3CDTF">2024-09-27T19:59:50Z</dcterms:modified>
</cp:coreProperties>
</file>