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76"/>
  </p:notesMasterIdLst>
  <p:sldIdLst>
    <p:sldId id="301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9" r:id="rId14"/>
    <p:sldId id="400" r:id="rId15"/>
    <p:sldId id="394" r:id="rId16"/>
    <p:sldId id="401" r:id="rId17"/>
    <p:sldId id="395" r:id="rId18"/>
    <p:sldId id="396" r:id="rId19"/>
    <p:sldId id="397" r:id="rId20"/>
    <p:sldId id="404" r:id="rId21"/>
    <p:sldId id="429" r:id="rId22"/>
    <p:sldId id="428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9" r:id="rId32"/>
    <p:sldId id="438" r:id="rId33"/>
    <p:sldId id="440" r:id="rId34"/>
    <p:sldId id="441" r:id="rId35"/>
    <p:sldId id="442" r:id="rId36"/>
    <p:sldId id="444" r:id="rId37"/>
    <p:sldId id="443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02" r:id="rId49"/>
    <p:sldId id="403" r:id="rId50"/>
    <p:sldId id="311" r:id="rId51"/>
    <p:sldId id="405" r:id="rId52"/>
    <p:sldId id="406" r:id="rId53"/>
    <p:sldId id="407" r:id="rId54"/>
    <p:sldId id="408" r:id="rId55"/>
    <p:sldId id="410" r:id="rId56"/>
    <p:sldId id="411" r:id="rId57"/>
    <p:sldId id="412" r:id="rId58"/>
    <p:sldId id="421" r:id="rId59"/>
    <p:sldId id="413" r:id="rId60"/>
    <p:sldId id="420" r:id="rId61"/>
    <p:sldId id="422" r:id="rId62"/>
    <p:sldId id="414" r:id="rId63"/>
    <p:sldId id="415" r:id="rId64"/>
    <p:sldId id="423" r:id="rId65"/>
    <p:sldId id="426" r:id="rId66"/>
    <p:sldId id="424" r:id="rId67"/>
    <p:sldId id="425" r:id="rId68"/>
    <p:sldId id="416" r:id="rId69"/>
    <p:sldId id="417" r:id="rId70"/>
    <p:sldId id="418" r:id="rId71"/>
    <p:sldId id="419" r:id="rId72"/>
    <p:sldId id="427" r:id="rId73"/>
    <p:sldId id="409" r:id="rId74"/>
    <p:sldId id="383" r:id="rId7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Consolas" panose="020B0609020204030204" pitchFamily="49" charset="0"/>
      <p:regular r:id="rId81"/>
      <p:bold r:id="rId82"/>
      <p:italic r:id="rId83"/>
      <p:boldItalic r:id="rId84"/>
    </p:embeddedFont>
    <p:embeddedFont>
      <p:font typeface="Oswald Medium" panose="00000600000000000000" pitchFamily="2" charset="0"/>
      <p:regular r:id="rId85"/>
      <p:bold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8.fntdata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3.fntdata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7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font" Target="fonts/font6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560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419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063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788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4595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453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335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2939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5066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08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5584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806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“What row am I in?”</a:t>
            </a:r>
          </a:p>
        </p:txBody>
      </p:sp>
    </p:spTree>
    <p:extLst>
      <p:ext uri="{BB962C8B-B14F-4D97-AF65-F5344CB8AC3E}">
        <p14:creationId xmlns:p14="http://schemas.microsoft.com/office/powerpoint/2010/main" val="263074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3993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5732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1922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4519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5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34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594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316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Ask for some examples</a:t>
            </a: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61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First pick the first letter either a or b, then we have to generate a string of 3 letters with only a’s and b’s. Pick the second letter, then generate a string of 2 letters with only a’s and b’s, etc. (Hence recursive method)</a:t>
            </a: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900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458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977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26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4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3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2A72D41-39FE-404F-8B04-F88518A9DB5D}"/>
              </a:ext>
            </a:extLst>
          </p:cNvPr>
          <p:cNvSpPr txBox="1"/>
          <p:nvPr/>
        </p:nvSpPr>
        <p:spPr>
          <a:xfrm>
            <a:off x="1596546" y="423755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601AB4-3312-4FC1-B50D-B369503A2D26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>
            <a:off x="1645684" y="3683464"/>
            <a:ext cx="408062" cy="5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3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2A72D41-39FE-404F-8B04-F88518A9DB5D}"/>
              </a:ext>
            </a:extLst>
          </p:cNvPr>
          <p:cNvSpPr txBox="1"/>
          <p:nvPr/>
        </p:nvSpPr>
        <p:spPr>
          <a:xfrm>
            <a:off x="1596546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601AB4-3312-4FC1-B50D-B369503A2D26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>
            <a:off x="1645684" y="3683464"/>
            <a:ext cx="408062" cy="5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2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2A72D41-39FE-404F-8B04-F88518A9DB5D}"/>
              </a:ext>
            </a:extLst>
          </p:cNvPr>
          <p:cNvSpPr txBox="1"/>
          <p:nvPr/>
        </p:nvSpPr>
        <p:spPr>
          <a:xfrm>
            <a:off x="1596546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601AB4-3312-4FC1-B50D-B369503A2D26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>
            <a:off x="1645684" y="3683464"/>
            <a:ext cx="408062" cy="5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6235FC0-ECCF-48EB-A181-5AD520AA0343}"/>
              </a:ext>
            </a:extLst>
          </p:cNvPr>
          <p:cNvSpPr txBox="1"/>
          <p:nvPr/>
        </p:nvSpPr>
        <p:spPr>
          <a:xfrm>
            <a:off x="2719951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EC58F6-572E-454F-9D8C-8DAEF7EA3A52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 flipH="1">
            <a:off x="3177151" y="3676339"/>
            <a:ext cx="145983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6508C71-1871-493C-80B3-D15ED9A5AB18}"/>
              </a:ext>
            </a:extLst>
          </p:cNvPr>
          <p:cNvSpPr txBox="1"/>
          <p:nvPr/>
        </p:nvSpPr>
        <p:spPr>
          <a:xfrm>
            <a:off x="3940201" y="4216170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b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51527A-6DA6-4E8B-B66B-F0D46D051F5A}"/>
              </a:ext>
            </a:extLst>
          </p:cNvPr>
          <p:cNvCxnSpPr>
            <a:cxnSpLocks/>
            <a:stCxn id="32" idx="2"/>
            <a:endCxn id="44" idx="0"/>
          </p:cNvCxnSpPr>
          <p:nvPr/>
        </p:nvCxnSpPr>
        <p:spPr>
          <a:xfrm>
            <a:off x="3323134" y="3676339"/>
            <a:ext cx="1074267" cy="5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0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2A72D41-39FE-404F-8B04-F88518A9DB5D}"/>
              </a:ext>
            </a:extLst>
          </p:cNvPr>
          <p:cNvSpPr txBox="1"/>
          <p:nvPr/>
        </p:nvSpPr>
        <p:spPr>
          <a:xfrm>
            <a:off x="1596546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601AB4-3312-4FC1-B50D-B369503A2D26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>
            <a:off x="1645684" y="3683464"/>
            <a:ext cx="408062" cy="5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6235FC0-ECCF-48EB-A181-5AD520AA0343}"/>
              </a:ext>
            </a:extLst>
          </p:cNvPr>
          <p:cNvSpPr txBox="1"/>
          <p:nvPr/>
        </p:nvSpPr>
        <p:spPr>
          <a:xfrm>
            <a:off x="2719951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EC58F6-572E-454F-9D8C-8DAEF7EA3A52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 flipH="1">
            <a:off x="3177151" y="3676339"/>
            <a:ext cx="145983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6508C71-1871-493C-80B3-D15ED9A5AB18}"/>
              </a:ext>
            </a:extLst>
          </p:cNvPr>
          <p:cNvSpPr txBox="1"/>
          <p:nvPr/>
        </p:nvSpPr>
        <p:spPr>
          <a:xfrm>
            <a:off x="3940201" y="4216170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b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51527A-6DA6-4E8B-B66B-F0D46D051F5A}"/>
              </a:ext>
            </a:extLst>
          </p:cNvPr>
          <p:cNvCxnSpPr>
            <a:cxnSpLocks/>
            <a:stCxn id="32" idx="2"/>
            <a:endCxn id="44" idx="0"/>
          </p:cNvCxnSpPr>
          <p:nvPr/>
        </p:nvCxnSpPr>
        <p:spPr>
          <a:xfrm>
            <a:off x="3323134" y="3676339"/>
            <a:ext cx="1074267" cy="5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CDA4448-665E-487F-B0A5-23610EC6FCE1}"/>
              </a:ext>
            </a:extLst>
          </p:cNvPr>
          <p:cNvSpPr txBox="1"/>
          <p:nvPr/>
        </p:nvSpPr>
        <p:spPr>
          <a:xfrm>
            <a:off x="4475778" y="3246264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086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4E8BD7-2988-4515-99CD-8907536491CC}"/>
              </a:ext>
            </a:extLst>
          </p:cNvPr>
          <p:cNvSpPr txBox="1"/>
          <p:nvPr/>
        </p:nvSpPr>
        <p:spPr>
          <a:xfrm>
            <a:off x="6788953" y="2369980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5D2B4A-B8BD-40D9-B66E-4C017C895D36}"/>
              </a:ext>
            </a:extLst>
          </p:cNvPr>
          <p:cNvSpPr txBox="1"/>
          <p:nvPr/>
        </p:nvSpPr>
        <p:spPr>
          <a:xfrm>
            <a:off x="2172164" y="2585423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C62EF-547D-4B4C-A042-4B1AB6311F4A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flipH="1">
            <a:off x="2629364" y="2188219"/>
            <a:ext cx="1339876" cy="39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5933B-C767-41C1-8368-0503F6F14C28}"/>
              </a:ext>
            </a:extLst>
          </p:cNvPr>
          <p:cNvSpPr txBox="1"/>
          <p:nvPr/>
        </p:nvSpPr>
        <p:spPr>
          <a:xfrm>
            <a:off x="4086183" y="2594130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986D4E-09E8-4A78-82E8-E85EACF65B12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>
            <a:off x="3969240" y="2188219"/>
            <a:ext cx="574143" cy="40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64B602-3109-4D26-9C45-3663119B076D}"/>
              </a:ext>
            </a:extLst>
          </p:cNvPr>
          <p:cNvSpPr txBox="1"/>
          <p:nvPr/>
        </p:nvSpPr>
        <p:spPr>
          <a:xfrm>
            <a:off x="1188484" y="3375687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BBAAD-05B0-4B39-884B-18020A86A475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645684" y="2893200"/>
            <a:ext cx="983680" cy="48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F1BDC0-27A0-44FB-AB58-195DF24860DF}"/>
              </a:ext>
            </a:extLst>
          </p:cNvPr>
          <p:cNvSpPr txBox="1"/>
          <p:nvPr/>
        </p:nvSpPr>
        <p:spPr>
          <a:xfrm>
            <a:off x="2865934" y="336856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F9CBC4-904C-482C-9638-413F5DD6E79E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629364" y="2893200"/>
            <a:ext cx="693770" cy="4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A9B2CB-EEB3-454D-89CD-D35305784723}"/>
              </a:ext>
            </a:extLst>
          </p:cNvPr>
          <p:cNvSpPr txBox="1"/>
          <p:nvPr/>
        </p:nvSpPr>
        <p:spPr>
          <a:xfrm>
            <a:off x="171450" y="4244678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52D829-BF38-41A2-B968-82A5B4A8AC39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628650" y="3683464"/>
            <a:ext cx="1017034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2A72D41-39FE-404F-8B04-F88518A9DB5D}"/>
              </a:ext>
            </a:extLst>
          </p:cNvPr>
          <p:cNvSpPr txBox="1"/>
          <p:nvPr/>
        </p:nvSpPr>
        <p:spPr>
          <a:xfrm>
            <a:off x="1596546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601AB4-3312-4FC1-B50D-B369503A2D26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>
            <a:off x="1645684" y="3683464"/>
            <a:ext cx="408062" cy="5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6235FC0-ECCF-48EB-A181-5AD520AA0343}"/>
              </a:ext>
            </a:extLst>
          </p:cNvPr>
          <p:cNvSpPr txBox="1"/>
          <p:nvPr/>
        </p:nvSpPr>
        <p:spPr>
          <a:xfrm>
            <a:off x="2719951" y="4237553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EC58F6-572E-454F-9D8C-8DAEF7EA3A52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 flipH="1">
            <a:off x="3177151" y="3676339"/>
            <a:ext cx="145983" cy="56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6508C71-1871-493C-80B3-D15ED9A5AB18}"/>
              </a:ext>
            </a:extLst>
          </p:cNvPr>
          <p:cNvSpPr txBox="1"/>
          <p:nvPr/>
        </p:nvSpPr>
        <p:spPr>
          <a:xfrm>
            <a:off x="3940201" y="4216170"/>
            <a:ext cx="914400" cy="30777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u="sng" dirty="0" err="1">
                <a:latin typeface="Consolas" panose="020B0609020204030204" pitchFamily="49" charset="0"/>
              </a:rPr>
              <a:t>b</a:t>
            </a:r>
            <a:endParaRPr lang="en-US" u="sng" dirty="0">
              <a:latin typeface="Consolas" panose="020B0609020204030204" pitchFamily="49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51527A-6DA6-4E8B-B66B-F0D46D051F5A}"/>
              </a:ext>
            </a:extLst>
          </p:cNvPr>
          <p:cNvCxnSpPr>
            <a:cxnSpLocks/>
            <a:stCxn id="32" idx="2"/>
            <a:endCxn id="44" idx="0"/>
          </p:cNvCxnSpPr>
          <p:nvPr/>
        </p:nvCxnSpPr>
        <p:spPr>
          <a:xfrm>
            <a:off x="3323134" y="3676339"/>
            <a:ext cx="1074267" cy="5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CDA4448-665E-487F-B0A5-23610EC6FCE1}"/>
              </a:ext>
            </a:extLst>
          </p:cNvPr>
          <p:cNvSpPr txBox="1"/>
          <p:nvPr/>
        </p:nvSpPr>
        <p:spPr>
          <a:xfrm>
            <a:off x="4475778" y="3246264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4334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6950"/>
              </p:ext>
            </p:extLst>
          </p:nvPr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</a:rPr>
              <a:t>Exhaustive Search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Gambling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Phone Numbers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1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50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81185"/>
              </p:ext>
            </p:extLst>
          </p:nvPr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34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641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90574"/>
              </p:ext>
            </p:extLst>
          </p:nvPr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4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85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60216"/>
              </p:ext>
            </p:extLst>
          </p:nvPr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39763" y="25387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86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39763" y="25387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12EFA-760A-4E96-8D74-5EBE7E8BDD1B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1A2E993-79EC-4A62-9F6E-BE099AE1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67147"/>
              </p:ext>
            </p:extLst>
          </p:nvPr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70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39763" y="25387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12EFA-760A-4E96-8D74-5EBE7E8BDD1B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1A2E993-79EC-4A62-9F6E-BE099AE19E11}"/>
              </a:ext>
            </a:extLst>
          </p:cNvPr>
          <p:cNvGraphicFramePr>
            <a:graphicFrameLocks noGrp="1"/>
          </p:cNvGraphicFramePr>
          <p:nvPr/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EF0CA6E6-6647-4DC2-A8E3-A0EC597FA47E}"/>
              </a:ext>
            </a:extLst>
          </p:cNvPr>
          <p:cNvSpPr/>
          <p:nvPr/>
        </p:nvSpPr>
        <p:spPr>
          <a:xfrm>
            <a:off x="1711872" y="226049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7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39763" y="25387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12EFA-760A-4E96-8D74-5EBE7E8BDD1B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1A2E993-79EC-4A62-9F6E-BE099AE19E11}"/>
              </a:ext>
            </a:extLst>
          </p:cNvPr>
          <p:cNvGraphicFramePr>
            <a:graphicFrameLocks noGrp="1"/>
          </p:cNvGraphicFramePr>
          <p:nvPr/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EF0CA6E6-6647-4DC2-A8E3-A0EC597FA47E}"/>
              </a:ext>
            </a:extLst>
          </p:cNvPr>
          <p:cNvSpPr/>
          <p:nvPr/>
        </p:nvSpPr>
        <p:spPr>
          <a:xfrm>
            <a:off x="1711872" y="226049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6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46821" y="274923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6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</a:rPr>
              <a:t>Exhaustive Search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Gambling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Phone Numbers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C01288C9-40AD-4F27-9F49-2FA3C948628F}"/>
              </a:ext>
            </a:extLst>
          </p:cNvPr>
          <p:cNvSpPr/>
          <p:nvPr/>
        </p:nvSpPr>
        <p:spPr>
          <a:xfrm flipH="1">
            <a:off x="3031574" y="149582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465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46821" y="274923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CF6831-EA7C-4E46-82B1-326E77222372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B137E4C-CA1E-4D95-A66F-B42658E1050C}"/>
              </a:ext>
            </a:extLst>
          </p:cNvPr>
          <p:cNvGraphicFramePr>
            <a:graphicFrameLocks noGrp="1"/>
          </p:cNvGraphicFramePr>
          <p:nvPr/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94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46821" y="274923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CF6831-EA7C-4E46-82B1-326E77222372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B137E4C-CA1E-4D95-A66F-B42658E10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29179"/>
              </p:ext>
            </p:extLst>
          </p:nvPr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25" name="Google Shape;110;p3">
            <a:extLst>
              <a:ext uri="{FF2B5EF4-FFF2-40B4-BE49-F238E27FC236}">
                <a16:creationId xmlns:a16="http://schemas.microsoft.com/office/drawing/2014/main" id="{5E7A13E2-F33F-469F-925A-AD78694F4CE4}"/>
              </a:ext>
            </a:extLst>
          </p:cNvPr>
          <p:cNvSpPr/>
          <p:nvPr/>
        </p:nvSpPr>
        <p:spPr>
          <a:xfrm>
            <a:off x="1732381" y="2263479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80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46821" y="274923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CF6831-EA7C-4E46-82B1-326E77222372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B137E4C-CA1E-4D95-A66F-B42658E1050C}"/>
              </a:ext>
            </a:extLst>
          </p:cNvPr>
          <p:cNvGraphicFramePr>
            <a:graphicFrameLocks noGrp="1"/>
          </p:cNvGraphicFramePr>
          <p:nvPr/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25" name="Google Shape;110;p3">
            <a:extLst>
              <a:ext uri="{FF2B5EF4-FFF2-40B4-BE49-F238E27FC236}">
                <a16:creationId xmlns:a16="http://schemas.microsoft.com/office/drawing/2014/main" id="{5E7A13E2-F33F-469F-925A-AD78694F4CE4}"/>
              </a:ext>
            </a:extLst>
          </p:cNvPr>
          <p:cNvSpPr/>
          <p:nvPr/>
        </p:nvSpPr>
        <p:spPr>
          <a:xfrm>
            <a:off x="1732381" y="2263479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1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87363" y="23863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3526A-383C-4C2A-A50C-F6866FF90A9B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B769D5-4171-4567-8AD4-FE01F59D493B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B613ED5A-CACA-4097-A2C3-06C366B56198}"/>
              </a:ext>
            </a:extLst>
          </p:cNvPr>
          <p:cNvSpPr/>
          <p:nvPr/>
        </p:nvSpPr>
        <p:spPr>
          <a:xfrm>
            <a:off x="1546821" y="2749237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3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810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774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75752"/>
              </p:ext>
            </p:extLst>
          </p:nvPr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541319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197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541319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5BA2B-09DA-4ED8-BFB2-05D792F65D1C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400BE1A-0A26-4C43-BA87-F094274C9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15984"/>
              </p:ext>
            </p:extLst>
          </p:nvPr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75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541319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5BA2B-09DA-4ED8-BFB2-05D792F65D1C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400BE1A-0A26-4C43-BA87-F094274C9240}"/>
              </a:ext>
            </a:extLst>
          </p:cNvPr>
          <p:cNvGraphicFramePr>
            <a:graphicFrameLocks noGrp="1"/>
          </p:cNvGraphicFramePr>
          <p:nvPr/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aaba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9D9A0B21-F5D7-4BEA-9936-536838C1774F}"/>
              </a:ext>
            </a:extLst>
          </p:cNvPr>
          <p:cNvSpPr/>
          <p:nvPr/>
        </p:nvSpPr>
        <p:spPr>
          <a:xfrm>
            <a:off x="1699221" y="226492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4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74482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695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24F51-E18A-41B0-B8F5-8AAF634A7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47" y="1130485"/>
            <a:ext cx="4791658" cy="31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97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74482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3F088-EBDD-4D4F-BCD3-9937C71575ED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3ED341F-53AD-422A-8DC9-D5483AE8F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81124"/>
              </p:ext>
            </p:extLst>
          </p:nvPr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19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74482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3F088-EBDD-4D4F-BCD3-9937C71575ED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3ED341F-53AD-422A-8DC9-D5483AE8FF66}"/>
              </a:ext>
            </a:extLst>
          </p:cNvPr>
          <p:cNvGraphicFramePr>
            <a:graphicFrameLocks noGrp="1"/>
          </p:cNvGraphicFramePr>
          <p:nvPr/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FB441A5F-94C1-4A2E-9775-C9311F2543C9}"/>
              </a:ext>
            </a:extLst>
          </p:cNvPr>
          <p:cNvSpPr/>
          <p:nvPr/>
        </p:nvSpPr>
        <p:spPr>
          <a:xfrm>
            <a:off x="1699221" y="227087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542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74482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3F088-EBDD-4D4F-BCD3-9937C71575ED}"/>
              </a:ext>
            </a:extLst>
          </p:cNvPr>
          <p:cNvSpPr txBox="1"/>
          <p:nvPr/>
        </p:nvSpPr>
        <p:spPr>
          <a:xfrm>
            <a:off x="1505339" y="17665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3ED341F-53AD-422A-8DC9-D5483AE8FF66}"/>
              </a:ext>
            </a:extLst>
          </p:cNvPr>
          <p:cNvGraphicFramePr>
            <a:graphicFrameLocks noGrp="1"/>
          </p:cNvGraphicFramePr>
          <p:nvPr/>
        </p:nvGraphicFramePr>
        <p:xfrm>
          <a:off x="1851621" y="35138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FB441A5F-94C1-4A2E-9775-C9311F2543C9}"/>
              </a:ext>
            </a:extLst>
          </p:cNvPr>
          <p:cNvSpPr/>
          <p:nvPr/>
        </p:nvSpPr>
        <p:spPr>
          <a:xfrm>
            <a:off x="1699221" y="227087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9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A6886D-1B45-4842-8C5E-40F1876A53E9}"/>
              </a:ext>
            </a:extLst>
          </p:cNvPr>
          <p:cNvSpPr txBox="1"/>
          <p:nvPr/>
        </p:nvSpPr>
        <p:spPr>
          <a:xfrm>
            <a:off x="1352939" y="16141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7A3D58-9F66-44CC-9999-618126FDA973}"/>
              </a:ext>
            </a:extLst>
          </p:cNvPr>
          <p:cNvGraphicFramePr>
            <a:graphicFrameLocks noGrp="1"/>
          </p:cNvGraphicFramePr>
          <p:nvPr/>
        </p:nvGraphicFramePr>
        <p:xfrm>
          <a:off x="1699221" y="33614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aab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14F87107-E956-4A09-A466-422D34D5C086}"/>
              </a:ext>
            </a:extLst>
          </p:cNvPr>
          <p:cNvSpPr/>
          <p:nvPr/>
        </p:nvSpPr>
        <p:spPr>
          <a:xfrm>
            <a:off x="1546821" y="274482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6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34963" y="22339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F4819-3364-4616-BEE8-DB27C2FB0C6A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E84E08-71F4-4EC4-8275-D55DCCEE4000}"/>
              </a:ext>
            </a:extLst>
          </p:cNvPr>
          <p:cNvGraphicFramePr>
            <a:graphicFrameLocks noGrp="1"/>
          </p:cNvGraphicFramePr>
          <p:nvPr/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623EA24B-0575-4300-81B0-F4F15E51B38E}"/>
              </a:ext>
            </a:extLst>
          </p:cNvPr>
          <p:cNvSpPr/>
          <p:nvPr/>
        </p:nvSpPr>
        <p:spPr>
          <a:xfrm>
            <a:off x="1394421" y="2585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2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42021" y="241409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375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Execution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42021" y="29042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F41A9-210C-4BE8-A392-D6F9F01095FB}"/>
              </a:ext>
            </a:extLst>
          </p:cNvPr>
          <p:cNvSpPr txBox="1"/>
          <p:nvPr/>
        </p:nvSpPr>
        <p:spPr>
          <a:xfrm>
            <a:off x="6845754" y="3202525"/>
            <a:ext cx="1970626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aaab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aaba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aabb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C0DEA29A-1FFB-44B1-AA23-B5715FDAEB93}"/>
              </a:ext>
            </a:extLst>
          </p:cNvPr>
          <p:cNvSpPr/>
          <p:nvPr/>
        </p:nvSpPr>
        <p:spPr>
          <a:xfrm>
            <a:off x="1082563" y="20815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53DF9-5FE4-4403-A98E-DFE10843DDA6}"/>
              </a:ext>
            </a:extLst>
          </p:cNvPr>
          <p:cNvSpPr txBox="1"/>
          <p:nvPr/>
        </p:nvSpPr>
        <p:spPr>
          <a:xfrm>
            <a:off x="1048139" y="13093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828388-B354-4273-B1C3-8D90E233E50A}"/>
              </a:ext>
            </a:extLst>
          </p:cNvPr>
          <p:cNvGraphicFramePr>
            <a:graphicFrameLocks noGrp="1"/>
          </p:cNvGraphicFramePr>
          <p:nvPr/>
        </p:nvGraphicFramePr>
        <p:xfrm>
          <a:off x="1394421" y="30566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9F4F2A0-527C-487F-88CF-B111E4A1ABC0}"/>
              </a:ext>
            </a:extLst>
          </p:cNvPr>
          <p:cNvSpPr/>
          <p:nvPr/>
        </p:nvSpPr>
        <p:spPr>
          <a:xfrm>
            <a:off x="1242021" y="241409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862F4C-A17D-43E3-B525-7957321D85BB}"/>
              </a:ext>
            </a:extLst>
          </p:cNvPr>
          <p:cNvSpPr txBox="1"/>
          <p:nvPr/>
        </p:nvSpPr>
        <p:spPr>
          <a:xfrm>
            <a:off x="1200539" y="1461796"/>
            <a:ext cx="465037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private static void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==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else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fourAB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8184D8A-7D81-459B-9786-A3EA4587E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81268"/>
              </p:ext>
            </p:extLst>
          </p:nvPr>
        </p:nvGraphicFramePr>
        <p:xfrm>
          <a:off x="1546821" y="3209064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soFar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6" name="Google Shape;110;p3">
            <a:extLst>
              <a:ext uri="{FF2B5EF4-FFF2-40B4-BE49-F238E27FC236}">
                <a16:creationId xmlns:a16="http://schemas.microsoft.com/office/drawing/2014/main" id="{03D7E4E1-E572-4890-997A-CD069A06509E}"/>
              </a:ext>
            </a:extLst>
          </p:cNvPr>
          <p:cNvSpPr/>
          <p:nvPr/>
        </p:nvSpPr>
        <p:spPr>
          <a:xfrm>
            <a:off x="1372648" y="239163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4FE2D-3AA8-4BE2-B757-62ED72A4BFA4}"/>
              </a:ext>
            </a:extLst>
          </p:cNvPr>
          <p:cNvSpPr txBox="1"/>
          <p:nvPr/>
        </p:nvSpPr>
        <p:spPr>
          <a:xfrm>
            <a:off x="1372648" y="3696041"/>
            <a:ext cx="2034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17419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47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11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9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main cases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Solution: 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case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Exploring</a:t>
            </a:r>
            <a:r>
              <a: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recursive case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recursive calls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per option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Public/Private pairs are essential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65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48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70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150B86-B0DC-49F6-88EF-160E70B7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4" y="1759653"/>
            <a:ext cx="4370122" cy="2516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71450A-0AFD-48C0-A0E4-7AB19429F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0" y="980525"/>
            <a:ext cx="2760228" cy="779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84B69-3290-4A97-9C2A-1AC1E29B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FEF-C8FD-4CC1-A203-5C85DFA7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5610" y="3595595"/>
            <a:ext cx="3609081" cy="773724"/>
          </a:xfrm>
        </p:spPr>
        <p:txBody>
          <a:bodyPr>
            <a:normAutofit fontScale="92500"/>
          </a:bodyPr>
          <a:lstStyle/>
          <a:p>
            <a:pPr marL="139700" indent="0">
              <a:buSzPct val="100000"/>
              <a:buNone/>
            </a:pPr>
            <a:r>
              <a:rPr lang="en-US" dirty="0"/>
              <a:t>What’s the fourth line of output produced by  </a:t>
            </a:r>
            <a:r>
              <a:rPr lang="en-US" dirty="0">
                <a:latin typeface="Consolas" panose="020B0609020204030204" pitchFamily="49" charset="0"/>
              </a:rPr>
              <a:t>method()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5ED8-78C7-40A7-A0E5-7CFD1549E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51C6E25-95FC-43A4-8963-CDFF1E440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3A9A7-5CCC-4326-939C-9F2BF98A9141}"/>
              </a:ext>
            </a:extLst>
          </p:cNvPr>
          <p:cNvSpPr txBox="1"/>
          <p:nvPr/>
        </p:nvSpPr>
        <p:spPr>
          <a:xfrm>
            <a:off x="5941374" y="355445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984CA1B-D5FB-415C-9303-A9954006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7291" y="102393"/>
            <a:ext cx="1370143" cy="13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6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Exhaustive Search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Brute force algorithm!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950" b="1" dirty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Simply trying all possibilities, find the ones that work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Often solved recursively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2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</a:rPr>
              <a:t>Exhaustive Search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Gambling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Phone Numbers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C01288C9-40AD-4F27-9F49-2FA3C948628F}"/>
              </a:ext>
            </a:extLst>
          </p:cNvPr>
          <p:cNvSpPr/>
          <p:nvPr/>
        </p:nvSpPr>
        <p:spPr>
          <a:xfrm flipH="1">
            <a:off x="3031574" y="1842920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968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Dice Rolls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4159820" cy="214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Write a method that prints out all possible outcomes when rolling some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n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6-sided dice.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E6C7A7-BD3D-4E43-9CFB-08F7CB05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06" y="221338"/>
            <a:ext cx="166420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3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Dice Rolls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4159820" cy="214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Write a method that prints out all possible outcomes when rolling some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n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 6-sided dice.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E1599-65FD-4D7B-8C3C-AE957A19801A}"/>
              </a:ext>
            </a:extLst>
          </p:cNvPr>
          <p:cNvSpPr txBox="1"/>
          <p:nvPr/>
        </p:nvSpPr>
        <p:spPr>
          <a:xfrm>
            <a:off x="6109451" y="1388224"/>
            <a:ext cx="212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 err="1">
                <a:latin typeface="Consolas" panose="020B0609020204030204" pitchFamily="49" charset="0"/>
              </a:rPr>
              <a:t>diceRoll</a:t>
            </a:r>
            <a:r>
              <a:rPr lang="en-US" dirty="0">
                <a:latin typeface="Consolas" panose="020B0609020204030204" pitchFamily="49" charset="0"/>
              </a:rPr>
              <a:t>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09C9D-6AB6-466A-B4F1-069CCC3E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06" y="221338"/>
            <a:ext cx="1664208" cy="1097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D58F1C-981B-42B0-AC6F-4D8A5621C30D}"/>
              </a:ext>
            </a:extLst>
          </p:cNvPr>
          <p:cNvSpPr txBox="1"/>
          <p:nvPr/>
        </p:nvSpPr>
        <p:spPr>
          <a:xfrm>
            <a:off x="6036906" y="1845626"/>
            <a:ext cx="696064" cy="277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[1, 1]</a:t>
            </a:r>
          </a:p>
          <a:p>
            <a:r>
              <a:rPr lang="en-US" dirty="0"/>
              <a:t>[1, 2]</a:t>
            </a:r>
          </a:p>
          <a:p>
            <a:r>
              <a:rPr lang="en-US" dirty="0"/>
              <a:t>[1, 3]</a:t>
            </a:r>
          </a:p>
          <a:p>
            <a:r>
              <a:rPr lang="en-US" dirty="0"/>
              <a:t>[1, 4]</a:t>
            </a:r>
          </a:p>
          <a:p>
            <a:r>
              <a:rPr lang="en-US" dirty="0"/>
              <a:t>[1, 5]</a:t>
            </a:r>
          </a:p>
          <a:p>
            <a:r>
              <a:rPr lang="en-US" dirty="0"/>
              <a:t>[1, 6]</a:t>
            </a:r>
          </a:p>
          <a:p>
            <a:r>
              <a:rPr lang="en-US" dirty="0"/>
              <a:t>[2, 1]</a:t>
            </a:r>
          </a:p>
          <a:p>
            <a:r>
              <a:rPr lang="en-US" dirty="0"/>
              <a:t>[2, 2]</a:t>
            </a:r>
          </a:p>
          <a:p>
            <a:r>
              <a:rPr lang="en-US" dirty="0"/>
              <a:t>[2, 3]</a:t>
            </a:r>
          </a:p>
          <a:p>
            <a:r>
              <a:rPr lang="en-US" dirty="0"/>
              <a:t>[2, 4]</a:t>
            </a:r>
          </a:p>
          <a:p>
            <a:r>
              <a:rPr lang="en-US" dirty="0"/>
              <a:t>[2, 5]</a:t>
            </a:r>
          </a:p>
          <a:p>
            <a:r>
              <a:rPr lang="en-US" dirty="0"/>
              <a:t>[2, 6]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8FFEA-C7B9-44D3-AEDD-48C1646ABD0E}"/>
              </a:ext>
            </a:extLst>
          </p:cNvPr>
          <p:cNvSpPr txBox="1"/>
          <p:nvPr/>
        </p:nvSpPr>
        <p:spPr>
          <a:xfrm>
            <a:off x="6869197" y="1845626"/>
            <a:ext cx="696064" cy="2708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[3, 1]</a:t>
            </a:r>
          </a:p>
          <a:p>
            <a:r>
              <a:rPr lang="en-US" dirty="0"/>
              <a:t>[3, 2]</a:t>
            </a:r>
          </a:p>
          <a:p>
            <a:r>
              <a:rPr lang="en-US" dirty="0"/>
              <a:t>[3, 3]</a:t>
            </a:r>
          </a:p>
          <a:p>
            <a:r>
              <a:rPr lang="en-US" dirty="0"/>
              <a:t>[3, 4]</a:t>
            </a:r>
          </a:p>
          <a:p>
            <a:r>
              <a:rPr lang="en-US" dirty="0"/>
              <a:t>[3, 5]</a:t>
            </a:r>
          </a:p>
          <a:p>
            <a:r>
              <a:rPr lang="en-US" dirty="0"/>
              <a:t>[3, 6]</a:t>
            </a:r>
          </a:p>
          <a:p>
            <a:r>
              <a:rPr lang="en-US" dirty="0"/>
              <a:t>[4, 1]</a:t>
            </a:r>
          </a:p>
          <a:p>
            <a:r>
              <a:rPr lang="en-US" dirty="0"/>
              <a:t>[4, 2]</a:t>
            </a:r>
          </a:p>
          <a:p>
            <a:r>
              <a:rPr lang="en-US" dirty="0"/>
              <a:t>[4, 3]</a:t>
            </a:r>
          </a:p>
          <a:p>
            <a:r>
              <a:rPr lang="en-US" dirty="0"/>
              <a:t>[4, 4]</a:t>
            </a:r>
          </a:p>
          <a:p>
            <a:r>
              <a:rPr lang="en-US" dirty="0"/>
              <a:t>[4, 5]</a:t>
            </a:r>
          </a:p>
          <a:p>
            <a:r>
              <a:rPr lang="en-US" dirty="0"/>
              <a:t>[4, 6]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D6D437-6425-4EDB-B55A-6B2A7776F41A}"/>
              </a:ext>
            </a:extLst>
          </p:cNvPr>
          <p:cNvSpPr txBox="1"/>
          <p:nvPr/>
        </p:nvSpPr>
        <p:spPr>
          <a:xfrm>
            <a:off x="7701488" y="1845626"/>
            <a:ext cx="613954" cy="268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[5, 1]</a:t>
            </a:r>
          </a:p>
          <a:p>
            <a:r>
              <a:rPr lang="en-US" dirty="0"/>
              <a:t>[5, 2]</a:t>
            </a:r>
          </a:p>
          <a:p>
            <a:r>
              <a:rPr lang="en-US" dirty="0"/>
              <a:t>[5, 3]</a:t>
            </a:r>
          </a:p>
          <a:p>
            <a:r>
              <a:rPr lang="en-US" dirty="0"/>
              <a:t>[5, 4]</a:t>
            </a:r>
          </a:p>
          <a:p>
            <a:r>
              <a:rPr lang="en-US" dirty="0"/>
              <a:t>[5, 5]</a:t>
            </a:r>
          </a:p>
          <a:p>
            <a:r>
              <a:rPr lang="en-US" dirty="0"/>
              <a:t>[5, 6]</a:t>
            </a:r>
          </a:p>
          <a:p>
            <a:r>
              <a:rPr lang="en-US" dirty="0"/>
              <a:t>[6, 1]</a:t>
            </a:r>
          </a:p>
          <a:p>
            <a:r>
              <a:rPr lang="en-US" dirty="0"/>
              <a:t>[6, 2]</a:t>
            </a:r>
          </a:p>
          <a:p>
            <a:r>
              <a:rPr lang="en-US" dirty="0"/>
              <a:t>[6, 3]</a:t>
            </a:r>
          </a:p>
          <a:p>
            <a:r>
              <a:rPr lang="en-US" dirty="0"/>
              <a:t>[6, 4]</a:t>
            </a:r>
          </a:p>
          <a:p>
            <a:r>
              <a:rPr lang="en-US" dirty="0"/>
              <a:t>[6, 5]</a:t>
            </a:r>
          </a:p>
          <a:p>
            <a:r>
              <a:rPr lang="en-US" dirty="0"/>
              <a:t>[6, 6]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DC4FE4-1321-4FD3-A16F-CA2F8D0052B4}"/>
              </a:ext>
            </a:extLst>
          </p:cNvPr>
          <p:cNvCxnSpPr/>
          <p:nvPr/>
        </p:nvCxnSpPr>
        <p:spPr>
          <a:xfrm>
            <a:off x="6732970" y="1845625"/>
            <a:ext cx="0" cy="26517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79E743-1600-4D6C-8A6A-9E6AD4BEA87A}"/>
              </a:ext>
            </a:extLst>
          </p:cNvPr>
          <p:cNvCxnSpPr/>
          <p:nvPr/>
        </p:nvCxnSpPr>
        <p:spPr>
          <a:xfrm>
            <a:off x="7568371" y="1845625"/>
            <a:ext cx="0" cy="26517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06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55585"/>
              </p:ext>
            </p:extLst>
          </p:nvPr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75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0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86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100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05825"/>
              </p:ext>
            </p:extLst>
          </p:nvPr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6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560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33743"/>
              </p:ext>
            </p:extLst>
          </p:nvPr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0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Write a method to print out all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 four letters long made up of only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'a'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'b'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8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50430"/>
              </p:ext>
            </p:extLst>
          </p:nvPr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59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961359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637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27968"/>
              </p:ext>
            </p:extLst>
          </p:nvPr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39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69533"/>
              </p:ext>
            </p:extLst>
          </p:nvPr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67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/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C22638-E2F4-4ABC-8342-268F93AFAE26}"/>
              </a:ext>
            </a:extLst>
          </p:cNvPr>
          <p:cNvGraphicFramePr>
            <a:graphicFrameLocks noGrp="1"/>
          </p:cNvGraphicFramePr>
          <p:nvPr/>
        </p:nvGraphicFramePr>
        <p:xfrm>
          <a:off x="5056962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46321-8290-4E74-A9B3-E81A75A99469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4760987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812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/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C22638-E2F4-4ABC-8342-268F93AFAE26}"/>
              </a:ext>
            </a:extLst>
          </p:cNvPr>
          <p:cNvGraphicFramePr>
            <a:graphicFrameLocks noGrp="1"/>
          </p:cNvGraphicFramePr>
          <p:nvPr/>
        </p:nvGraphicFramePr>
        <p:xfrm>
          <a:off x="5056962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46321-8290-4E74-A9B3-E81A75A99469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4760987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EFD578-9191-49A3-AFC6-48C0BF210BFB}"/>
              </a:ext>
            </a:extLst>
          </p:cNvPr>
          <p:cNvSpPr txBox="1"/>
          <p:nvPr/>
        </p:nvSpPr>
        <p:spPr>
          <a:xfrm>
            <a:off x="6500954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72397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/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C22638-E2F4-4ABC-8342-268F93AFAE26}"/>
              </a:ext>
            </a:extLst>
          </p:cNvPr>
          <p:cNvGraphicFramePr>
            <a:graphicFrameLocks noGrp="1"/>
          </p:cNvGraphicFramePr>
          <p:nvPr/>
        </p:nvGraphicFramePr>
        <p:xfrm>
          <a:off x="5056962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46321-8290-4E74-A9B3-E81A75A99469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4760987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EFD578-9191-49A3-AFC6-48C0BF210BFB}"/>
              </a:ext>
            </a:extLst>
          </p:cNvPr>
          <p:cNvSpPr txBox="1"/>
          <p:nvPr/>
        </p:nvSpPr>
        <p:spPr>
          <a:xfrm>
            <a:off x="6500954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B54A55-8468-4238-99F3-FCE9707F0386}"/>
              </a:ext>
            </a:extLst>
          </p:cNvPr>
          <p:cNvSpPr txBox="1"/>
          <p:nvPr/>
        </p:nvSpPr>
        <p:spPr>
          <a:xfrm>
            <a:off x="5607078" y="2858787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90774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/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C22638-E2F4-4ABC-8342-268F93AFAE26}"/>
              </a:ext>
            </a:extLst>
          </p:cNvPr>
          <p:cNvGraphicFramePr>
            <a:graphicFrameLocks noGrp="1"/>
          </p:cNvGraphicFramePr>
          <p:nvPr/>
        </p:nvGraphicFramePr>
        <p:xfrm>
          <a:off x="5056962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46321-8290-4E74-A9B3-E81A75A99469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4760987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EFD578-9191-49A3-AFC6-48C0BF210BFB}"/>
              </a:ext>
            </a:extLst>
          </p:cNvPr>
          <p:cNvSpPr txBox="1"/>
          <p:nvPr/>
        </p:nvSpPr>
        <p:spPr>
          <a:xfrm>
            <a:off x="6500954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B54A55-8468-4238-99F3-FCE9707F0386}"/>
              </a:ext>
            </a:extLst>
          </p:cNvPr>
          <p:cNvSpPr txBox="1"/>
          <p:nvPr/>
        </p:nvSpPr>
        <p:spPr>
          <a:xfrm>
            <a:off x="5607078" y="2858787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6ED9B58D-8008-477D-85B7-DEF48E3C88AB}"/>
              </a:ext>
            </a:extLst>
          </p:cNvPr>
          <p:cNvGraphicFramePr>
            <a:graphicFrameLocks noGrp="1"/>
          </p:cNvGraphicFramePr>
          <p:nvPr/>
        </p:nvGraphicFramePr>
        <p:xfrm>
          <a:off x="3283720" y="2247058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FFC424-A70C-4660-AF29-738521295E63}"/>
              </a:ext>
            </a:extLst>
          </p:cNvPr>
          <p:cNvCxnSpPr>
            <a:cxnSpLocks/>
            <a:stCxn id="7" idx="2"/>
            <a:endCxn id="58" idx="0"/>
          </p:cNvCxnSpPr>
          <p:nvPr/>
        </p:nvCxnSpPr>
        <p:spPr>
          <a:xfrm>
            <a:off x="2971683" y="2022904"/>
            <a:ext cx="912422" cy="22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511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/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C22638-E2F4-4ABC-8342-268F93AFAE26}"/>
              </a:ext>
            </a:extLst>
          </p:cNvPr>
          <p:cNvGraphicFramePr>
            <a:graphicFrameLocks noGrp="1"/>
          </p:cNvGraphicFramePr>
          <p:nvPr/>
        </p:nvGraphicFramePr>
        <p:xfrm>
          <a:off x="5056962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46321-8290-4E74-A9B3-E81A75A99469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4760987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EFD578-9191-49A3-AFC6-48C0BF210BFB}"/>
              </a:ext>
            </a:extLst>
          </p:cNvPr>
          <p:cNvSpPr txBox="1"/>
          <p:nvPr/>
        </p:nvSpPr>
        <p:spPr>
          <a:xfrm>
            <a:off x="6500954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B54A55-8468-4238-99F3-FCE9707F0386}"/>
              </a:ext>
            </a:extLst>
          </p:cNvPr>
          <p:cNvSpPr txBox="1"/>
          <p:nvPr/>
        </p:nvSpPr>
        <p:spPr>
          <a:xfrm>
            <a:off x="5607078" y="2858787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58B61F-8C3D-48F5-856D-833EAE8C6444}"/>
              </a:ext>
            </a:extLst>
          </p:cNvPr>
          <p:cNvSpPr txBox="1"/>
          <p:nvPr/>
        </p:nvSpPr>
        <p:spPr>
          <a:xfrm>
            <a:off x="4575509" y="2282652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6ED9B58D-8008-477D-85B7-DEF48E3C88AB}"/>
              </a:ext>
            </a:extLst>
          </p:cNvPr>
          <p:cNvGraphicFramePr>
            <a:graphicFrameLocks noGrp="1"/>
          </p:cNvGraphicFramePr>
          <p:nvPr/>
        </p:nvGraphicFramePr>
        <p:xfrm>
          <a:off x="3283720" y="2247058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FFC424-A70C-4660-AF29-738521295E63}"/>
              </a:ext>
            </a:extLst>
          </p:cNvPr>
          <p:cNvCxnSpPr>
            <a:cxnSpLocks/>
            <a:stCxn id="7" idx="2"/>
            <a:endCxn id="58" idx="0"/>
          </p:cNvCxnSpPr>
          <p:nvPr/>
        </p:nvCxnSpPr>
        <p:spPr>
          <a:xfrm>
            <a:off x="2971683" y="2022904"/>
            <a:ext cx="912422" cy="22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55976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Write a method to print out all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 four letters long made up of only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'a'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 and </a:t>
            </a:r>
            <a:r>
              <a:rPr lang="en-US" sz="2250" dirty="0">
                <a:latin typeface="Consolas" panose="020B0609020204030204" pitchFamily="49" charset="0"/>
                <a:cs typeface="Calibri" panose="020F0502020204030204" pitchFamily="34" charset="0"/>
              </a:rPr>
              <a:t>'b'</a:t>
            </a: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7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02A3F8-E103-4C94-ABE7-9B2DD70C0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76041"/>
              </p:ext>
            </p:extLst>
          </p:nvPr>
        </p:nvGraphicFramePr>
        <p:xfrm>
          <a:off x="2967134" y="1936288"/>
          <a:ext cx="2881293" cy="26822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445390">
                  <a:extLst>
                    <a:ext uri="{9D8B030D-6E8A-4147-A177-3AD203B41FA5}">
                      <a16:colId xmlns:a16="http://schemas.microsoft.com/office/drawing/2014/main" val="396302298"/>
                    </a:ext>
                  </a:extLst>
                </a:gridCol>
                <a:gridCol w="1435903">
                  <a:extLst>
                    <a:ext uri="{9D8B030D-6E8A-4147-A177-3AD203B41FA5}">
                      <a16:colId xmlns:a16="http://schemas.microsoft.com/office/drawing/2014/main" val="3795970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aaaa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baaa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075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aaab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baab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808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aaba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nsolas" panose="020B0609020204030204" pitchFamily="49" charset="0"/>
                        </a:rPr>
                        <a:t>baba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7258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aabb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babb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537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abaa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bbaa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5619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abab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bbab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82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abba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bbba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9161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abbb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bbbb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193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217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/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C22638-E2F4-4ABC-8342-268F93AFAE26}"/>
              </a:ext>
            </a:extLst>
          </p:cNvPr>
          <p:cNvGraphicFramePr>
            <a:graphicFrameLocks noGrp="1"/>
          </p:cNvGraphicFramePr>
          <p:nvPr/>
        </p:nvGraphicFramePr>
        <p:xfrm>
          <a:off x="5056962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46321-8290-4E74-A9B3-E81A75A99469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4760987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EFD578-9191-49A3-AFC6-48C0BF210BFB}"/>
              </a:ext>
            </a:extLst>
          </p:cNvPr>
          <p:cNvSpPr txBox="1"/>
          <p:nvPr/>
        </p:nvSpPr>
        <p:spPr>
          <a:xfrm>
            <a:off x="6500954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B54A55-8468-4238-99F3-FCE9707F0386}"/>
              </a:ext>
            </a:extLst>
          </p:cNvPr>
          <p:cNvSpPr txBox="1"/>
          <p:nvPr/>
        </p:nvSpPr>
        <p:spPr>
          <a:xfrm>
            <a:off x="5607078" y="2858787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58B61F-8C3D-48F5-856D-833EAE8C6444}"/>
              </a:ext>
            </a:extLst>
          </p:cNvPr>
          <p:cNvSpPr txBox="1"/>
          <p:nvPr/>
        </p:nvSpPr>
        <p:spPr>
          <a:xfrm>
            <a:off x="4575509" y="2282652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6ED9B58D-8008-477D-85B7-DEF48E3C88AB}"/>
              </a:ext>
            </a:extLst>
          </p:cNvPr>
          <p:cNvGraphicFramePr>
            <a:graphicFrameLocks noGrp="1"/>
          </p:cNvGraphicFramePr>
          <p:nvPr/>
        </p:nvGraphicFramePr>
        <p:xfrm>
          <a:off x="3283720" y="2247058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FFC424-A70C-4660-AF29-738521295E63}"/>
              </a:ext>
            </a:extLst>
          </p:cNvPr>
          <p:cNvCxnSpPr>
            <a:cxnSpLocks/>
            <a:stCxn id="7" idx="2"/>
            <a:endCxn id="58" idx="0"/>
          </p:cNvCxnSpPr>
          <p:nvPr/>
        </p:nvCxnSpPr>
        <p:spPr>
          <a:xfrm>
            <a:off x="2971683" y="2022904"/>
            <a:ext cx="912422" cy="22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69FF8964-4813-48FB-9251-8AC61F151115}"/>
              </a:ext>
            </a:extLst>
          </p:cNvPr>
          <p:cNvGraphicFramePr>
            <a:graphicFrameLocks noGrp="1"/>
          </p:cNvGraphicFramePr>
          <p:nvPr/>
        </p:nvGraphicFramePr>
        <p:xfrm>
          <a:off x="6185341" y="1673128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22B773-BE85-4644-B016-9EAB83F1FD05}"/>
              </a:ext>
            </a:extLst>
          </p:cNvPr>
          <p:cNvCxnSpPr>
            <a:cxnSpLocks/>
            <a:stCxn id="6" idx="2"/>
            <a:endCxn id="63" idx="0"/>
          </p:cNvCxnSpPr>
          <p:nvPr/>
        </p:nvCxnSpPr>
        <p:spPr>
          <a:xfrm>
            <a:off x="4611810" y="1455575"/>
            <a:ext cx="2113889" cy="21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435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6772-4569-4BA7-882A-BA8EDB0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1" y="60599"/>
            <a:ext cx="7886700" cy="994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diceRolls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Decision Tree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79B2-F49B-4B1F-913F-DF150A56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55DC93C1-0F7A-4B42-AB1A-3ACD5B08E2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4B5B2B-2FDC-4FFF-AB89-82079FBB29FD}"/>
              </a:ext>
            </a:extLst>
          </p:cNvPr>
          <p:cNvGraphicFramePr>
            <a:graphicFrameLocks noGrp="1"/>
          </p:cNvGraphicFramePr>
          <p:nvPr/>
        </p:nvGraphicFramePr>
        <p:xfrm>
          <a:off x="3643915" y="815935"/>
          <a:ext cx="1935791" cy="639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val="3443798317"/>
                    </a:ext>
                  </a:extLst>
                </a:gridCol>
                <a:gridCol w="990913">
                  <a:extLst>
                    <a:ext uri="{9D8B030D-6E8A-4147-A177-3AD203B41FA5}">
                      <a16:colId xmlns:a16="http://schemas.microsoft.com/office/drawing/2014/main" val="1383626011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Dice 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54964"/>
                  </a:ext>
                </a:extLst>
              </a:tr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540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C752B-D493-4676-8C2E-AC9146FDC4A3}"/>
              </a:ext>
            </a:extLst>
          </p:cNvPr>
          <p:cNvGraphicFramePr>
            <a:graphicFrameLocks noGrp="1"/>
          </p:cNvGraphicFramePr>
          <p:nvPr/>
        </p:nvGraphicFramePr>
        <p:xfrm>
          <a:off x="2431325" y="1703084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A464C-4C0E-432C-B265-4DAA7FE9BB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71683" y="1455575"/>
            <a:ext cx="1640127" cy="247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27298D-078F-4318-9186-72B493104E54}"/>
              </a:ext>
            </a:extLst>
          </p:cNvPr>
          <p:cNvGraphicFramePr>
            <a:graphicFrameLocks noGrp="1"/>
          </p:cNvGraphicFramePr>
          <p:nvPr/>
        </p:nvGraphicFramePr>
        <p:xfrm>
          <a:off x="1855939" y="2251930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C16CA-5B21-4873-9DDF-D45D2149E8E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456324" y="2022904"/>
            <a:ext cx="515359" cy="22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F61474-D79D-42B7-B0B4-3599F9B45380}"/>
              </a:ext>
            </a:extLst>
          </p:cNvPr>
          <p:cNvGraphicFramePr>
            <a:graphicFrameLocks noGrp="1"/>
          </p:cNvGraphicFramePr>
          <p:nvPr/>
        </p:nvGraphicFramePr>
        <p:xfrm>
          <a:off x="624917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72EC-6C86-4E4E-B097-5426ACA541F3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1316742" y="2571750"/>
            <a:ext cx="1139582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C01B435-45E8-4F0A-96F6-F90F58E4324F}"/>
              </a:ext>
            </a:extLst>
          </p:cNvPr>
          <p:cNvGraphicFramePr>
            <a:graphicFrameLocks noGrp="1"/>
          </p:cNvGraphicFramePr>
          <p:nvPr/>
        </p:nvGraphicFramePr>
        <p:xfrm>
          <a:off x="116709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3C544E-DBF8-48C3-92EE-7E7D88F7AC76}"/>
              </a:ext>
            </a:extLst>
          </p:cNvPr>
          <p:cNvCxnSpPr>
            <a:cxnSpLocks/>
            <a:stCxn id="19" idx="2"/>
            <a:endCxn id="32" idx="0"/>
          </p:cNvCxnSpPr>
          <p:nvPr/>
        </p:nvCxnSpPr>
        <p:spPr>
          <a:xfrm flipH="1">
            <a:off x="763748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E65E9A1-737A-41C5-A4ED-DA6786B9BF89}"/>
              </a:ext>
            </a:extLst>
          </p:cNvPr>
          <p:cNvGraphicFramePr>
            <a:graphicFrameLocks noGrp="1"/>
          </p:cNvGraphicFramePr>
          <p:nvPr/>
        </p:nvGraphicFramePr>
        <p:xfrm>
          <a:off x="1612717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35604-1DBD-49D7-803B-A655A61D2B03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>
            <a:off x="1316742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61F2F0-3B4F-49AC-BB83-BE27952C3CC3}"/>
              </a:ext>
            </a:extLst>
          </p:cNvPr>
          <p:cNvSpPr txBox="1"/>
          <p:nvPr/>
        </p:nvSpPr>
        <p:spPr>
          <a:xfrm>
            <a:off x="3056709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4EE8120-AF53-48EF-B8D1-4B56EAD22CB1}"/>
              </a:ext>
            </a:extLst>
          </p:cNvPr>
          <p:cNvGraphicFramePr>
            <a:graphicFrameLocks noGrp="1"/>
          </p:cNvGraphicFramePr>
          <p:nvPr/>
        </p:nvGraphicFramePr>
        <p:xfrm>
          <a:off x="4069162" y="2809386"/>
          <a:ext cx="138365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3523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630127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1A3D2A-BD51-47A7-9F68-31E8643BC691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456324" y="2571750"/>
            <a:ext cx="2304663" cy="23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CA51619-DF4B-45E0-9585-A1C0240737E5}"/>
              </a:ext>
            </a:extLst>
          </p:cNvPr>
          <p:cNvGraphicFramePr>
            <a:graphicFrameLocks noGrp="1"/>
          </p:cNvGraphicFramePr>
          <p:nvPr/>
        </p:nvGraphicFramePr>
        <p:xfrm>
          <a:off x="3560954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5BFE588-21C4-4D1A-9CE6-686AA750E765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4207993" y="3129206"/>
            <a:ext cx="55299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DC22638-E2F4-4ABC-8342-268F93AFAE26}"/>
              </a:ext>
            </a:extLst>
          </p:cNvPr>
          <p:cNvGraphicFramePr>
            <a:graphicFrameLocks noGrp="1"/>
          </p:cNvGraphicFramePr>
          <p:nvPr/>
        </p:nvGraphicFramePr>
        <p:xfrm>
          <a:off x="5056962" y="3366843"/>
          <a:ext cx="1294079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47280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4467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1, 1, 2,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746321-8290-4E74-A9B3-E81A75A99469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4760987" y="3129206"/>
            <a:ext cx="943014" cy="23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EFD578-9191-49A3-AFC6-48C0BF210BFB}"/>
              </a:ext>
            </a:extLst>
          </p:cNvPr>
          <p:cNvSpPr txBox="1"/>
          <p:nvPr/>
        </p:nvSpPr>
        <p:spPr>
          <a:xfrm>
            <a:off x="6500954" y="3366843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B54A55-8468-4238-99F3-FCE9707F0386}"/>
              </a:ext>
            </a:extLst>
          </p:cNvPr>
          <p:cNvSpPr txBox="1"/>
          <p:nvPr/>
        </p:nvSpPr>
        <p:spPr>
          <a:xfrm>
            <a:off x="5607078" y="2858787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58B61F-8C3D-48F5-856D-833EAE8C6444}"/>
              </a:ext>
            </a:extLst>
          </p:cNvPr>
          <p:cNvSpPr txBox="1"/>
          <p:nvPr/>
        </p:nvSpPr>
        <p:spPr>
          <a:xfrm>
            <a:off x="4575509" y="2282652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6ED9B58D-8008-477D-85B7-DEF48E3C88AB}"/>
              </a:ext>
            </a:extLst>
          </p:cNvPr>
          <p:cNvGraphicFramePr>
            <a:graphicFrameLocks noGrp="1"/>
          </p:cNvGraphicFramePr>
          <p:nvPr/>
        </p:nvGraphicFramePr>
        <p:xfrm>
          <a:off x="3283720" y="2247058"/>
          <a:ext cx="1200770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9832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20938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</a:t>
                      </a:r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FFC424-A70C-4660-AF29-738521295E63}"/>
              </a:ext>
            </a:extLst>
          </p:cNvPr>
          <p:cNvCxnSpPr>
            <a:cxnSpLocks/>
            <a:stCxn id="7" idx="2"/>
            <a:endCxn id="58" idx="0"/>
          </p:cNvCxnSpPr>
          <p:nvPr/>
        </p:nvCxnSpPr>
        <p:spPr>
          <a:xfrm>
            <a:off x="2971683" y="2022904"/>
            <a:ext cx="912422" cy="22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69FF8964-4813-48FB-9251-8AC61F151115}"/>
              </a:ext>
            </a:extLst>
          </p:cNvPr>
          <p:cNvGraphicFramePr>
            <a:graphicFrameLocks noGrp="1"/>
          </p:cNvGraphicFramePr>
          <p:nvPr/>
        </p:nvGraphicFramePr>
        <p:xfrm>
          <a:off x="6185341" y="1673128"/>
          <a:ext cx="1080717" cy="3198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3718">
                  <a:extLst>
                    <a:ext uri="{9D8B030D-6E8A-4147-A177-3AD203B41FA5}">
                      <a16:colId xmlns:a16="http://schemas.microsoft.com/office/drawing/2014/main" val="4025487768"/>
                    </a:ext>
                  </a:extLst>
                </a:gridCol>
                <a:gridCol w="766999">
                  <a:extLst>
                    <a:ext uri="{9D8B030D-6E8A-4147-A177-3AD203B41FA5}">
                      <a16:colId xmlns:a16="http://schemas.microsoft.com/office/drawing/2014/main" val="2976490875"/>
                    </a:ext>
                  </a:extLst>
                </a:gridCol>
              </a:tblGrid>
              <a:tr h="3198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7324"/>
                  </a:ext>
                </a:extLst>
              </a:tr>
            </a:tbl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22B773-BE85-4644-B016-9EAB83F1FD05}"/>
              </a:ext>
            </a:extLst>
          </p:cNvPr>
          <p:cNvCxnSpPr>
            <a:cxnSpLocks/>
            <a:stCxn id="6" idx="2"/>
            <a:endCxn id="63" idx="0"/>
          </p:cNvCxnSpPr>
          <p:nvPr/>
        </p:nvCxnSpPr>
        <p:spPr>
          <a:xfrm>
            <a:off x="4611810" y="1455575"/>
            <a:ext cx="2113889" cy="21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6376D55-BE75-4AAC-A026-3BD7BA244B02}"/>
              </a:ext>
            </a:extLst>
          </p:cNvPr>
          <p:cNvSpPr txBox="1"/>
          <p:nvPr/>
        </p:nvSpPr>
        <p:spPr>
          <a:xfrm>
            <a:off x="7575612" y="1717862"/>
            <a:ext cx="634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233750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</a:rPr>
              <a:t>Exhaustive Search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Gambling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 Numbers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72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C01288C9-40AD-4F27-9F49-2FA3C948628F}"/>
              </a:ext>
            </a:extLst>
          </p:cNvPr>
          <p:cNvSpPr/>
          <p:nvPr/>
        </p:nvSpPr>
        <p:spPr>
          <a:xfrm flipH="1">
            <a:off x="3031574" y="218254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0469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B03C-FC6C-4B90-8578-FA39C5B0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952F-CC00-4BDB-9A03-E1856F56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5395193" cy="3163800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Write a program that will produce all possible combinations of a phone number that is missing 2 numbers.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6213F-F090-4133-B23B-EA3DF94556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73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2DA3A8BC-8637-4C0A-A0C9-050B0121EC5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A7306-6F11-4237-8542-8005C1FE3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461203"/>
            <a:ext cx="2458418" cy="38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4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</p:spTree>
    <p:extLst>
      <p:ext uri="{BB962C8B-B14F-4D97-AF65-F5344CB8AC3E}">
        <p14:creationId xmlns:p14="http://schemas.microsoft.com/office/powerpoint/2010/main" val="137614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2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Consolas" panose="020B0609020204030204" pitchFamily="49" charset="0"/>
              </a:rPr>
              <a:t>fourAB</a:t>
            </a:r>
            <a:r>
              <a:rPr lang="en-US" dirty="0"/>
              <a:t> Visualized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7 -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7D57A-21BE-473B-BCD3-4ADC783FEBD5}"/>
              </a:ext>
            </a:extLst>
          </p:cNvPr>
          <p:cNvSpPr txBox="1"/>
          <p:nvPr/>
        </p:nvSpPr>
        <p:spPr>
          <a:xfrm>
            <a:off x="3829283" y="1025555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_ _ _ 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CB90-4EF8-402D-BA43-FB96E5C8EE65}"/>
              </a:ext>
            </a:extLst>
          </p:cNvPr>
          <p:cNvSpPr txBox="1"/>
          <p:nvPr/>
        </p:nvSpPr>
        <p:spPr>
          <a:xfrm>
            <a:off x="3512040" y="1880442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AC147-1B26-4CDB-8288-098B786BC7AE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969240" y="1333332"/>
            <a:ext cx="317243" cy="5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7ACA77-5571-43AB-9B64-AFDC57580C4D}"/>
              </a:ext>
            </a:extLst>
          </p:cNvPr>
          <p:cNvSpPr txBox="1"/>
          <p:nvPr/>
        </p:nvSpPr>
        <p:spPr>
          <a:xfrm>
            <a:off x="6881637" y="1880441"/>
            <a:ext cx="9144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_ _ _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31519B-2A12-4CB4-84B8-607F363DB849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286483" y="1333332"/>
            <a:ext cx="3052354" cy="5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469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8840</Words>
  <Application>Microsoft Office PowerPoint</Application>
  <PresentationFormat>On-screen Show (16:9)</PresentationFormat>
  <Paragraphs>1217</Paragraphs>
  <Slides>73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Consolas</vt:lpstr>
      <vt:lpstr>Oswald Medium</vt:lpstr>
      <vt:lpstr>Calibri</vt:lpstr>
      <vt:lpstr>Simple Light</vt:lpstr>
      <vt:lpstr>Office Theme</vt:lpstr>
      <vt:lpstr>Exhaustive Search</vt:lpstr>
      <vt:lpstr>Agenda</vt:lpstr>
      <vt:lpstr>Agenda</vt:lpstr>
      <vt:lpstr>Exhaustive Search</vt:lpstr>
      <vt:lpstr>Exhaustive Search</vt:lpstr>
      <vt:lpstr>fourAB</vt:lpstr>
      <vt:lpstr>fourAB</vt:lpstr>
      <vt:lpstr>fourAB Visualized</vt:lpstr>
      <vt:lpstr>fourAB Visualized</vt:lpstr>
      <vt:lpstr>fourAB Visualized</vt:lpstr>
      <vt:lpstr>fourAB Visualized</vt:lpstr>
      <vt:lpstr>fourAB Visualized</vt:lpstr>
      <vt:lpstr>fourAB Visualized</vt:lpstr>
      <vt:lpstr>fourAB Visualized</vt:lpstr>
      <vt:lpstr>fourAB Visualized</vt:lpstr>
      <vt:lpstr>fourAB Visualized</vt:lpstr>
      <vt:lpstr>fourAB Visualized</vt:lpstr>
      <vt:lpstr>fourAB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fourAB Execution Visualized</vt:lpstr>
      <vt:lpstr>Exhaustive Search</vt:lpstr>
      <vt:lpstr>Exhaustive Search</vt:lpstr>
      <vt:lpstr>Practice</vt:lpstr>
      <vt:lpstr>Agenda</vt:lpstr>
      <vt:lpstr>Dice Rolls</vt:lpstr>
      <vt:lpstr>Dice Rolls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diceRolls Decision Tree</vt:lpstr>
      <vt:lpstr>Agenda</vt:lpstr>
      <vt:lpstr>Phone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Exhaustive Search</dc:title>
  <cp:lastModifiedBy>hiteshb</cp:lastModifiedBy>
  <cp:revision>65</cp:revision>
  <dcterms:modified xsi:type="dcterms:W3CDTF">2023-07-14T07:47:04Z</dcterms:modified>
</cp:coreProperties>
</file>