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306" r:id="rId4"/>
    <p:sldId id="311" r:id="rId5"/>
    <p:sldId id="295" r:id="rId6"/>
    <p:sldId id="307" r:id="rId7"/>
    <p:sldId id="301" r:id="rId8"/>
    <p:sldId id="308" r:id="rId9"/>
    <p:sldId id="309" r:id="rId10"/>
    <p:sldId id="310" r:id="rId11"/>
    <p:sldId id="312" r:id="rId12"/>
    <p:sldId id="316" r:id="rId13"/>
    <p:sldId id="318" r:id="rId14"/>
    <p:sldId id="314" r:id="rId15"/>
    <p:sldId id="317" r:id="rId16"/>
    <p:sldId id="315" r:id="rId1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9" roundtripDataSignature="AMtx7mjqpDy4ZiU+9KyhCZTzhpl61a5W1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08A4304-1338-4ECB-9FE2-51631FE1324B}">
  <a:tblStyle styleId="{308A4304-1338-4ECB-9FE2-51631FE1324B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7E6EA"/>
          </a:solidFill>
        </a:fill>
      </a:tcStyle>
    </a:wholeTbl>
    <a:band1H>
      <a:tcTxStyle b="off" i="off"/>
      <a:tcStyle>
        <a:tcBdr/>
        <a:fill>
          <a:solidFill>
            <a:srgbClr val="CCCAD2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CCCAD2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6296"/>
  </p:normalViewPr>
  <p:slideViewPr>
    <p:cSldViewPr snapToGrid="0">
      <p:cViewPr>
        <p:scale>
          <a:sx n="96" d="100"/>
          <a:sy n="96" d="100"/>
        </p:scale>
        <p:origin x="60" y="15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9" Type="http://customschemas.google.com/relationships/presentationmetadata" Target="metadata"/><Relationship Id="rId3" Type="http://schemas.openxmlformats.org/officeDocument/2006/relationships/slide" Target="slides/slide2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43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28T08:19:31.110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42 431,'-3'14,"1"0,0 0,1 1,0 18,10 57,-4-44,32 488,-35-499,0-14,-1 1,-1 0,-1-1,0 1,-5 21,5-42,1 1,0-1,-1 1,1-1,-1 0,0 1,1-1,-1 0,-1 2,1-2,1-1,0 0,0 0,-1 1,1-1,0 0,-1 0,1 0,0 1,0-1,-1 0,1 0,0 0,-1 0,1 0,0 0,-1 0,1 0,0 0,-1 0,1 0,0 0,-1 0,1 0,-1 0,1 0,-2-1,1 0,-1 0,1-1,0 1,-1 0,1-1,0 1,0 0,0-1,0 1,0-1,0 0,-1-2,-5-16,0 1,2-1,0-1,1 1,-1-41,3 45,-6-98,4 0,6-1,17-120,-11 179,2 1,3 1,23-63,-24 86,1 1,1 1,2 0,0 1,2 1,39-45,-48 62,1 0,0 1,0 1,1-1,0 2,23-13,-27 17,-1 0,0 1,0 0,1 0,0 1,-1 0,1 0,0 0,-1 1,1 0,0 0,-1 1,1 0,0 0,10 3,-9-1,0 1,0-1,0 1,-1 1,0-1,0 1,0 1,0-1,7 9,-6-4,0 0,0 0,-1 0,-1 1,11 22,-10-15,-1 0,-1 0,0 0,-1 1,-1-1,-1 1,-1 0,-1 29,-2-29,0-1,-2 0,0 0,-1 0,0 0,-2-1,0 0,-1 0,-1-1,0 0,-1 0,-1-1,0 0,-1-1,-1-1,0 0,-1 0,0-1,-1-1,-25 15,28-21,1 0,-1 0,0-1,-1-1,1 0,-1-1,1 0,-1-1,0 0,0-1,1 0,-1-1,0-1,-19-4,17 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28T08:19:57.760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0 344,'1'0,"0"-1,0 1,0-1,-1 1,1-1,0 0,-1 0,1 1,0-1,-1 0,2-1,1-3,30-30,53-63,-70 79,-1-2,-2 1,14-27,-22 36,-1 1,4-12,-7 19,0 0,0-1,-1 1,1 0,-1 0,0-1,0 1,0 0,0-1,-1 1,-1-5,2 8,1 0,-1 0,0 0,0 0,0 0,0 0,0-1,0 1,0 0,0 0,0 0,0 0,0 0,0 0,0 0,0 0,0 0,0 0,0-1,-1 1,1 0,0 0,0 0,0 0,0 0,0 0,0 0,0 0,0 0,0 0,0 0,0 0,0 0,0 0,0-1,0 1,-1 0,1 0,0 0,0 0,0 0,0 0,0 0,0 0,0 0,0 0,0 0,0 0,-1 0,1 0,0 0,0 0,0 0,0 0,0 0,0 0,0 1,-2 5,0 12,4 74,0 84,-4-133,-2 0,-9 44,12-79,-1 0,-1 0,1 0,-1 0,0-1,-8 13,9-17,0 0,-1 0,1 0,-1 0,1-1,-1 0,0 1,0-1,0 0,-1 0,1 0,0-1,-1 1,1-1,-1 0,-6 1,4 0,0-2,0 1,0-1,0 0,0 0,0 0,1-1,-9-2,4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28T08:19:58.124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1 67,'0'0,"10"0,12 1,12 0,9 1,8-1,1-3,-3-2,-4-2,-8-1,-8-2,-8 0,-10-2,-6 2,-4 2,-2 3,-1 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28T08:19:59.445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0 140,'0'0,"0"1,1 0,-1 0,0 0,1-1,-1 1,1 0,-1 0,1 0,0 0,-1 0,2 1,2 3,28 46,-10-15,2 0,1-2,37 41,-57-70,0-1,1 1,-1-1,1 0,0 0,0-1,0 1,7 1,-10-4,0 0,0 0,0 0,0-1,0 1,0-1,0 0,0 0,0 0,0-1,0 1,0 0,0-1,0 0,0 0,0 0,-1 0,1 0,0-1,4-2,0-2,1-1,-1 0,0 0,-1-1,0 1,0-1,-1-1,0 1,5-11,2-7,16-52,-14 25,13-40,-22 81,0 0,0 1,1-1,1 1,9-13,-18 33,-3 4,1 1,-4 21,4 37,-9 83,-78 241,84-372,-1 0,-1-1,-2-1,0 1,-1-2,-1 1,-1-2,-1 0,0 0,-2-2,0 0,-1-1,-1-1,-23 16,-27 17,64-45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28T08:20:01.265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725 114,'-11'1,"-140"3,-248-23,395 18,0 1,0-1,0 1,0 1,0-1,0 0,0 1,1 0,-1 0,0 0,0 0,-5 3,6-2,0 0,1 0,0 0,0 0,-1 1,1-1,0 1,1-1,-1 1,0 0,1-1,0 1,-1 0,1 0,0 0,-1 5,-3 22,1-1,0 61,3-38,-29 285,0 18,30-341,-1 19,1-31,0 1,0-1,0 0,1 0,-1 1,1-1,0 0,0 0,0 0,2 4,-3-5,1-1,-1 0,1 1,-1-1,1 1,-1-1,1 0,-1 1,1-1,0 0,-1 1,1-1,0 0,-1 0,1 0,0 0,-1 0,1 1,0-1,-1 0,1-1,0 1,-1 0,1 0,1 0,18-8,-15 6,23-10,1 1,1 2,55-10,96-1,-143 16,304-10,-307 15,-18 1,-1-1,0-1,0-1,0 0,0-2,23-5,-37 8,-1-1,1 1,0-1,-1 0,1 1,-1-1,1 0,-1 0,0 0,1 0,-1 0,0 0,0-1,0 1,2-2,-3 2,0 0,0 0,1 0,-1 0,0 0,0 0,0 0,-1 0,1 0,0 0,0 0,0 0,-1 0,1 0,-1 0,1 0,-1 0,1 0,-1 0,1 0,-1 1,0-1,1 0,-1 0,-1 0,-12-15,1 0,0-1,1-1,1 0,-11-23,3-6,1-1,-15-73,-7-105,28 111,-6-32,13 118,-1 0,-20-54,22 75,3 7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28T08:20:02.067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83 0,'54'9,"-34"-6,26 7,-45-10,1 0,-1 1,0-1,0 1,1 0,-1-1,0 1,0 0,0 0,1-1,-1 1,0 0,0 0,-1 0,1 0,0 0,0 1,0-1,-1 0,1 0,0 1,-1-1,1 0,-1 1,0-1,1 0,-1 1,0-1,0 0,0 1,0-1,0 1,0-1,0 0,-1 1,1-1,0 0,-2 3,-1 5,-1 1,0-1,0 1,-8 10,4-7,-89 144,30-52,63-100,1 2,-1-1,1 0,1 0,-1 1,1 0,1-1,-3 12,4-16,0 1,0-1,0 0,0 1,1-1,-1 0,1 0,-1 0,1 1,0-1,0 0,0 0,0 0,0 0,0 0,1 0,-1-1,0 1,1 0,0-1,-1 1,1-1,0 1,0-1,0 0,0 0,0 0,0 0,4 1,5 2,0-1,1 0,-1-1,1-1,0 0,0 0,22-3,-5-1,0-1,29-9,-41 8,-1 0,1-1,26-14,-35 16,-1-1,0 0,0 0,0 0,-1-1,1 0,-1 0,-1 0,9-12,-11 11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28T08:20:15"/>
    </inkml:context>
    <inkml:brush xml:id="br0">
      <inkml:brushProperty name="width" value="0.1" units="cm"/>
      <inkml:brushProperty name="height" value="0.1" units="cm"/>
      <inkml:brushProperty name="color" value="#00A0D7"/>
      <inkml:brushProperty name="ignorePressure" value="1"/>
    </inkml:brush>
  </inkml:definitions>
  <inkml:trace contextRef="#ctx0" brushRef="#br0">407 6,'-50'-5,"34"6,0 1,0 1,0 0,0 1,1 1,0 1,0 0,0 0,0 2,1 0,1 1,-1 0,1 1,1 0,-20 22,21-21,1 1,0 0,1 1,0 1,1-1,1 1,0 0,0 1,2 0,0 0,1 0,0 0,1 1,1-1,0 1,1 19,3-17,0 1,2-1,0 0,1 0,0-1,1 1,2-1,-1 0,2-1,0 0,1-1,1 1,0-2,20 21,-26-30,1 0,-1-1,1 1,0-1,0 0,0-1,0 0,1 0,-1 0,14 3,-16-5,0 0,1-1,-1 0,0 0,1 0,-1 0,0-1,1 1,-1-1,0 0,0-1,0 1,1-1,-2 1,1-1,0-1,0 1,-1 0,4-4,5-4,-1-1,0-1,-1 1,-1-2,0 1,-1-2,0 1,0-1,8-23,-2-3,-2-1,10-53,-11 21,-8 46,1 0,11-39,-11 56,-1 9,0 17,-2-11,8 59,2 111,-36 323,-20 1,12-258,24-200,-1-1,-2 0,-31 68,50-121,1 1,1 0,0 0,17-16,59-54,-56 55,81-74,136-93,-89 96,-119 75,-34 21,-1 1,0-1,0 0,0-1,-1 1,1-1,3-4,-5 7,-1-1,0 1,1-1,-1 1,0-1,0 1,1-1,-1 0,0 1,0-1,0 1,0-1,0 0,0 1,0-1,0 1,0-1,0 0,-1 0,1 0,-1 0,1 0,-1 0,0 0,1 0,-1 0,0 0,0 0,0 0,0 1,0-1,0 0,-2 0,-4-3,0 2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28T08:20:16.250"/>
    </inkml:context>
    <inkml:brush xml:id="br0">
      <inkml:brushProperty name="width" value="0.1" units="cm"/>
      <inkml:brushProperty name="height" value="0.1" units="cm"/>
      <inkml:brushProperty name="color" value="#00A0D7"/>
      <inkml:brushProperty name="ignorePressure" value="1"/>
    </inkml:brush>
  </inkml:definitions>
  <inkml:trace contextRef="#ctx0" brushRef="#br0">78 179,'0'0,"1"15,0 69,-13 116,3-89,-42 503,50-602,-6 76,9-63,-2-25,0 0,0 1,0-1,0 0,1 1,-1-1,0 0,0 0,0 1,0-1,0 0,0 0,1 1,-1-1,0 0,0 0,0 1,0-1,1 0,-1 0,0 0,0 0,1 1,-1-1,0 0,0 0,1 0,-1 0,0 0,0 0,1 0,-1 0,0 0,1 0,-1 1,0-1,0-1,1 1,-1 0,0 0,1 0,10-8,-10 7,7-6,8-7,0 0,1 1,0 0,1 1,27-13,-10 11,0 2,1 2,0 1,50-5,151-2,-44 16,-190 0,1 0,1 0,0 0,0 0,-1-1,7-1,-10 2,0-1,0 1,0-1,0 1,0-1,0 1,0-1,0 0,0 0,0 0,0 1,0-1,0 0,-1 0,1 0,0 0,0 0,-1 0,1 0,-1-1,1 1,-1 0,0 0,1-2,1-14,0 1,-2-29,0-7,6-9,3-1,18-69,45-117,20-93,-89 330,5-47,-7 53,-1-1,0 1,-1-1,1 1,-1-1,0 0,-3-9,3 13,0 0,0 0,0 1,0-1,-1 0,1 1,0-1,-1 1,1-1,-1 1,1 0,-1-1,0 1,1 0,-1 0,0 0,0 0,0 1,0-1,0 1,0-1,0 1,0-1,-3 1,-5-1,0 1,0 1,-18 2,12-1,-27 3,-241 19,210-22,-138-12,41-13,155 21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28T08:19:35.187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9 238,'0'0,"-1"0,1 0,-1 0,1 0,0 1,-1-1,1 0,-1 0,1 0,0 1,-1-1,1 0,0 1,0-1,-1 0,1 1,0-1,0 0,-1 1,1-1,0 0,0 1,0-1,-1 1,1-1,0 0,0 1,0-1,0 1,0-1,0 0,0 1,0-1,0 1,0-1,0 1,0-1,0 0,1 1,4 25,-2-18,-1 3,12 49,-2 0,5 91,-23 231,2-290,4-80,-17 347,17-353,-1-3,1-1,0 1,0-1,0 1,0-1,0 1,2 4,-2-7,0 1,1 0,-1-1,1 1,-1-1,1 1,-1-1,1 1,-1-1,1 1,-1-1,1 0,0 1,-1-1,1 0,0 0,-1 1,1-1,0 0,-1 0,1 0,0 0,-1 0,1 0,0 0,0 0,-1 0,1 0,0 0,-1 0,2-1,118-21,-61 10,126-27,140-24,-275 57,48-8,-95 13,1 1,-1-1,1 0,-1 0,0 0,1-1,-1 1,0-1,5-3,-7 4,0 0,0 0,0-1,0 1,0 0,0-1,0 1,-1 0,1-1,-1 1,1-1,-1 0,1 1,-1-1,0 1,1-1,-1 0,0 1,0-1,0 1,-1-1,1-2,-14-69,-4-38,15 32,2 0,12-89,34-158,-10 97,-32 209,-2 13,1-1,-1 1,-1-1,1 1,-1-1,-1 1,1-1,-1 0,-3-11,3 17,1 1,-1 0,0 0,0 0,1 0,-1 0,0 0,0 0,0 1,0-1,0 0,0 0,0 1,0-1,0 1,0-1,-1 1,1-1,0 1,0 0,0-1,-3 1,-2-1,-1 1,0 0,-8 1,0-1,-41-3,-104-19,-7-2,107 20,-1 4,1 1,-69 12,113-10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28T08:19:36.445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0 269,'12'9,"5"2,0 0,2-2,-1 0,1-1,39 11,-10-7,67 7,13-8,1-5,0-6,-1-6,189-32,-263 30,22-3,139-40,-210 49,1 0,-1 0,0 0,0-1,0 0,5-4,-9 7,0-1,0 0,-1 1,1-1,0 0,-1 0,1 1,-1-1,1 0,-1 0,1 0,-1 0,0 0,1 0,-1 0,0 1,0-1,0 0,0 0,0 0,0 0,0 0,0 0,0 0,0 0,0 0,-1 0,1 0,0 0,-1 0,1 0,0 0,-1 1,1-1,-1 0,0 0,1 0,-1 1,0-1,1 0,-2 0,-14-12,1 0,-1 2,-1 0,0 0,-19-7,-6-5,-3-3,-82-61,119 79,14 8,16 11,-20-10,147 80,-114-59,-1 1,35 32,-62-49,0 1,0 0,-1 0,0 1,0-1,0 1,-1 1,4 8,-7-12,-1 0,1 0,-1 0,0 0,0 0,0 0,-1 0,0 0,0 0,0 0,0 0,-1 0,0 0,0 0,0 0,-4 9,0-4,-1 0,1 0,-2-1,1 0,-1 0,0 0,-10 7,3-2,-1-2,-1 0,-20 12,27-18,0-1,-1 0,0-1,0 0,0-1,-1 0,1 0,-1-1,0 0,0-1,1-1,-1 1,0-2,-13-1,13-1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28T08:19:41.688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1708 744,'40'-24,"-40"24,0 0,0 0,0 0,0 0,0 0,0 0,0 0,0 0,0 0,0 0,0 0,0 0,0 0,0 0,0-1,0 1,0 0,1 0,-1 0,0 0,0 0,0 0,0 0,0 0,0 0,0 0,0 0,0 0,0 0,0 0,0 0,0 0,0-1,0 1,0 0,-1 0,1 0,0 0,0 0,0 0,0 0,0 0,0 0,0 0,0 0,0 0,0 0,0 0,0 0,0 0,0 0,0 0,0 0,0 0,0 0,0 0,0-1,0 1,-1 0,1 0,0 0,0 0,0 0,-8-2,-10 0,-15 0,0 3,1 1,-1 1,1 1,-1 2,1 2,1 1,0 1,0 1,-29 17,21-6,0 2,-38 32,-68 66,96-80,-32 28,-271 243,270-232,3 3,-72 101,121-142,1 0,2 2,-28 67,45-89,2 0,1 1,-6 40,11-47,0 0,1 0,1 0,1 0,1 0,3 18,-1-21,-1-1,2 1,0-1,1 0,0 0,1-1,0 1,1-2,0 1,1-1,0 0,1-1,0 0,1-1,0 0,1 0,-1-1,1-1,1 0,0-1,0 0,0-1,0 0,1-1,0-1,0 0,0-1,0 0,0-1,0-1,0 0,0-1,16-3,-13 1,-1 0,22-9,-32 10,0 0,-1 0,0-1,1 0,-1 0,0-1,-1 1,1-1,8-8,-13 11,1 1,-1-1,0 1,1-1,-1 1,1-1,-1 1,0-1,1 1,-1-1,0 0,0 1,1-1,-1 0,0 1,0-1,0 0,0 0,0 0,0 1,-1 0,1 0,0-1,0 1,-1 0,1 0,0 0,0 0,-1-1,1 1,0 0,-1 0,1 0,0 0,0 0,-1 0,1 0,0 0,-1 0,1 0,0 0,-1 0,1 0,0 0,-1 0,-2 1,0-1,0 1,0 0,0 0,0 0,1 1,-5 1,-5 7,0 0,0 1,1 0,-13 18,-37 56,58-81,-44 71,-40 84,-26 89,69-143,-35 127,67-189,2 0,2 1,2 0,2 1,3 88,3-114,0 0,2-1,0 0,1 0,0 0,2 0,8 17,-9-24,1 0,0 0,0-1,1 0,1 0,0 0,0-1,0-1,1 0,0 0,13 7,-7-7,0-1,0 0,1-1,0-1,0 0,0-1,1-1,-1-1,21 0,6-1,-1-3,68-12,-41 1,105-33,-126 30,-2-3,86-46,-126 61,0 0,0 0,0-1,0 0,-1 0,0-1,9-10,-14 16,-1 0,0-1,0 1,1 0,-1 0,0 0,0 0,0-1,1 1,-1 0,0 0,0 0,0-1,0 1,0 0,0 0,1-1,-1 1,0 0,0 0,0-1,0 1,0 0,0 0,0-1,0 1,0 0,0-1,0 1,0 0,0 0,0-1,-1 1,1 0,0 0,0-1,0 1,0 0,0 0,0 0,-1-1,1 1,0 0,0 0,0 0,-1-1,0 1,0 0,0 0,0 0,0 0,0 1,1-1,-1 0,0 0,0 1,0-1,0 0,-1 1,-4 3,0-1,0 1,1 0,-1 1,1-1,0 1,-9 11,1 2,-15 24,5 0,2 0,2 1,2 1,1 1,3 0,1 1,3 0,-5 62,9-34,4 1,2 0,4-1,23 115,-17-135,2-1,3 0,1-1,39 76,-41-99,1-1,2 0,1-2,1 0,1-1,2-1,0 0,50 36,-47-42,1-2,0-1,1-1,1-1,0-1,0-2,1-1,1-2,-1-1,1-1,0-1,57-2,-49-3,0-3,0-2,0-1,0-1,-1-3,0-1,-1-2,-1-1,59-34,-59 26,-1-1,0-1,34-35,-46 38,-1-1,-1-2,-2 0,31-49,-42 60,-1-1,-1 0,7-19,-11 29,-1 1,0-1,0 0,0 0,-1-1,0 1,0 0,0 0,0 0,-1 0,0 0,0 0,-3-9,3 12,1 0,-1 1,0-1,0 1,0-1,0 1,0-1,0 1,0 0,0-1,-1 1,1 0,0 0,-1 0,1 0,-1 0,1 0,-1 0,1 1,-1-1,0 1,1-1,-1 1,0-1,0 1,1 0,-1 0,0 0,0 0,1 0,-1 0,0 0,0 1,1-1,-1 1,0-1,1 1,-3 0,-1 2,0 0,-1 0,1 0,0 1,0-1,1 1,-1 0,1 1,0-1,-4 6,3-2,0 0,0 1,1-1,0 1,0-1,1 1,0 0,1 1,0-1,0 0,0 14,2-10,1 0,0 0,1 0,0 0,1 0,0 0,8 18,1-6,0-1,1 0,2-1,0 0,2-1,0-1,29 27,-12-18,1-2,1-1,1-1,2-2,0-2,1-2,1-2,45 15,-34-17,1-2,0-3,1-1,0-3,1-3,71-2,-68-6,0-3,-1-2,0-3,-1-2,0-3,-1-2,-1-3,-1-1,56-36,-51 23,-2-2,-1-2,-3-3,-1-2,-2-2,-2-3,60-82,-78 90,-1-1,23-48,-43 73,0-1,0 1,-2-2,0 1,-2 0,0-1,-1 0,1-21,-4 34,-1-1,1 1,-1 0,-1-1,1 1,-1 0,-3-7,4 12,0-1,0 1,0 0,0 0,0 0,-1 0,1 0,-1 0,1 0,-1 0,0 1,0-1,0 1,0-1,0 1,0 0,0 0,0 0,0 0,-1 0,1 0,0 0,-5 0,5 1,0 0,-1 0,1 0,0 1,0-1,0 0,-1 1,1 0,0 0,0-1,0 1,0 0,0 0,1 1,-1-1,0 0,0 1,1-1,-1 1,1-1,-1 1,1 0,0 0,-1 0,1 0,-1 3,-1 2,0 0,1-1,0 1,0 0,1 0,0 1,-1 8,2-3,0-1,1 1,1-1,0 1,0-1,1 0,1 0,6 17,-2-13,1 1,0-1,1-1,1 0,15 17,-4-9,1-1,0-1,2-1,1-1,0-1,41 20,-27-20,0-1,1-3,1-1,1-1,-1-3,2-2,-1-1,1-2,55-3,-38-4,-1-3,0-2,-1-3,0-2,-1-3,68-29,-83 27,-1-2,0-2,-2-1,0-3,-2-1,-1-1,-2-3,47-49,-60 54,0-1,-2-1,-1 0,-1-2,-2 0,0-1,-3 0,0-1,-2-1,-2 0,-1 0,5-40,-10 43,-2 0,0 0,-2 0,-2 0,-7-38,6 49,-1 0,0 1,-2-1,0 2,-1-1,-1 1,0 0,-2 1,-14-19,20 28,-1 1,0 0,0 0,0 0,-1 1,0 0,0 0,0 1,-9-4,15 7,0 0,0 1,0-1,0 1,-1 0,1-1,0 1,0 0,0 0,0 0,0 0,-1 0,1 0,0 0,0 0,0 0,0 0,-1 1,1-1,0 0,0 1,0-1,0 1,0-1,0 1,0 0,-1 1,1-1,0 0,1 1,-1-1,1 0,-1 1,1-1,0 1,0-1,0 1,0-1,0 1,0-1,0 1,0-1,0 1,1-1,-1 1,1-1,-1 0,1 1,0 1,4 6,-1-1,2 0,-1 0,1-1,0 1,0-1,1 0,0-1,15 11,-5-5,1-1,0 0,31 11,-35-16,0-1,0-1,1 0,0-1,-1-1,29 1,-35-3,1 0,-1-1,1 0,-1-1,1 1,-1-2,0 1,0-1,0-1,0 1,0-1,-1-1,10-6,-6 1,-1 0,-1 0,1-1,-2 0,1 0,-2-1,1-1,-2 1,0-1,0 0,-1 0,5-22,-2 0,-1 0,-2-1,1-64,-7 34,-2 1,-3-1,-21-92,17 116,-2 1,-1 0,-3 0,-1 1,-2 2,-30-46,41 70,-1 1,-1 0,0 0,-1 1,0 1,-1 0,-14-10,15 15,9 7,5 4,3 0,-1-1,1 0,0 0,1 0,-1-1,1 0,-1 0,1 0,12 2,-5-2,1 0,-1-1,30 0,-33-2,0-1,1 0,-1-1,0 0,0-1,0 0,0-1,0 0,-1 0,1-2,-1 1,0-1,9-7,-9 4,-1 1,0-1,0-1,-1 0,0 0,0 0,-1-1,-1 0,0-1,0 1,6-20,-5 4,0-1,-2 0,-1 0,-2 0,0 0,-2 0,-1 0,-7-46,-1 22,-3 0,-2 0,-34-81,28 86,-2 1,-31-45,38 68,-1 1,0 0,-2 2,-1 0,-33-28,52 48,-36-25,34 23,-1 1,0-1,1 1,-1 0,0 0,0 0,0 0,0 0,0 1,0-1,-4 1,7 1,3 2,6 2,-4-3,1-1,0 1,0-1,-1 0,1 0,0 0,0-1,0 0,0 0,0-1,0 0,0 0,0 0,-1-1,1 0,0 0,-1 0,1 0,-1-1,0 0,8-6,-6 3,0 0,0-1,-1 0,0 0,0 0,-1-1,0 1,0-1,-1 0,0-1,-1 1,0-1,4-15,-4 8,0-1,-1 1,-1-1,-1 0,-2-31,-2 22,-1 1,-1 0,-11-31,-6 0,-3 1,-47-75,27 54,-4 2,-76-87,98 130,-2 2,0 0,-2 2,0 1,-2 2,-1 1,-43-20,54 32,-1 1,0 1,-1 2,1 0,-31-3,41 8,-1 1,0 0,-1 1,1 1,0 1,1 0,-1 1,0 0,-24 10,33-10,-1 0,1 1,0 1,0-1,1 1,-1 0,1 1,-7 7,11-11,0 1,0 0,0 0,0-1,1 1,-1 1,1-1,0 0,-2 6,3-7,0 0,-1 1,1-1,0 0,1 0,-1 0,0 0,0 0,1 0,0 0,-1 0,1 0,0 0,0 0,0 0,0 0,1 1,-1-2,0 0,-1 0,1 0,0 0,0 0,0 0,-1-1,1 1,0 0,0 0,0-1,0 1,0-1,1 1,-1-1,0 0,0 1,0-1,0 0,0 0,1 1,-1-1,0 0,0 0,0 0,1-1,0 1,0-1,-1 1,0-1,0 1,1-1,-1 0,0 0,0 0,0 0,0 0,0 0,0 0,0 0,0 0,0 0,-1 0,1-1,0 1,-1 0,1-1,-1 1,1 0,-1-1,1-1,-1-2,1 0,-1 0,0 0,0 0,-1 0,1 0,-1 0,0 0,0 0,-1 0,-2-5,-3-5,0 1,-13-19,-2 3,-1 1,-1 1,-1 1,-31-26,-127-87,89 79,-3 4,-2 5,-2 4,-3 4,-139-39,110 47,-3 6,0 6,-266-11,293 34,-149 17,196-8,0 3,1 3,-107 39,148-46,-1 2,1 0,1 2,0 0,1 1,0 1,-25 22,38-30,1 0,-1 1,1-1,0 1,0 0,1 0,-1 0,1 1,1-1,-3 10,4-12,0 1,0 0,1-1,0 1,0-1,0 1,0-1,1 1,0-1,0 1,0-1,0 1,1-1,0 0,0 0,3 5,1 0,0-1,0-1,1 1,0-1,0 0,1-1,0 0,0 0,16 9,-1-4,1 0,39 11,5-4,-59-16,0-1,0 0,0-1,1 0,13-1,-22 1,0-1,1 1,-1 0,0 0,1-1,-1 1,0 0,0-1,1 0,-1 1,0-1,0 0,0 1,0-1,0 0,0 0,0 0,0 0,0 0,1-1,-2 1,1-1,-1 1,0 0,0 0,1-1,-1 1,0 0,0-1,0 1,0 0,0 0,-1-1,1 1,0 0,-1-1,1 1,-1-1,-3-6,0 1,0 0,-1 0,0 1,-8-10,-9-7,-1 2,-1 0,-1 2,-32-21,2 7,-66-28,52 31,-1 3,-1 3,-119-23,134 37,-1 2,-1 4,1 1,-1 3,-74 10,102-6,0 2,0 1,1 1,1 1,-1 2,1 1,-37 22,49-25,1 2,1 0,0 0,0 1,1 1,1 0,0 1,1 0,0 1,1 0,1 1,0 0,-10 26,14-28,1 1,1-1,0 1,0 0,1 0,1 27,2-30,0-1,0 0,1 1,1-1,0 0,0 0,1-1,0 1,9 14,-12-23,0 0,1 0,-1 0,0-1,1 1,0 0,-1-1,1 1,0-1,0 1,-1-1,1 0,0 0,0 0,1 0,-1 0,0 0,0-1,5 1,-6 0,12 4,0 0,-1 1,17 11,13 6,-36-20,7 3,1 1,0-2,28 8,-42-13,1 0,-1 0,0 0,1 0,-1 0,0 0,1-1,-1 1,0 0,1 0,-1 0,0 0,1 0,-1 0,0-1,1 1,-1 0,0 0,1 0,-1-1,0 1,0 0,1 0,-1-1,0 1,0 0,0-1,1 1,-1 0,0-1,0 1,0 0,0-1,0 1,0 0,0-1,0 1,0 0,0-1,0 1,0-1,0 1,0 0,0-1,0 1,0-1,-4-19,3 18,-5-18,3 14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28T08:19:53.241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1 0,'0'2,"0"0,1 0,-1 0,1 0,-1 0,1 0,0 0,0-1,0 1,0 0,0-1,0 1,0-1,0 1,1-1,-1 1,3 1,6 7,9 15,-1 0,25 49,19 60,1 4,-26-72,2 0,3-3,53 62,-89-119,-1 1,-1-2,1 1,0-1,1 1,-1-2,1 1,0 0,1-1,11 6,-18-10,1 0,-1 0,0 1,1-1,-1 0,1 0,-1 0,1 0,-1 0,1 0,-1 0,1 0,-1 0,0 0,1 0,-1 0,1 0,-1 0,1 0,-1 0,1 0,-1-1,1 1,-1 0,0 0,1-1,-1 1,1 0,0-4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28T08:19:53.795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410 0,'0'0,"-17"12,-14 11,-9 8,-3 3,-2 2,1-3,3-3,2-4,1-5,8-7,9-6,8-3,5-4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28T08:19:54.667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0 690,'44'-35,"-2"-2,72-82,-64 64,374-355,-414 401,14-13,-23 19,-2 3,-13 9,-69 49,79-55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28T08:19:55.586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374 46,'-6'0,"1"0,-1-1,0 1,1-1,-1 0,-7-2,-7-2,-48-7,-52-9,118 21,1 0,-1-1,0 1,1 0,-1 0,0 0,1 0,-1 0,0 1,1-1,-1 0,1 1,-1-1,0 1,1 0,-3 1,3-1,0 1,-1-1,1 0,1 1,-1 0,0-1,0 1,1-1,-1 1,0 0,1 0,0-1,-1 1,1 0,0 0,0 2,2 153,0-48,-17 322,2-293,-35 150,46-279,1-5,0 0,1 0,-1 0,1 0,-1 4,1-7,0-1,0 0,0 0,0 0,0 0,0 1,0-1,0 0,0 0,0 0,0 0,0 1,0-1,1 0,-1 0,0 0,0 0,0 0,0 1,0-1,0 0,0 0,0 0,0 0,1 0,-1 0,0 0,0 1,0-1,0 0,0 0,0 0,1 0,-1 0,0 0,0 0,0 0,0 0,1 0,-1 0,0 0,0 0,0 0,0 0,1 0,-1 0,0 0,0 0,0 0,0 0,0 0,1 0,-1 0,0 0,0-1,0 1,0 0,0 0,0 0,1 0,-1 0,10-10,-8 8,13-11,0 0,1 2,0 0,32-16,77-28,-105 47,-12 4,1 0,0 1,0 0,1 1,-1 0,0 0,1 1,-1 0,12 1,-18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06-28T08:19:56.819"/>
    </inkml:context>
    <inkml:brush xml:id="br0">
      <inkml:brushProperty name="width" value="0.1" units="cm"/>
      <inkml:brushProperty name="height" value="0.1" units="cm"/>
      <inkml:brushProperty name="color" value="#E71224"/>
      <inkml:brushProperty name="ignorePressure" value="1"/>
    </inkml:brush>
  </inkml:definitions>
  <inkml:trace contextRef="#ctx0" brushRef="#br0">1 1144,'0'0,"2"-1,53-7,0 2,72 1,112 19,-238-14,138 8,-120-8,0-1,0-1,-1-1,1-1,24-8,127-51,-168 62,-1 1,1-1,-1 1,0-1,1 0,-1 1,0-1,1 0,-1 0,0 0,0 0,0 0,1-1,0-1,-2 3,0-1,0 0,0 0,0 0,0 0,0 0,-1 0,1 0,0 0,-1 1,1-1,0 0,-1 0,1 0,-1 0,1 1,-1-1,1 0,-1 1,0-1,1 0,-1 1,0-1,0 1,-1-1,-10-10,1 1,-1-2,2 0,-1 0,2 0,0-1,0-1,-7-15,6 3,1-1,1-1,1 1,1-1,2 0,1 0,1-1,3-50,5 12,3 1,27-104,-23 120,0 6,-3 0,6-53,-16 93,1-1,-1 1,0-1,-1 1,1-1,-1 1,-1-7,1 10,1 0,-1 0,1-1,-1 1,0 0,1 0,-1 0,0 0,0 0,0 0,0 0,0 0,0 1,0-1,0 0,0 0,0 1,-1-1,1 1,0-1,0 1,-1 0,1-1,0 1,0 0,-1 0,1 0,-3 0,-166 11,132-7,-277 42,199-26,105-18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 through steps, number all changes, then determine safe changes then make those changes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090291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 through steps, number all changes, then determine safe changes then make those changes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821486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 through steps, delete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086217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 through steps, delete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8170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287095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Draw a small diagram about this, Strings vs </a:t>
            </a:r>
            <a:r>
              <a:rPr lang="en-US" dirty="0" err="1"/>
              <a:t>ints</a:t>
            </a:r>
            <a:r>
              <a:rPr lang="en-US" dirty="0"/>
              <a:t>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69228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214420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Ask what’s good / bad about each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27594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Ask what’s good / bad about each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544602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342125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Ask what’s good / bad about each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42708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" name="Google Shape;19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218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3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3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4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4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4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4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4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2" name="Google Shape;62;p4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3" name="Google Shape;63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4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4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4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0" name="Google Shape;70;p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4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4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4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4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4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3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0" y="6180666"/>
            <a:ext cx="12192000" cy="67733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  <p:sldLayoutId id="2147483656" r:id="rId5"/>
    <p:sldLayoutId id="2147483657" r:id="rId6"/>
    <p:sldLayoutId id="2147483658" r:id="rId7"/>
    <p:sldLayoutId id="2147483659" r:id="rId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" Type="http://schemas.openxmlformats.org/officeDocument/2006/relationships/image" Target="../media/image2.png"/><Relationship Id="rId21" Type="http://schemas.openxmlformats.org/officeDocument/2006/relationships/image" Target="../media/image11.png"/><Relationship Id="rId7" Type="http://schemas.openxmlformats.org/officeDocument/2006/relationships/image" Target="../media/image4.png"/><Relationship Id="rId12" Type="http://schemas.openxmlformats.org/officeDocument/2006/relationships/customXml" Target="../ink/ink6.xml"/><Relationship Id="rId17" Type="http://schemas.openxmlformats.org/officeDocument/2006/relationships/image" Target="../media/image9.png"/><Relationship Id="rId25" Type="http://schemas.openxmlformats.org/officeDocument/2006/relationships/image" Target="../media/image13.png"/><Relationship Id="rId33" Type="http://schemas.openxmlformats.org/officeDocument/2006/relationships/image" Target="../media/image17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29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6.png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5" Type="http://schemas.openxmlformats.org/officeDocument/2006/relationships/image" Target="../media/image3.png"/><Relationship Id="rId15" Type="http://schemas.openxmlformats.org/officeDocument/2006/relationships/image" Target="../media/image8.png"/><Relationship Id="rId23" Type="http://schemas.openxmlformats.org/officeDocument/2006/relationships/image" Target="../media/image12.png"/><Relationship Id="rId28" Type="http://schemas.openxmlformats.org/officeDocument/2006/relationships/customXml" Target="../ink/ink14.xml"/><Relationship Id="rId10" Type="http://schemas.openxmlformats.org/officeDocument/2006/relationships/customXml" Target="../ink/ink5.xml"/><Relationship Id="rId19" Type="http://schemas.openxmlformats.org/officeDocument/2006/relationships/image" Target="../media/image10.png"/><Relationship Id="rId31" Type="http://schemas.openxmlformats.org/officeDocument/2006/relationships/image" Target="../media/image16.png"/><Relationship Id="rId4" Type="http://schemas.openxmlformats.org/officeDocument/2006/relationships/customXml" Target="../ink/ink2.xml"/><Relationship Id="rId9" Type="http://schemas.openxmlformats.org/officeDocument/2006/relationships/image" Target="../media/image5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4.png"/><Relationship Id="rId30" Type="http://schemas.openxmlformats.org/officeDocument/2006/relationships/customXml" Target="../ink/ink15.xml"/><Relationship Id="rId8" Type="http://schemas.openxmlformats.org/officeDocument/2006/relationships/customXml" Target="../ink/ink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dirty="0"/>
              <a:t>Linked Nodes</a:t>
            </a:r>
            <a:endParaRPr dirty="0"/>
          </a:p>
        </p:txBody>
      </p:sp>
      <p:sp>
        <p:nvSpPr>
          <p:cNvPr id="90" name="Google Shape;90;p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007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dirty="0"/>
              <a:t>Hitesh Boinpally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dirty="0"/>
              <a:t>Summer 2023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A2EBC-9F32-4E8C-88EC-D6B734EBC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Nodes Problem 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372BE7-4193-4891-9132-52A1126881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57013" cy="513229"/>
          </a:xfrm>
        </p:spPr>
        <p:txBody>
          <a:bodyPr/>
          <a:lstStyle/>
          <a:p>
            <a:pPr lvl="1">
              <a:buSzPct val="100000"/>
            </a:pPr>
            <a:r>
              <a:rPr lang="en-US" dirty="0"/>
              <a:t>Suppose we had the following </a:t>
            </a:r>
            <a:r>
              <a:rPr lang="en-US" dirty="0" err="1">
                <a:latin typeface="Consolas" panose="020B0609020204030204" pitchFamily="49" charset="0"/>
              </a:rPr>
              <a:t>ListNodes</a:t>
            </a:r>
            <a:r>
              <a:rPr lang="en-US" dirty="0"/>
              <a:t>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405348-9078-41C4-8025-8B531D5834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10</a:t>
            </a:fld>
            <a:endParaRPr lang="en-US"/>
          </a:p>
        </p:txBody>
      </p:sp>
      <p:sp>
        <p:nvSpPr>
          <p:cNvPr id="10" name="Google Shape;99;p2">
            <a:extLst>
              <a:ext uri="{FF2B5EF4-FFF2-40B4-BE49-F238E27FC236}">
                <a16:creationId xmlns:a16="http://schemas.microsoft.com/office/drawing/2014/main" id="{C4460B7B-762F-4937-9743-89372EFDB9DC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>
                <a:solidFill>
                  <a:schemeClr val="lt1"/>
                </a:solidFill>
              </a:rPr>
              <a:t>Lesson 2 - Summer 2023</a:t>
            </a:r>
            <a:endParaRPr dirty="0"/>
          </a:p>
        </p:txBody>
      </p:sp>
      <p:graphicFrame>
        <p:nvGraphicFramePr>
          <p:cNvPr id="7" name="Google Shape;291;p35">
            <a:extLst>
              <a:ext uri="{FF2B5EF4-FFF2-40B4-BE49-F238E27FC236}">
                <a16:creationId xmlns:a16="http://schemas.microsoft.com/office/drawing/2014/main" id="{FD04EBF3-6016-475A-9E48-8890CF7C65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69004767"/>
              </p:ext>
            </p:extLst>
          </p:nvPr>
        </p:nvGraphicFramePr>
        <p:xfrm>
          <a:off x="8364721" y="2406567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27</a:t>
                      </a:r>
                      <a:endParaRPr sz="180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Google Shape;295;p35">
            <a:extLst>
              <a:ext uri="{FF2B5EF4-FFF2-40B4-BE49-F238E27FC236}">
                <a16:creationId xmlns:a16="http://schemas.microsoft.com/office/drawing/2014/main" id="{E1A8E8D6-599B-4FFE-AEF9-267F822718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92008853"/>
              </p:ext>
            </p:extLst>
          </p:nvPr>
        </p:nvGraphicFramePr>
        <p:xfrm>
          <a:off x="6077446" y="2406567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-3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" name="Google Shape;296;p35">
            <a:extLst>
              <a:ext uri="{FF2B5EF4-FFF2-40B4-BE49-F238E27FC236}">
                <a16:creationId xmlns:a16="http://schemas.microsoft.com/office/drawing/2014/main" id="{34139C8E-92F7-4D1D-A81F-9C9FA53027A0}"/>
              </a:ext>
            </a:extLst>
          </p:cNvPr>
          <p:cNvCxnSpPr/>
          <p:nvPr/>
        </p:nvCxnSpPr>
        <p:spPr>
          <a:xfrm>
            <a:off x="7418408" y="3083035"/>
            <a:ext cx="878400" cy="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graphicFrame>
        <p:nvGraphicFramePr>
          <p:cNvPr id="11" name="Google Shape;298;p35">
            <a:extLst>
              <a:ext uri="{FF2B5EF4-FFF2-40B4-BE49-F238E27FC236}">
                <a16:creationId xmlns:a16="http://schemas.microsoft.com/office/drawing/2014/main" id="{9A464194-E8E5-43BB-A0E4-ECF7730DCE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0657446"/>
              </p:ext>
            </p:extLst>
          </p:nvPr>
        </p:nvGraphicFramePr>
        <p:xfrm>
          <a:off x="3695933" y="2380292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16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Google Shape;301;p35">
            <a:extLst>
              <a:ext uri="{FF2B5EF4-FFF2-40B4-BE49-F238E27FC236}">
                <a16:creationId xmlns:a16="http://schemas.microsoft.com/office/drawing/2014/main" id="{17CCEAD9-C0B4-4016-9C15-A54257C2250D}"/>
              </a:ext>
            </a:extLst>
          </p:cNvPr>
          <p:cNvSpPr txBox="1"/>
          <p:nvPr/>
        </p:nvSpPr>
        <p:spPr>
          <a:xfrm>
            <a:off x="1757309" y="2698640"/>
            <a:ext cx="810900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latin typeface="Courier"/>
                <a:ea typeface="Courier"/>
                <a:cs typeface="Courier"/>
                <a:sym typeface="Courier"/>
              </a:rPr>
              <a:t>list1</a:t>
            </a:r>
            <a:endParaRPr sz="1600" b="1" dirty="0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14" name="Google Shape;302;p35">
            <a:extLst>
              <a:ext uri="{FF2B5EF4-FFF2-40B4-BE49-F238E27FC236}">
                <a16:creationId xmlns:a16="http://schemas.microsoft.com/office/drawing/2014/main" id="{A8778FE6-3738-42F4-A39B-2F7921A5169B}"/>
              </a:ext>
            </a:extLst>
          </p:cNvPr>
          <p:cNvSpPr/>
          <p:nvPr/>
        </p:nvSpPr>
        <p:spPr>
          <a:xfrm>
            <a:off x="2503608" y="2761790"/>
            <a:ext cx="276600" cy="273900"/>
          </a:xfrm>
          <a:prstGeom prst="rect">
            <a:avLst/>
          </a:prstGeom>
          <a:solidFill>
            <a:srgbClr val="FFE7B3"/>
          </a:solidFill>
          <a:ln w="9525" cap="flat" cmpd="sng">
            <a:solidFill>
              <a:srgbClr val="4E91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5" name="Google Shape;303;p35">
            <a:extLst>
              <a:ext uri="{FF2B5EF4-FFF2-40B4-BE49-F238E27FC236}">
                <a16:creationId xmlns:a16="http://schemas.microsoft.com/office/drawing/2014/main" id="{A8FEDA3B-DC83-43AE-91A6-C51F20883936}"/>
              </a:ext>
            </a:extLst>
          </p:cNvPr>
          <p:cNvCxnSpPr>
            <a:cxnSpLocks/>
          </p:cNvCxnSpPr>
          <p:nvPr/>
        </p:nvCxnSpPr>
        <p:spPr>
          <a:xfrm>
            <a:off x="2633221" y="2885347"/>
            <a:ext cx="957887" cy="41727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6" name="Google Shape;306;p35">
            <a:extLst>
              <a:ext uri="{FF2B5EF4-FFF2-40B4-BE49-F238E27FC236}">
                <a16:creationId xmlns:a16="http://schemas.microsoft.com/office/drawing/2014/main" id="{CF958D6E-193E-47B1-90DE-82F6C798C889}"/>
              </a:ext>
            </a:extLst>
          </p:cNvPr>
          <p:cNvCxnSpPr/>
          <p:nvPr/>
        </p:nvCxnSpPr>
        <p:spPr>
          <a:xfrm rot="10800000" flipH="1">
            <a:off x="5080508" y="3088170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7" name="Google Shape;297;p35">
            <a:extLst>
              <a:ext uri="{FF2B5EF4-FFF2-40B4-BE49-F238E27FC236}">
                <a16:creationId xmlns:a16="http://schemas.microsoft.com/office/drawing/2014/main" id="{9FC8C429-D4FB-467C-BA35-5996BD64D83D}"/>
              </a:ext>
            </a:extLst>
          </p:cNvPr>
          <p:cNvCxnSpPr>
            <a:cxnSpLocks/>
            <a:endCxn id="7" idx="3"/>
          </p:cNvCxnSpPr>
          <p:nvPr/>
        </p:nvCxnSpPr>
        <p:spPr>
          <a:xfrm flipV="1">
            <a:off x="9223439" y="2909152"/>
            <a:ext cx="862032" cy="502586"/>
          </a:xfrm>
          <a:prstGeom prst="straightConnector1">
            <a:avLst/>
          </a:prstGeom>
          <a:noFill/>
          <a:ln w="28575" cap="flat" cmpd="sng">
            <a:solidFill>
              <a:srgbClr val="EE7661"/>
            </a:solidFill>
            <a:prstDash val="solid"/>
            <a:round/>
            <a:headEnd type="none" w="med" len="med"/>
            <a:tailEnd type="none" w="med" len="med"/>
          </a:ln>
        </p:spPr>
      </p:cxnSp>
      <p:graphicFrame>
        <p:nvGraphicFramePr>
          <p:cNvPr id="22" name="Google Shape;295;p35">
            <a:extLst>
              <a:ext uri="{FF2B5EF4-FFF2-40B4-BE49-F238E27FC236}">
                <a16:creationId xmlns:a16="http://schemas.microsoft.com/office/drawing/2014/main" id="{2291D85D-7512-49E9-91C9-C32814D35D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94163131"/>
              </p:ext>
            </p:extLst>
          </p:nvPr>
        </p:nvGraphicFramePr>
        <p:xfrm>
          <a:off x="6077446" y="3547882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12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4" name="Google Shape;298;p35">
            <a:extLst>
              <a:ext uri="{FF2B5EF4-FFF2-40B4-BE49-F238E27FC236}">
                <a16:creationId xmlns:a16="http://schemas.microsoft.com/office/drawing/2014/main" id="{17A41964-19DA-4019-A0D7-CF671E94E6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7260799"/>
              </p:ext>
            </p:extLst>
          </p:nvPr>
        </p:nvGraphicFramePr>
        <p:xfrm>
          <a:off x="3695933" y="3521607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4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5" name="Google Shape;301;p35">
            <a:extLst>
              <a:ext uri="{FF2B5EF4-FFF2-40B4-BE49-F238E27FC236}">
                <a16:creationId xmlns:a16="http://schemas.microsoft.com/office/drawing/2014/main" id="{0A19704D-A441-4CE4-BD43-7D691FAE8C04}"/>
              </a:ext>
            </a:extLst>
          </p:cNvPr>
          <p:cNvSpPr txBox="1"/>
          <p:nvPr/>
        </p:nvSpPr>
        <p:spPr>
          <a:xfrm>
            <a:off x="1757309" y="3839955"/>
            <a:ext cx="810900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latin typeface="Courier"/>
                <a:ea typeface="Courier"/>
                <a:cs typeface="Courier"/>
                <a:sym typeface="Courier"/>
              </a:rPr>
              <a:t>list2</a:t>
            </a:r>
            <a:endParaRPr sz="1600" b="1" dirty="0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26" name="Google Shape;302;p35">
            <a:extLst>
              <a:ext uri="{FF2B5EF4-FFF2-40B4-BE49-F238E27FC236}">
                <a16:creationId xmlns:a16="http://schemas.microsoft.com/office/drawing/2014/main" id="{B27E27E9-BA9E-4B1F-B226-741145ECAFF8}"/>
              </a:ext>
            </a:extLst>
          </p:cNvPr>
          <p:cNvSpPr/>
          <p:nvPr/>
        </p:nvSpPr>
        <p:spPr>
          <a:xfrm>
            <a:off x="2503608" y="3903105"/>
            <a:ext cx="276600" cy="273900"/>
          </a:xfrm>
          <a:prstGeom prst="rect">
            <a:avLst/>
          </a:prstGeom>
          <a:solidFill>
            <a:srgbClr val="FFE7B3"/>
          </a:solidFill>
          <a:ln w="9525" cap="flat" cmpd="sng">
            <a:solidFill>
              <a:srgbClr val="4E91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7" name="Google Shape;303;p35">
            <a:extLst>
              <a:ext uri="{FF2B5EF4-FFF2-40B4-BE49-F238E27FC236}">
                <a16:creationId xmlns:a16="http://schemas.microsoft.com/office/drawing/2014/main" id="{10BF83A8-1F57-44D7-B908-42261EB98588}"/>
              </a:ext>
            </a:extLst>
          </p:cNvPr>
          <p:cNvCxnSpPr>
            <a:cxnSpLocks/>
          </p:cNvCxnSpPr>
          <p:nvPr/>
        </p:nvCxnSpPr>
        <p:spPr>
          <a:xfrm>
            <a:off x="2633221" y="4026662"/>
            <a:ext cx="957887" cy="41727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8" name="Google Shape;306;p35">
            <a:extLst>
              <a:ext uri="{FF2B5EF4-FFF2-40B4-BE49-F238E27FC236}">
                <a16:creationId xmlns:a16="http://schemas.microsoft.com/office/drawing/2014/main" id="{B6916234-0DB8-42F4-A7CC-3022D5D00F46}"/>
              </a:ext>
            </a:extLst>
          </p:cNvPr>
          <p:cNvCxnSpPr/>
          <p:nvPr/>
        </p:nvCxnSpPr>
        <p:spPr>
          <a:xfrm rot="10800000" flipH="1">
            <a:off x="5080508" y="4229485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0" name="Google Shape;297;p35">
            <a:extLst>
              <a:ext uri="{FF2B5EF4-FFF2-40B4-BE49-F238E27FC236}">
                <a16:creationId xmlns:a16="http://schemas.microsoft.com/office/drawing/2014/main" id="{A2E1CB4E-8FDD-409D-AF9A-6ADE800D1542}"/>
              </a:ext>
            </a:extLst>
          </p:cNvPr>
          <p:cNvCxnSpPr>
            <a:cxnSpLocks/>
          </p:cNvCxnSpPr>
          <p:nvPr/>
        </p:nvCxnSpPr>
        <p:spPr>
          <a:xfrm flipV="1">
            <a:off x="6936164" y="4024192"/>
            <a:ext cx="862032" cy="502586"/>
          </a:xfrm>
          <a:prstGeom prst="straightConnector1">
            <a:avLst/>
          </a:prstGeom>
          <a:noFill/>
          <a:ln w="28575" cap="flat" cmpd="sng">
            <a:solidFill>
              <a:srgbClr val="EE766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A6FF3EE5-6E61-41F2-88C2-ED211AAB0A88}"/>
              </a:ext>
            </a:extLst>
          </p:cNvPr>
          <p:cNvSpPr txBox="1">
            <a:spLocks/>
          </p:cNvSpPr>
          <p:nvPr/>
        </p:nvSpPr>
        <p:spPr>
          <a:xfrm>
            <a:off x="817493" y="4621220"/>
            <a:ext cx="10557013" cy="5132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1">
              <a:buSzPct val="100000"/>
            </a:pPr>
            <a:r>
              <a:rPr lang="en-US" dirty="0"/>
              <a:t>What happens when we execute: </a:t>
            </a:r>
            <a:r>
              <a:rPr lang="en-US" dirty="0">
                <a:latin typeface="+mj-lt"/>
              </a:rPr>
              <a:t>list1.next = list2.next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44D938A-4233-4930-8BA8-8EB869FC1490}"/>
              </a:ext>
            </a:extLst>
          </p:cNvPr>
          <p:cNvSpPr txBox="1"/>
          <p:nvPr/>
        </p:nvSpPr>
        <p:spPr>
          <a:xfrm>
            <a:off x="8960126" y="541683"/>
            <a:ext cx="2271091" cy="1145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940D9A6-1353-4A4A-AD5A-8C926F0E5080}"/>
              </a:ext>
            </a:extLst>
          </p:cNvPr>
          <p:cNvSpPr txBox="1"/>
          <p:nvPr/>
        </p:nvSpPr>
        <p:spPr>
          <a:xfrm>
            <a:off x="8494230" y="410826"/>
            <a:ext cx="6095170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4300" indent="0">
              <a:buNone/>
            </a:pPr>
            <a:r>
              <a:rPr lang="en-US" sz="3500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sli.do </a:t>
            </a:r>
            <a:br>
              <a:rPr lang="en-US" sz="3500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500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code: #su_cse123</a:t>
            </a:r>
          </a:p>
        </p:txBody>
      </p:sp>
    </p:spTree>
    <p:extLst>
      <p:ext uri="{BB962C8B-B14F-4D97-AF65-F5344CB8AC3E}">
        <p14:creationId xmlns:p14="http://schemas.microsoft.com/office/powerpoint/2010/main" val="2332099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A2EBC-9F32-4E8C-88EC-D6B734EBC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384" y="-121888"/>
            <a:ext cx="10515600" cy="1325563"/>
          </a:xfrm>
        </p:spPr>
        <p:txBody>
          <a:bodyPr>
            <a:normAutofit/>
          </a:bodyPr>
          <a:lstStyle/>
          <a:p>
            <a:r>
              <a:rPr lang="en-US" sz="3800" dirty="0"/>
              <a:t>Linked Nodes Problem 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372BE7-4193-4891-9132-52A1126881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2162" y="856070"/>
            <a:ext cx="10557013" cy="513229"/>
          </a:xfrm>
        </p:spPr>
        <p:txBody>
          <a:bodyPr/>
          <a:lstStyle/>
          <a:p>
            <a:pPr lvl="1">
              <a:buSzPct val="100000"/>
            </a:pPr>
            <a:r>
              <a:rPr lang="en-US" dirty="0"/>
              <a:t>What statements turn this picture: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405348-9078-41C4-8025-8B531D5834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11</a:t>
            </a:fld>
            <a:endParaRPr lang="en-US"/>
          </a:p>
        </p:txBody>
      </p:sp>
      <p:sp>
        <p:nvSpPr>
          <p:cNvPr id="10" name="Google Shape;99;p2">
            <a:extLst>
              <a:ext uri="{FF2B5EF4-FFF2-40B4-BE49-F238E27FC236}">
                <a16:creationId xmlns:a16="http://schemas.microsoft.com/office/drawing/2014/main" id="{C4460B7B-762F-4937-9743-89372EFDB9DC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5735146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>
                <a:solidFill>
                  <a:schemeClr val="lt1"/>
                </a:solidFill>
              </a:rPr>
              <a:t>Lesson 2 - Summer 2023</a:t>
            </a:r>
            <a:endParaRPr dirty="0"/>
          </a:p>
        </p:txBody>
      </p:sp>
      <p:graphicFrame>
        <p:nvGraphicFramePr>
          <p:cNvPr id="8" name="Google Shape;295;p35">
            <a:extLst>
              <a:ext uri="{FF2B5EF4-FFF2-40B4-BE49-F238E27FC236}">
                <a16:creationId xmlns:a16="http://schemas.microsoft.com/office/drawing/2014/main" id="{E1A8E8D6-599B-4FFE-AEF9-267F822718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19258563"/>
              </p:ext>
            </p:extLst>
          </p:nvPr>
        </p:nvGraphicFramePr>
        <p:xfrm>
          <a:off x="5560607" y="1303312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20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Google Shape;298;p35">
            <a:extLst>
              <a:ext uri="{FF2B5EF4-FFF2-40B4-BE49-F238E27FC236}">
                <a16:creationId xmlns:a16="http://schemas.microsoft.com/office/drawing/2014/main" id="{9A464194-E8E5-43BB-A0E4-ECF7730DCE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317905"/>
              </p:ext>
            </p:extLst>
          </p:nvPr>
        </p:nvGraphicFramePr>
        <p:xfrm>
          <a:off x="3179094" y="1277037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10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Google Shape;301;p35">
            <a:extLst>
              <a:ext uri="{FF2B5EF4-FFF2-40B4-BE49-F238E27FC236}">
                <a16:creationId xmlns:a16="http://schemas.microsoft.com/office/drawing/2014/main" id="{17CCEAD9-C0B4-4016-9C15-A54257C2250D}"/>
              </a:ext>
            </a:extLst>
          </p:cNvPr>
          <p:cNvSpPr txBox="1"/>
          <p:nvPr/>
        </p:nvSpPr>
        <p:spPr>
          <a:xfrm>
            <a:off x="1240470" y="1595385"/>
            <a:ext cx="810900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latin typeface="Courier"/>
                <a:ea typeface="Courier"/>
                <a:cs typeface="Courier"/>
                <a:sym typeface="Courier"/>
              </a:rPr>
              <a:t>list1</a:t>
            </a:r>
            <a:endParaRPr sz="1600" b="1" dirty="0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14" name="Google Shape;302;p35">
            <a:extLst>
              <a:ext uri="{FF2B5EF4-FFF2-40B4-BE49-F238E27FC236}">
                <a16:creationId xmlns:a16="http://schemas.microsoft.com/office/drawing/2014/main" id="{A8778FE6-3738-42F4-A39B-2F7921A5169B}"/>
              </a:ext>
            </a:extLst>
          </p:cNvPr>
          <p:cNvSpPr/>
          <p:nvPr/>
        </p:nvSpPr>
        <p:spPr>
          <a:xfrm>
            <a:off x="1986769" y="1658535"/>
            <a:ext cx="276600" cy="273900"/>
          </a:xfrm>
          <a:prstGeom prst="rect">
            <a:avLst/>
          </a:prstGeom>
          <a:solidFill>
            <a:srgbClr val="FFE7B3"/>
          </a:solidFill>
          <a:ln w="9525" cap="flat" cmpd="sng">
            <a:solidFill>
              <a:srgbClr val="4E91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5" name="Google Shape;303;p35">
            <a:extLst>
              <a:ext uri="{FF2B5EF4-FFF2-40B4-BE49-F238E27FC236}">
                <a16:creationId xmlns:a16="http://schemas.microsoft.com/office/drawing/2014/main" id="{A8FEDA3B-DC83-43AE-91A6-C51F20883936}"/>
              </a:ext>
            </a:extLst>
          </p:cNvPr>
          <p:cNvCxnSpPr>
            <a:cxnSpLocks/>
          </p:cNvCxnSpPr>
          <p:nvPr/>
        </p:nvCxnSpPr>
        <p:spPr>
          <a:xfrm>
            <a:off x="2116382" y="1782092"/>
            <a:ext cx="957887" cy="41727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6" name="Google Shape;306;p35">
            <a:extLst>
              <a:ext uri="{FF2B5EF4-FFF2-40B4-BE49-F238E27FC236}">
                <a16:creationId xmlns:a16="http://schemas.microsoft.com/office/drawing/2014/main" id="{CF958D6E-193E-47B1-90DE-82F6C798C889}"/>
              </a:ext>
            </a:extLst>
          </p:cNvPr>
          <p:cNvCxnSpPr/>
          <p:nvPr/>
        </p:nvCxnSpPr>
        <p:spPr>
          <a:xfrm rot="10800000" flipH="1">
            <a:off x="4563669" y="1984915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7" name="Google Shape;297;p35">
            <a:extLst>
              <a:ext uri="{FF2B5EF4-FFF2-40B4-BE49-F238E27FC236}">
                <a16:creationId xmlns:a16="http://schemas.microsoft.com/office/drawing/2014/main" id="{9FC8C429-D4FB-467C-BA35-5996BD64D83D}"/>
              </a:ext>
            </a:extLst>
          </p:cNvPr>
          <p:cNvCxnSpPr>
            <a:cxnSpLocks/>
          </p:cNvCxnSpPr>
          <p:nvPr/>
        </p:nvCxnSpPr>
        <p:spPr>
          <a:xfrm flipV="1">
            <a:off x="6419325" y="1779621"/>
            <a:ext cx="862032" cy="502586"/>
          </a:xfrm>
          <a:prstGeom prst="straightConnector1">
            <a:avLst/>
          </a:prstGeom>
          <a:noFill/>
          <a:ln w="28575" cap="flat" cmpd="sng">
            <a:solidFill>
              <a:srgbClr val="EE7661"/>
            </a:solidFill>
            <a:prstDash val="solid"/>
            <a:round/>
            <a:headEnd type="none" w="med" len="med"/>
            <a:tailEnd type="none" w="med" len="med"/>
          </a:ln>
        </p:spPr>
      </p:cxnSp>
      <p:graphicFrame>
        <p:nvGraphicFramePr>
          <p:cNvPr id="22" name="Google Shape;295;p35">
            <a:extLst>
              <a:ext uri="{FF2B5EF4-FFF2-40B4-BE49-F238E27FC236}">
                <a16:creationId xmlns:a16="http://schemas.microsoft.com/office/drawing/2014/main" id="{2291D85D-7512-49E9-91C9-C32814D35D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0723951"/>
              </p:ext>
            </p:extLst>
          </p:nvPr>
        </p:nvGraphicFramePr>
        <p:xfrm>
          <a:off x="5560607" y="2444627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40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4" name="Google Shape;298;p35">
            <a:extLst>
              <a:ext uri="{FF2B5EF4-FFF2-40B4-BE49-F238E27FC236}">
                <a16:creationId xmlns:a16="http://schemas.microsoft.com/office/drawing/2014/main" id="{17A41964-19DA-4019-A0D7-CF671E94E6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05218265"/>
              </p:ext>
            </p:extLst>
          </p:nvPr>
        </p:nvGraphicFramePr>
        <p:xfrm>
          <a:off x="3179094" y="2418352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30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5" name="Google Shape;301;p35">
            <a:extLst>
              <a:ext uri="{FF2B5EF4-FFF2-40B4-BE49-F238E27FC236}">
                <a16:creationId xmlns:a16="http://schemas.microsoft.com/office/drawing/2014/main" id="{0A19704D-A441-4CE4-BD43-7D691FAE8C04}"/>
              </a:ext>
            </a:extLst>
          </p:cNvPr>
          <p:cNvSpPr txBox="1"/>
          <p:nvPr/>
        </p:nvSpPr>
        <p:spPr>
          <a:xfrm>
            <a:off x="1240470" y="2736700"/>
            <a:ext cx="810900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latin typeface="Courier"/>
                <a:ea typeface="Courier"/>
                <a:cs typeface="Courier"/>
                <a:sym typeface="Courier"/>
              </a:rPr>
              <a:t>list2</a:t>
            </a:r>
            <a:endParaRPr sz="1600" b="1" dirty="0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26" name="Google Shape;302;p35">
            <a:extLst>
              <a:ext uri="{FF2B5EF4-FFF2-40B4-BE49-F238E27FC236}">
                <a16:creationId xmlns:a16="http://schemas.microsoft.com/office/drawing/2014/main" id="{B27E27E9-BA9E-4B1F-B226-741145ECAFF8}"/>
              </a:ext>
            </a:extLst>
          </p:cNvPr>
          <p:cNvSpPr/>
          <p:nvPr/>
        </p:nvSpPr>
        <p:spPr>
          <a:xfrm>
            <a:off x="1986769" y="2799850"/>
            <a:ext cx="276600" cy="273900"/>
          </a:xfrm>
          <a:prstGeom prst="rect">
            <a:avLst/>
          </a:prstGeom>
          <a:solidFill>
            <a:srgbClr val="FFE7B3"/>
          </a:solidFill>
          <a:ln w="9525" cap="flat" cmpd="sng">
            <a:solidFill>
              <a:srgbClr val="4E91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7" name="Google Shape;303;p35">
            <a:extLst>
              <a:ext uri="{FF2B5EF4-FFF2-40B4-BE49-F238E27FC236}">
                <a16:creationId xmlns:a16="http://schemas.microsoft.com/office/drawing/2014/main" id="{10BF83A8-1F57-44D7-B908-42261EB98588}"/>
              </a:ext>
            </a:extLst>
          </p:cNvPr>
          <p:cNvCxnSpPr>
            <a:cxnSpLocks/>
          </p:cNvCxnSpPr>
          <p:nvPr/>
        </p:nvCxnSpPr>
        <p:spPr>
          <a:xfrm>
            <a:off x="2116382" y="2923407"/>
            <a:ext cx="957887" cy="41727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8" name="Google Shape;306;p35">
            <a:extLst>
              <a:ext uri="{FF2B5EF4-FFF2-40B4-BE49-F238E27FC236}">
                <a16:creationId xmlns:a16="http://schemas.microsoft.com/office/drawing/2014/main" id="{B6916234-0DB8-42F4-A7CC-3022D5D00F46}"/>
              </a:ext>
            </a:extLst>
          </p:cNvPr>
          <p:cNvCxnSpPr/>
          <p:nvPr/>
        </p:nvCxnSpPr>
        <p:spPr>
          <a:xfrm rot="10800000" flipH="1">
            <a:off x="4563669" y="3126230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0" name="Google Shape;297;p35">
            <a:extLst>
              <a:ext uri="{FF2B5EF4-FFF2-40B4-BE49-F238E27FC236}">
                <a16:creationId xmlns:a16="http://schemas.microsoft.com/office/drawing/2014/main" id="{A2E1CB4E-8FDD-409D-AF9A-6ADE800D1542}"/>
              </a:ext>
            </a:extLst>
          </p:cNvPr>
          <p:cNvCxnSpPr>
            <a:cxnSpLocks/>
          </p:cNvCxnSpPr>
          <p:nvPr/>
        </p:nvCxnSpPr>
        <p:spPr>
          <a:xfrm flipV="1">
            <a:off x="6419325" y="2920937"/>
            <a:ext cx="862032" cy="502586"/>
          </a:xfrm>
          <a:prstGeom prst="straightConnector1">
            <a:avLst/>
          </a:prstGeom>
          <a:noFill/>
          <a:ln w="28575" cap="flat" cmpd="sng">
            <a:solidFill>
              <a:srgbClr val="EE766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A6FF3EE5-6E61-41F2-88C2-ED211AAB0A88}"/>
              </a:ext>
            </a:extLst>
          </p:cNvPr>
          <p:cNvSpPr txBox="1">
            <a:spLocks/>
          </p:cNvSpPr>
          <p:nvPr/>
        </p:nvSpPr>
        <p:spPr>
          <a:xfrm>
            <a:off x="282100" y="3468124"/>
            <a:ext cx="10557013" cy="5132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1">
              <a:buSzPct val="100000"/>
            </a:pPr>
            <a:r>
              <a:rPr lang="en-US" dirty="0"/>
              <a:t>Into this picture?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44D938A-4233-4930-8BA8-8EB869FC1490}"/>
              </a:ext>
            </a:extLst>
          </p:cNvPr>
          <p:cNvSpPr txBox="1"/>
          <p:nvPr/>
        </p:nvSpPr>
        <p:spPr>
          <a:xfrm>
            <a:off x="8960126" y="541683"/>
            <a:ext cx="2271091" cy="1145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29" name="Google Shape;291;p35">
            <a:extLst>
              <a:ext uri="{FF2B5EF4-FFF2-40B4-BE49-F238E27FC236}">
                <a16:creationId xmlns:a16="http://schemas.microsoft.com/office/drawing/2014/main" id="{8DFECD8C-81CE-4FBD-A67E-05257761F7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0072761"/>
              </p:ext>
            </p:extLst>
          </p:nvPr>
        </p:nvGraphicFramePr>
        <p:xfrm>
          <a:off x="7960526" y="4024906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30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3" name="Google Shape;295;p35">
            <a:extLst>
              <a:ext uri="{FF2B5EF4-FFF2-40B4-BE49-F238E27FC236}">
                <a16:creationId xmlns:a16="http://schemas.microsoft.com/office/drawing/2014/main" id="{FD7E13DC-E60B-4A1A-B910-902F72D72C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9585550"/>
              </p:ext>
            </p:extLst>
          </p:nvPr>
        </p:nvGraphicFramePr>
        <p:xfrm>
          <a:off x="5673251" y="4024906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20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34" name="Google Shape;296;p35">
            <a:extLst>
              <a:ext uri="{FF2B5EF4-FFF2-40B4-BE49-F238E27FC236}">
                <a16:creationId xmlns:a16="http://schemas.microsoft.com/office/drawing/2014/main" id="{826E6938-84F3-40C7-AFF2-E9C454A1C9E1}"/>
              </a:ext>
            </a:extLst>
          </p:cNvPr>
          <p:cNvCxnSpPr/>
          <p:nvPr/>
        </p:nvCxnSpPr>
        <p:spPr>
          <a:xfrm>
            <a:off x="7014213" y="4701374"/>
            <a:ext cx="878400" cy="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graphicFrame>
        <p:nvGraphicFramePr>
          <p:cNvPr id="35" name="Google Shape;298;p35">
            <a:extLst>
              <a:ext uri="{FF2B5EF4-FFF2-40B4-BE49-F238E27FC236}">
                <a16:creationId xmlns:a16="http://schemas.microsoft.com/office/drawing/2014/main" id="{AFBC12BE-159F-445E-A3CA-E2B2457522F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41633941"/>
              </p:ext>
            </p:extLst>
          </p:nvPr>
        </p:nvGraphicFramePr>
        <p:xfrm>
          <a:off x="3291738" y="3998631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10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7" name="Google Shape;301;p35">
            <a:extLst>
              <a:ext uri="{FF2B5EF4-FFF2-40B4-BE49-F238E27FC236}">
                <a16:creationId xmlns:a16="http://schemas.microsoft.com/office/drawing/2014/main" id="{35A14E67-C86B-43F5-98EC-C4807EA62084}"/>
              </a:ext>
            </a:extLst>
          </p:cNvPr>
          <p:cNvSpPr txBox="1"/>
          <p:nvPr/>
        </p:nvSpPr>
        <p:spPr>
          <a:xfrm>
            <a:off x="1353114" y="4316979"/>
            <a:ext cx="810900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latin typeface="Courier"/>
                <a:ea typeface="Courier"/>
                <a:cs typeface="Courier"/>
                <a:sym typeface="Courier"/>
              </a:rPr>
              <a:t>list1</a:t>
            </a:r>
            <a:endParaRPr sz="1600" b="1" dirty="0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38" name="Google Shape;302;p35">
            <a:extLst>
              <a:ext uri="{FF2B5EF4-FFF2-40B4-BE49-F238E27FC236}">
                <a16:creationId xmlns:a16="http://schemas.microsoft.com/office/drawing/2014/main" id="{83F4C770-6D29-455E-A348-A47C6E999582}"/>
              </a:ext>
            </a:extLst>
          </p:cNvPr>
          <p:cNvSpPr/>
          <p:nvPr/>
        </p:nvSpPr>
        <p:spPr>
          <a:xfrm>
            <a:off x="2099413" y="4380129"/>
            <a:ext cx="276600" cy="273900"/>
          </a:xfrm>
          <a:prstGeom prst="rect">
            <a:avLst/>
          </a:prstGeom>
          <a:solidFill>
            <a:srgbClr val="FFE7B3"/>
          </a:solidFill>
          <a:ln w="9525" cap="flat" cmpd="sng">
            <a:solidFill>
              <a:srgbClr val="4E91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9" name="Google Shape;303;p35">
            <a:extLst>
              <a:ext uri="{FF2B5EF4-FFF2-40B4-BE49-F238E27FC236}">
                <a16:creationId xmlns:a16="http://schemas.microsoft.com/office/drawing/2014/main" id="{5C3175FD-103D-49A7-A60D-E6F11E75E622}"/>
              </a:ext>
            </a:extLst>
          </p:cNvPr>
          <p:cNvCxnSpPr>
            <a:cxnSpLocks/>
          </p:cNvCxnSpPr>
          <p:nvPr/>
        </p:nvCxnSpPr>
        <p:spPr>
          <a:xfrm>
            <a:off x="2229026" y="4503686"/>
            <a:ext cx="957887" cy="41727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0" name="Google Shape;306;p35">
            <a:extLst>
              <a:ext uri="{FF2B5EF4-FFF2-40B4-BE49-F238E27FC236}">
                <a16:creationId xmlns:a16="http://schemas.microsoft.com/office/drawing/2014/main" id="{D8A64217-A95D-46F1-BB89-2C20F9C08B99}"/>
              </a:ext>
            </a:extLst>
          </p:cNvPr>
          <p:cNvCxnSpPr/>
          <p:nvPr/>
        </p:nvCxnSpPr>
        <p:spPr>
          <a:xfrm rot="10800000" flipH="1">
            <a:off x="4676313" y="4706509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1" name="Google Shape;297;p35">
            <a:extLst>
              <a:ext uri="{FF2B5EF4-FFF2-40B4-BE49-F238E27FC236}">
                <a16:creationId xmlns:a16="http://schemas.microsoft.com/office/drawing/2014/main" id="{2BE27C4E-689D-4768-A33F-8CB3F963B76C}"/>
              </a:ext>
            </a:extLst>
          </p:cNvPr>
          <p:cNvCxnSpPr>
            <a:cxnSpLocks/>
            <a:endCxn id="29" idx="3"/>
          </p:cNvCxnSpPr>
          <p:nvPr/>
        </p:nvCxnSpPr>
        <p:spPr>
          <a:xfrm flipV="1">
            <a:off x="8819244" y="4527491"/>
            <a:ext cx="862032" cy="502586"/>
          </a:xfrm>
          <a:prstGeom prst="straightConnector1">
            <a:avLst/>
          </a:prstGeom>
          <a:noFill/>
          <a:ln w="28575" cap="flat" cmpd="sng">
            <a:solidFill>
              <a:srgbClr val="EE7661"/>
            </a:solidFill>
            <a:prstDash val="solid"/>
            <a:round/>
            <a:headEnd type="none" w="med" len="med"/>
            <a:tailEnd type="none" w="med" len="med"/>
          </a:ln>
        </p:spPr>
      </p:cxnSp>
      <p:graphicFrame>
        <p:nvGraphicFramePr>
          <p:cNvPr id="43" name="Google Shape;298;p35">
            <a:extLst>
              <a:ext uri="{FF2B5EF4-FFF2-40B4-BE49-F238E27FC236}">
                <a16:creationId xmlns:a16="http://schemas.microsoft.com/office/drawing/2014/main" id="{073A156F-EF54-490E-B1B3-46BC764938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5441158"/>
              </p:ext>
            </p:extLst>
          </p:nvPr>
        </p:nvGraphicFramePr>
        <p:xfrm>
          <a:off x="3291738" y="5139946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40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4" name="Google Shape;301;p35">
            <a:extLst>
              <a:ext uri="{FF2B5EF4-FFF2-40B4-BE49-F238E27FC236}">
                <a16:creationId xmlns:a16="http://schemas.microsoft.com/office/drawing/2014/main" id="{45C1384A-CF0E-49D8-BD09-9C92A8D67A36}"/>
              </a:ext>
            </a:extLst>
          </p:cNvPr>
          <p:cNvSpPr txBox="1"/>
          <p:nvPr/>
        </p:nvSpPr>
        <p:spPr>
          <a:xfrm>
            <a:off x="1353114" y="5458294"/>
            <a:ext cx="810900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latin typeface="Courier"/>
                <a:ea typeface="Courier"/>
                <a:cs typeface="Courier"/>
                <a:sym typeface="Courier"/>
              </a:rPr>
              <a:t>list2</a:t>
            </a:r>
            <a:endParaRPr sz="1600" b="1" dirty="0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45" name="Google Shape;302;p35">
            <a:extLst>
              <a:ext uri="{FF2B5EF4-FFF2-40B4-BE49-F238E27FC236}">
                <a16:creationId xmlns:a16="http://schemas.microsoft.com/office/drawing/2014/main" id="{5269875A-7A07-4005-8FDE-F6C4636BC963}"/>
              </a:ext>
            </a:extLst>
          </p:cNvPr>
          <p:cNvSpPr/>
          <p:nvPr/>
        </p:nvSpPr>
        <p:spPr>
          <a:xfrm>
            <a:off x="2099413" y="5521444"/>
            <a:ext cx="276600" cy="273900"/>
          </a:xfrm>
          <a:prstGeom prst="rect">
            <a:avLst/>
          </a:prstGeom>
          <a:solidFill>
            <a:srgbClr val="FFE7B3"/>
          </a:solidFill>
          <a:ln w="9525" cap="flat" cmpd="sng">
            <a:solidFill>
              <a:srgbClr val="4E91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6" name="Google Shape;303;p35">
            <a:extLst>
              <a:ext uri="{FF2B5EF4-FFF2-40B4-BE49-F238E27FC236}">
                <a16:creationId xmlns:a16="http://schemas.microsoft.com/office/drawing/2014/main" id="{896F4346-E032-48A9-BC11-CE6D4CA232C1}"/>
              </a:ext>
            </a:extLst>
          </p:cNvPr>
          <p:cNvCxnSpPr>
            <a:cxnSpLocks/>
          </p:cNvCxnSpPr>
          <p:nvPr/>
        </p:nvCxnSpPr>
        <p:spPr>
          <a:xfrm>
            <a:off x="2229026" y="5645001"/>
            <a:ext cx="957887" cy="41727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8" name="Google Shape;297;p35">
            <a:extLst>
              <a:ext uri="{FF2B5EF4-FFF2-40B4-BE49-F238E27FC236}">
                <a16:creationId xmlns:a16="http://schemas.microsoft.com/office/drawing/2014/main" id="{87F80260-B02A-441E-B583-62DDA05FCA81}"/>
              </a:ext>
            </a:extLst>
          </p:cNvPr>
          <p:cNvCxnSpPr>
            <a:cxnSpLocks/>
          </p:cNvCxnSpPr>
          <p:nvPr/>
        </p:nvCxnSpPr>
        <p:spPr>
          <a:xfrm flipV="1">
            <a:off x="4152113" y="5625658"/>
            <a:ext cx="862032" cy="502586"/>
          </a:xfrm>
          <a:prstGeom prst="straightConnector1">
            <a:avLst/>
          </a:prstGeom>
          <a:noFill/>
          <a:ln w="28575" cap="flat" cmpd="sng">
            <a:solidFill>
              <a:srgbClr val="EE766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9" name="Google Shape;99;p2">
            <a:extLst>
              <a:ext uri="{FF2B5EF4-FFF2-40B4-BE49-F238E27FC236}">
                <a16:creationId xmlns:a16="http://schemas.microsoft.com/office/drawing/2014/main" id="{FD522CAA-75A3-4B35-BB14-9E8DF0A48424}"/>
              </a:ext>
            </a:extLst>
          </p:cNvPr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Lesson 2 - Summer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94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A2EBC-9F32-4E8C-88EC-D6B734EBC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384" y="-121888"/>
            <a:ext cx="10515600" cy="1325563"/>
          </a:xfrm>
        </p:spPr>
        <p:txBody>
          <a:bodyPr>
            <a:normAutofit/>
          </a:bodyPr>
          <a:lstStyle/>
          <a:p>
            <a:r>
              <a:rPr lang="en-US" sz="3800" dirty="0"/>
              <a:t>Linked Nodes Problem 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372BE7-4193-4891-9132-52A1126881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2162" y="856070"/>
            <a:ext cx="10557013" cy="513229"/>
          </a:xfrm>
        </p:spPr>
        <p:txBody>
          <a:bodyPr/>
          <a:lstStyle/>
          <a:p>
            <a:pPr lvl="1">
              <a:buSzPct val="100000"/>
            </a:pPr>
            <a:r>
              <a:rPr lang="en-US" dirty="0"/>
              <a:t>What statements turn this picture: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405348-9078-41C4-8025-8B531D5834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12</a:t>
            </a:fld>
            <a:endParaRPr lang="en-US"/>
          </a:p>
        </p:txBody>
      </p:sp>
      <p:sp>
        <p:nvSpPr>
          <p:cNvPr id="10" name="Google Shape;99;p2">
            <a:extLst>
              <a:ext uri="{FF2B5EF4-FFF2-40B4-BE49-F238E27FC236}">
                <a16:creationId xmlns:a16="http://schemas.microsoft.com/office/drawing/2014/main" id="{C4460B7B-762F-4937-9743-89372EFDB9DC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5735146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>
                <a:solidFill>
                  <a:schemeClr val="lt1"/>
                </a:solidFill>
              </a:rPr>
              <a:t>Lesson 2 - Summer 2023</a:t>
            </a:r>
            <a:endParaRPr dirty="0"/>
          </a:p>
        </p:txBody>
      </p:sp>
      <p:graphicFrame>
        <p:nvGraphicFramePr>
          <p:cNvPr id="8" name="Google Shape;295;p35">
            <a:extLst>
              <a:ext uri="{FF2B5EF4-FFF2-40B4-BE49-F238E27FC236}">
                <a16:creationId xmlns:a16="http://schemas.microsoft.com/office/drawing/2014/main" id="{E1A8E8D6-599B-4FFE-AEF9-267F82271807}"/>
              </a:ext>
            </a:extLst>
          </p:cNvPr>
          <p:cNvGraphicFramePr/>
          <p:nvPr/>
        </p:nvGraphicFramePr>
        <p:xfrm>
          <a:off x="5560607" y="1303312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20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Google Shape;298;p35">
            <a:extLst>
              <a:ext uri="{FF2B5EF4-FFF2-40B4-BE49-F238E27FC236}">
                <a16:creationId xmlns:a16="http://schemas.microsoft.com/office/drawing/2014/main" id="{9A464194-E8E5-43BB-A0E4-ECF7730DCE3D}"/>
              </a:ext>
            </a:extLst>
          </p:cNvPr>
          <p:cNvGraphicFramePr/>
          <p:nvPr/>
        </p:nvGraphicFramePr>
        <p:xfrm>
          <a:off x="3179094" y="1277037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10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Google Shape;301;p35">
            <a:extLst>
              <a:ext uri="{FF2B5EF4-FFF2-40B4-BE49-F238E27FC236}">
                <a16:creationId xmlns:a16="http://schemas.microsoft.com/office/drawing/2014/main" id="{17CCEAD9-C0B4-4016-9C15-A54257C2250D}"/>
              </a:ext>
            </a:extLst>
          </p:cNvPr>
          <p:cNvSpPr txBox="1"/>
          <p:nvPr/>
        </p:nvSpPr>
        <p:spPr>
          <a:xfrm>
            <a:off x="1240470" y="1595385"/>
            <a:ext cx="810900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latin typeface="Courier"/>
                <a:ea typeface="Courier"/>
                <a:cs typeface="Courier"/>
                <a:sym typeface="Courier"/>
              </a:rPr>
              <a:t>list1</a:t>
            </a:r>
            <a:endParaRPr sz="1600" b="1" dirty="0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14" name="Google Shape;302;p35">
            <a:extLst>
              <a:ext uri="{FF2B5EF4-FFF2-40B4-BE49-F238E27FC236}">
                <a16:creationId xmlns:a16="http://schemas.microsoft.com/office/drawing/2014/main" id="{A8778FE6-3738-42F4-A39B-2F7921A5169B}"/>
              </a:ext>
            </a:extLst>
          </p:cNvPr>
          <p:cNvSpPr/>
          <p:nvPr/>
        </p:nvSpPr>
        <p:spPr>
          <a:xfrm>
            <a:off x="1986769" y="1658535"/>
            <a:ext cx="276600" cy="273900"/>
          </a:xfrm>
          <a:prstGeom prst="rect">
            <a:avLst/>
          </a:prstGeom>
          <a:solidFill>
            <a:srgbClr val="FFE7B3"/>
          </a:solidFill>
          <a:ln w="9525" cap="flat" cmpd="sng">
            <a:solidFill>
              <a:srgbClr val="4E91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5" name="Google Shape;303;p35">
            <a:extLst>
              <a:ext uri="{FF2B5EF4-FFF2-40B4-BE49-F238E27FC236}">
                <a16:creationId xmlns:a16="http://schemas.microsoft.com/office/drawing/2014/main" id="{A8FEDA3B-DC83-43AE-91A6-C51F20883936}"/>
              </a:ext>
            </a:extLst>
          </p:cNvPr>
          <p:cNvCxnSpPr>
            <a:cxnSpLocks/>
          </p:cNvCxnSpPr>
          <p:nvPr/>
        </p:nvCxnSpPr>
        <p:spPr>
          <a:xfrm>
            <a:off x="2116382" y="1782092"/>
            <a:ext cx="957887" cy="41727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6" name="Google Shape;306;p35">
            <a:extLst>
              <a:ext uri="{FF2B5EF4-FFF2-40B4-BE49-F238E27FC236}">
                <a16:creationId xmlns:a16="http://schemas.microsoft.com/office/drawing/2014/main" id="{CF958D6E-193E-47B1-90DE-82F6C798C889}"/>
              </a:ext>
            </a:extLst>
          </p:cNvPr>
          <p:cNvCxnSpPr/>
          <p:nvPr/>
        </p:nvCxnSpPr>
        <p:spPr>
          <a:xfrm rot="10800000" flipH="1">
            <a:off x="4563669" y="1984915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7" name="Google Shape;297;p35">
            <a:extLst>
              <a:ext uri="{FF2B5EF4-FFF2-40B4-BE49-F238E27FC236}">
                <a16:creationId xmlns:a16="http://schemas.microsoft.com/office/drawing/2014/main" id="{9FC8C429-D4FB-467C-BA35-5996BD64D83D}"/>
              </a:ext>
            </a:extLst>
          </p:cNvPr>
          <p:cNvCxnSpPr>
            <a:cxnSpLocks/>
          </p:cNvCxnSpPr>
          <p:nvPr/>
        </p:nvCxnSpPr>
        <p:spPr>
          <a:xfrm flipV="1">
            <a:off x="6419325" y="1779621"/>
            <a:ext cx="862032" cy="502586"/>
          </a:xfrm>
          <a:prstGeom prst="straightConnector1">
            <a:avLst/>
          </a:prstGeom>
          <a:noFill/>
          <a:ln w="28575" cap="flat" cmpd="sng">
            <a:solidFill>
              <a:srgbClr val="EE7661"/>
            </a:solidFill>
            <a:prstDash val="solid"/>
            <a:round/>
            <a:headEnd type="none" w="med" len="med"/>
            <a:tailEnd type="none" w="med" len="med"/>
          </a:ln>
        </p:spPr>
      </p:cxnSp>
      <p:graphicFrame>
        <p:nvGraphicFramePr>
          <p:cNvPr id="22" name="Google Shape;295;p35">
            <a:extLst>
              <a:ext uri="{FF2B5EF4-FFF2-40B4-BE49-F238E27FC236}">
                <a16:creationId xmlns:a16="http://schemas.microsoft.com/office/drawing/2014/main" id="{2291D85D-7512-49E9-91C9-C32814D35D15}"/>
              </a:ext>
            </a:extLst>
          </p:cNvPr>
          <p:cNvGraphicFramePr/>
          <p:nvPr/>
        </p:nvGraphicFramePr>
        <p:xfrm>
          <a:off x="5560607" y="2444627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40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4" name="Google Shape;298;p35">
            <a:extLst>
              <a:ext uri="{FF2B5EF4-FFF2-40B4-BE49-F238E27FC236}">
                <a16:creationId xmlns:a16="http://schemas.microsoft.com/office/drawing/2014/main" id="{17A41964-19DA-4019-A0D7-CF671E94E699}"/>
              </a:ext>
            </a:extLst>
          </p:cNvPr>
          <p:cNvGraphicFramePr/>
          <p:nvPr/>
        </p:nvGraphicFramePr>
        <p:xfrm>
          <a:off x="3179094" y="2418352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30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5" name="Google Shape;301;p35">
            <a:extLst>
              <a:ext uri="{FF2B5EF4-FFF2-40B4-BE49-F238E27FC236}">
                <a16:creationId xmlns:a16="http://schemas.microsoft.com/office/drawing/2014/main" id="{0A19704D-A441-4CE4-BD43-7D691FAE8C04}"/>
              </a:ext>
            </a:extLst>
          </p:cNvPr>
          <p:cNvSpPr txBox="1"/>
          <p:nvPr/>
        </p:nvSpPr>
        <p:spPr>
          <a:xfrm>
            <a:off x="1240470" y="2736700"/>
            <a:ext cx="810900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latin typeface="Courier"/>
                <a:ea typeface="Courier"/>
                <a:cs typeface="Courier"/>
                <a:sym typeface="Courier"/>
              </a:rPr>
              <a:t>list2</a:t>
            </a:r>
            <a:endParaRPr sz="1600" b="1" dirty="0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26" name="Google Shape;302;p35">
            <a:extLst>
              <a:ext uri="{FF2B5EF4-FFF2-40B4-BE49-F238E27FC236}">
                <a16:creationId xmlns:a16="http://schemas.microsoft.com/office/drawing/2014/main" id="{B27E27E9-BA9E-4B1F-B226-741145ECAFF8}"/>
              </a:ext>
            </a:extLst>
          </p:cNvPr>
          <p:cNvSpPr/>
          <p:nvPr/>
        </p:nvSpPr>
        <p:spPr>
          <a:xfrm>
            <a:off x="1986769" y="2799850"/>
            <a:ext cx="276600" cy="273900"/>
          </a:xfrm>
          <a:prstGeom prst="rect">
            <a:avLst/>
          </a:prstGeom>
          <a:solidFill>
            <a:srgbClr val="FFE7B3"/>
          </a:solidFill>
          <a:ln w="9525" cap="flat" cmpd="sng">
            <a:solidFill>
              <a:srgbClr val="4E91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7" name="Google Shape;303;p35">
            <a:extLst>
              <a:ext uri="{FF2B5EF4-FFF2-40B4-BE49-F238E27FC236}">
                <a16:creationId xmlns:a16="http://schemas.microsoft.com/office/drawing/2014/main" id="{10BF83A8-1F57-44D7-B908-42261EB98588}"/>
              </a:ext>
            </a:extLst>
          </p:cNvPr>
          <p:cNvCxnSpPr>
            <a:cxnSpLocks/>
          </p:cNvCxnSpPr>
          <p:nvPr/>
        </p:nvCxnSpPr>
        <p:spPr>
          <a:xfrm>
            <a:off x="2116382" y="2923407"/>
            <a:ext cx="957887" cy="41727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8" name="Google Shape;306;p35">
            <a:extLst>
              <a:ext uri="{FF2B5EF4-FFF2-40B4-BE49-F238E27FC236}">
                <a16:creationId xmlns:a16="http://schemas.microsoft.com/office/drawing/2014/main" id="{B6916234-0DB8-42F4-A7CC-3022D5D00F46}"/>
              </a:ext>
            </a:extLst>
          </p:cNvPr>
          <p:cNvCxnSpPr/>
          <p:nvPr/>
        </p:nvCxnSpPr>
        <p:spPr>
          <a:xfrm rot="10800000" flipH="1">
            <a:off x="4563669" y="3126230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0" name="Google Shape;297;p35">
            <a:extLst>
              <a:ext uri="{FF2B5EF4-FFF2-40B4-BE49-F238E27FC236}">
                <a16:creationId xmlns:a16="http://schemas.microsoft.com/office/drawing/2014/main" id="{A2E1CB4E-8FDD-409D-AF9A-6ADE800D1542}"/>
              </a:ext>
            </a:extLst>
          </p:cNvPr>
          <p:cNvCxnSpPr>
            <a:cxnSpLocks/>
          </p:cNvCxnSpPr>
          <p:nvPr/>
        </p:nvCxnSpPr>
        <p:spPr>
          <a:xfrm flipV="1">
            <a:off x="6419325" y="2920937"/>
            <a:ext cx="862032" cy="502586"/>
          </a:xfrm>
          <a:prstGeom prst="straightConnector1">
            <a:avLst/>
          </a:prstGeom>
          <a:noFill/>
          <a:ln w="28575" cap="flat" cmpd="sng">
            <a:solidFill>
              <a:srgbClr val="EE766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A6FF3EE5-6E61-41F2-88C2-ED211AAB0A88}"/>
              </a:ext>
            </a:extLst>
          </p:cNvPr>
          <p:cNvSpPr txBox="1">
            <a:spLocks/>
          </p:cNvSpPr>
          <p:nvPr/>
        </p:nvSpPr>
        <p:spPr>
          <a:xfrm>
            <a:off x="282100" y="3468124"/>
            <a:ext cx="10557013" cy="5132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1">
              <a:buSzPct val="100000"/>
            </a:pPr>
            <a:r>
              <a:rPr lang="en-US" dirty="0"/>
              <a:t>Into this picture?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44D938A-4233-4930-8BA8-8EB869FC1490}"/>
              </a:ext>
            </a:extLst>
          </p:cNvPr>
          <p:cNvSpPr txBox="1"/>
          <p:nvPr/>
        </p:nvSpPr>
        <p:spPr>
          <a:xfrm>
            <a:off x="8960126" y="541683"/>
            <a:ext cx="2271091" cy="1145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29" name="Google Shape;291;p35">
            <a:extLst>
              <a:ext uri="{FF2B5EF4-FFF2-40B4-BE49-F238E27FC236}">
                <a16:creationId xmlns:a16="http://schemas.microsoft.com/office/drawing/2014/main" id="{8DFECD8C-81CE-4FBD-A67E-05257761F7CC}"/>
              </a:ext>
            </a:extLst>
          </p:cNvPr>
          <p:cNvGraphicFramePr/>
          <p:nvPr/>
        </p:nvGraphicFramePr>
        <p:xfrm>
          <a:off x="7960526" y="4024906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30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3" name="Google Shape;295;p35">
            <a:extLst>
              <a:ext uri="{FF2B5EF4-FFF2-40B4-BE49-F238E27FC236}">
                <a16:creationId xmlns:a16="http://schemas.microsoft.com/office/drawing/2014/main" id="{FD7E13DC-E60B-4A1A-B910-902F72D72C77}"/>
              </a:ext>
            </a:extLst>
          </p:cNvPr>
          <p:cNvGraphicFramePr/>
          <p:nvPr/>
        </p:nvGraphicFramePr>
        <p:xfrm>
          <a:off x="5673251" y="4024906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20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34" name="Google Shape;296;p35">
            <a:extLst>
              <a:ext uri="{FF2B5EF4-FFF2-40B4-BE49-F238E27FC236}">
                <a16:creationId xmlns:a16="http://schemas.microsoft.com/office/drawing/2014/main" id="{826E6938-84F3-40C7-AFF2-E9C454A1C9E1}"/>
              </a:ext>
            </a:extLst>
          </p:cNvPr>
          <p:cNvCxnSpPr/>
          <p:nvPr/>
        </p:nvCxnSpPr>
        <p:spPr>
          <a:xfrm>
            <a:off x="7014213" y="4701374"/>
            <a:ext cx="878400" cy="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graphicFrame>
        <p:nvGraphicFramePr>
          <p:cNvPr id="35" name="Google Shape;298;p35">
            <a:extLst>
              <a:ext uri="{FF2B5EF4-FFF2-40B4-BE49-F238E27FC236}">
                <a16:creationId xmlns:a16="http://schemas.microsoft.com/office/drawing/2014/main" id="{AFBC12BE-159F-445E-A3CA-E2B2457522F7}"/>
              </a:ext>
            </a:extLst>
          </p:cNvPr>
          <p:cNvGraphicFramePr/>
          <p:nvPr/>
        </p:nvGraphicFramePr>
        <p:xfrm>
          <a:off x="3291738" y="3998631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10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7" name="Google Shape;301;p35">
            <a:extLst>
              <a:ext uri="{FF2B5EF4-FFF2-40B4-BE49-F238E27FC236}">
                <a16:creationId xmlns:a16="http://schemas.microsoft.com/office/drawing/2014/main" id="{35A14E67-C86B-43F5-98EC-C4807EA62084}"/>
              </a:ext>
            </a:extLst>
          </p:cNvPr>
          <p:cNvSpPr txBox="1"/>
          <p:nvPr/>
        </p:nvSpPr>
        <p:spPr>
          <a:xfrm>
            <a:off x="1353114" y="4316979"/>
            <a:ext cx="810900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latin typeface="Courier"/>
                <a:ea typeface="Courier"/>
                <a:cs typeface="Courier"/>
                <a:sym typeface="Courier"/>
              </a:rPr>
              <a:t>list1</a:t>
            </a:r>
            <a:endParaRPr sz="1600" b="1" dirty="0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38" name="Google Shape;302;p35">
            <a:extLst>
              <a:ext uri="{FF2B5EF4-FFF2-40B4-BE49-F238E27FC236}">
                <a16:creationId xmlns:a16="http://schemas.microsoft.com/office/drawing/2014/main" id="{83F4C770-6D29-455E-A348-A47C6E999582}"/>
              </a:ext>
            </a:extLst>
          </p:cNvPr>
          <p:cNvSpPr/>
          <p:nvPr/>
        </p:nvSpPr>
        <p:spPr>
          <a:xfrm>
            <a:off x="2099413" y="4380129"/>
            <a:ext cx="276600" cy="273900"/>
          </a:xfrm>
          <a:prstGeom prst="rect">
            <a:avLst/>
          </a:prstGeom>
          <a:solidFill>
            <a:srgbClr val="FFE7B3"/>
          </a:solidFill>
          <a:ln w="9525" cap="flat" cmpd="sng">
            <a:solidFill>
              <a:srgbClr val="4E91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9" name="Google Shape;303;p35">
            <a:extLst>
              <a:ext uri="{FF2B5EF4-FFF2-40B4-BE49-F238E27FC236}">
                <a16:creationId xmlns:a16="http://schemas.microsoft.com/office/drawing/2014/main" id="{5C3175FD-103D-49A7-A60D-E6F11E75E622}"/>
              </a:ext>
            </a:extLst>
          </p:cNvPr>
          <p:cNvCxnSpPr>
            <a:cxnSpLocks/>
          </p:cNvCxnSpPr>
          <p:nvPr/>
        </p:nvCxnSpPr>
        <p:spPr>
          <a:xfrm>
            <a:off x="2229026" y="4503686"/>
            <a:ext cx="957887" cy="41727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0" name="Google Shape;306;p35">
            <a:extLst>
              <a:ext uri="{FF2B5EF4-FFF2-40B4-BE49-F238E27FC236}">
                <a16:creationId xmlns:a16="http://schemas.microsoft.com/office/drawing/2014/main" id="{D8A64217-A95D-46F1-BB89-2C20F9C08B99}"/>
              </a:ext>
            </a:extLst>
          </p:cNvPr>
          <p:cNvCxnSpPr/>
          <p:nvPr/>
        </p:nvCxnSpPr>
        <p:spPr>
          <a:xfrm rot="10800000" flipH="1">
            <a:off x="4676313" y="4706509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1" name="Google Shape;297;p35">
            <a:extLst>
              <a:ext uri="{FF2B5EF4-FFF2-40B4-BE49-F238E27FC236}">
                <a16:creationId xmlns:a16="http://schemas.microsoft.com/office/drawing/2014/main" id="{2BE27C4E-689D-4768-A33F-8CB3F963B76C}"/>
              </a:ext>
            </a:extLst>
          </p:cNvPr>
          <p:cNvCxnSpPr>
            <a:cxnSpLocks/>
            <a:endCxn id="29" idx="3"/>
          </p:cNvCxnSpPr>
          <p:nvPr/>
        </p:nvCxnSpPr>
        <p:spPr>
          <a:xfrm flipV="1">
            <a:off x="8819244" y="4527491"/>
            <a:ext cx="862032" cy="502586"/>
          </a:xfrm>
          <a:prstGeom prst="straightConnector1">
            <a:avLst/>
          </a:prstGeom>
          <a:noFill/>
          <a:ln w="28575" cap="flat" cmpd="sng">
            <a:solidFill>
              <a:srgbClr val="EE7661"/>
            </a:solidFill>
            <a:prstDash val="solid"/>
            <a:round/>
            <a:headEnd type="none" w="med" len="med"/>
            <a:tailEnd type="none" w="med" len="med"/>
          </a:ln>
        </p:spPr>
      </p:cxnSp>
      <p:graphicFrame>
        <p:nvGraphicFramePr>
          <p:cNvPr id="43" name="Google Shape;298;p35">
            <a:extLst>
              <a:ext uri="{FF2B5EF4-FFF2-40B4-BE49-F238E27FC236}">
                <a16:creationId xmlns:a16="http://schemas.microsoft.com/office/drawing/2014/main" id="{073A156F-EF54-490E-B1B3-46BC76493849}"/>
              </a:ext>
            </a:extLst>
          </p:cNvPr>
          <p:cNvGraphicFramePr/>
          <p:nvPr/>
        </p:nvGraphicFramePr>
        <p:xfrm>
          <a:off x="3291738" y="5139946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40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4" name="Google Shape;301;p35">
            <a:extLst>
              <a:ext uri="{FF2B5EF4-FFF2-40B4-BE49-F238E27FC236}">
                <a16:creationId xmlns:a16="http://schemas.microsoft.com/office/drawing/2014/main" id="{45C1384A-CF0E-49D8-BD09-9C92A8D67A36}"/>
              </a:ext>
            </a:extLst>
          </p:cNvPr>
          <p:cNvSpPr txBox="1"/>
          <p:nvPr/>
        </p:nvSpPr>
        <p:spPr>
          <a:xfrm>
            <a:off x="1353114" y="5458294"/>
            <a:ext cx="810900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latin typeface="Courier"/>
                <a:ea typeface="Courier"/>
                <a:cs typeface="Courier"/>
                <a:sym typeface="Courier"/>
              </a:rPr>
              <a:t>list2</a:t>
            </a:r>
            <a:endParaRPr sz="1600" b="1" dirty="0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45" name="Google Shape;302;p35">
            <a:extLst>
              <a:ext uri="{FF2B5EF4-FFF2-40B4-BE49-F238E27FC236}">
                <a16:creationId xmlns:a16="http://schemas.microsoft.com/office/drawing/2014/main" id="{5269875A-7A07-4005-8FDE-F6C4636BC963}"/>
              </a:ext>
            </a:extLst>
          </p:cNvPr>
          <p:cNvSpPr/>
          <p:nvPr/>
        </p:nvSpPr>
        <p:spPr>
          <a:xfrm>
            <a:off x="2099413" y="5521444"/>
            <a:ext cx="276600" cy="273900"/>
          </a:xfrm>
          <a:prstGeom prst="rect">
            <a:avLst/>
          </a:prstGeom>
          <a:solidFill>
            <a:srgbClr val="FFE7B3"/>
          </a:solidFill>
          <a:ln w="9525" cap="flat" cmpd="sng">
            <a:solidFill>
              <a:srgbClr val="4E91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6" name="Google Shape;303;p35">
            <a:extLst>
              <a:ext uri="{FF2B5EF4-FFF2-40B4-BE49-F238E27FC236}">
                <a16:creationId xmlns:a16="http://schemas.microsoft.com/office/drawing/2014/main" id="{896F4346-E032-48A9-BC11-CE6D4CA232C1}"/>
              </a:ext>
            </a:extLst>
          </p:cNvPr>
          <p:cNvCxnSpPr>
            <a:cxnSpLocks/>
          </p:cNvCxnSpPr>
          <p:nvPr/>
        </p:nvCxnSpPr>
        <p:spPr>
          <a:xfrm>
            <a:off x="2229026" y="5645001"/>
            <a:ext cx="957887" cy="41727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8" name="Google Shape;297;p35">
            <a:extLst>
              <a:ext uri="{FF2B5EF4-FFF2-40B4-BE49-F238E27FC236}">
                <a16:creationId xmlns:a16="http://schemas.microsoft.com/office/drawing/2014/main" id="{87F80260-B02A-441E-B583-62DDA05FCA81}"/>
              </a:ext>
            </a:extLst>
          </p:cNvPr>
          <p:cNvCxnSpPr>
            <a:cxnSpLocks/>
          </p:cNvCxnSpPr>
          <p:nvPr/>
        </p:nvCxnSpPr>
        <p:spPr>
          <a:xfrm flipV="1">
            <a:off x="4152113" y="5625658"/>
            <a:ext cx="862032" cy="502586"/>
          </a:xfrm>
          <a:prstGeom prst="straightConnector1">
            <a:avLst/>
          </a:prstGeom>
          <a:noFill/>
          <a:ln w="28575" cap="flat" cmpd="sng">
            <a:solidFill>
              <a:srgbClr val="EE766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026ED60D-B86E-4409-A3BB-ADFE6ED2CF8D}"/>
              </a:ext>
            </a:extLst>
          </p:cNvPr>
          <p:cNvSpPr txBox="1"/>
          <p:nvPr/>
        </p:nvSpPr>
        <p:spPr>
          <a:xfrm>
            <a:off x="8140075" y="1942891"/>
            <a:ext cx="382164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Answer:</a:t>
            </a:r>
          </a:p>
          <a:p>
            <a:endParaRPr lang="en-US" sz="1800" dirty="0">
              <a:latin typeface="Consolas" panose="020B0609020204030204" pitchFamily="49" charset="0"/>
            </a:endParaRPr>
          </a:p>
          <a:p>
            <a:r>
              <a:rPr lang="en-US" sz="1800" dirty="0">
                <a:latin typeface="Consolas" panose="020B0609020204030204" pitchFamily="49" charset="0"/>
              </a:rPr>
              <a:t>list1.next.next = list2;</a:t>
            </a:r>
          </a:p>
          <a:p>
            <a:r>
              <a:rPr lang="en-US" sz="1800" dirty="0">
                <a:latin typeface="Consolas" panose="020B0609020204030204" pitchFamily="49" charset="0"/>
              </a:rPr>
              <a:t>list2 = list2.next;</a:t>
            </a:r>
          </a:p>
          <a:p>
            <a:r>
              <a:rPr lang="en-US" sz="1800" dirty="0">
                <a:latin typeface="Consolas" panose="020B0609020204030204" pitchFamily="49" charset="0"/>
              </a:rPr>
              <a:t>list1.next.next.next = null;</a:t>
            </a:r>
          </a:p>
        </p:txBody>
      </p:sp>
      <p:sp>
        <p:nvSpPr>
          <p:cNvPr id="42" name="Google Shape;99;p2">
            <a:extLst>
              <a:ext uri="{FF2B5EF4-FFF2-40B4-BE49-F238E27FC236}">
                <a16:creationId xmlns:a16="http://schemas.microsoft.com/office/drawing/2014/main" id="{245DB4B3-B012-41B5-9243-B4321C26BFEF}"/>
              </a:ext>
            </a:extLst>
          </p:cNvPr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Lesson 2 - Summer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334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5FDC1-0E63-488A-9DEC-126D9E231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Linked Nodes Steps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D6E3B4-9BFE-4B4C-98FF-2B8511E83D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indent="-514350">
              <a:buSzPct val="100000"/>
              <a:buFont typeface="+mj-lt"/>
              <a:buAutoNum type="arabicPeriod"/>
            </a:pPr>
            <a:r>
              <a:rPr lang="en-US" dirty="0"/>
              <a:t>Determine what references need to change</a:t>
            </a:r>
          </a:p>
          <a:p>
            <a:pPr marL="628650" indent="-514350">
              <a:buSzPct val="100000"/>
              <a:buFont typeface="+mj-lt"/>
              <a:buAutoNum type="arabicPeriod"/>
            </a:pPr>
            <a:r>
              <a:rPr lang="en-US" dirty="0"/>
              <a:t>Find which references are “safe changes”</a:t>
            </a:r>
          </a:p>
          <a:p>
            <a:pPr lvl="1">
              <a:buSzPct val="100000"/>
            </a:pPr>
            <a:r>
              <a:rPr lang="en-US" dirty="0"/>
              <a:t>Set to </a:t>
            </a:r>
            <a:r>
              <a:rPr lang="en-US" dirty="0">
                <a:latin typeface="+mj-lt"/>
              </a:rPr>
              <a:t>null</a:t>
            </a:r>
          </a:p>
          <a:p>
            <a:pPr lvl="1">
              <a:buSzPct val="100000"/>
            </a:pPr>
            <a:r>
              <a:rPr lang="en-US" dirty="0"/>
              <a:t>Redundant reference</a:t>
            </a:r>
          </a:p>
          <a:p>
            <a:pPr marL="628650" indent="-514350">
              <a:buSzPct val="100000"/>
              <a:buFont typeface="+mj-lt"/>
              <a:buAutoNum type="arabicPeriod"/>
            </a:pPr>
            <a:r>
              <a:rPr lang="en-US" dirty="0"/>
              <a:t>Make safe changes</a:t>
            </a:r>
          </a:p>
          <a:p>
            <a:pPr marL="628650" indent="-514350">
              <a:buSzPct val="100000"/>
              <a:buFont typeface="+mj-lt"/>
              <a:buAutoNum type="arabicPeriod"/>
            </a:pPr>
            <a:r>
              <a:rPr lang="en-US" dirty="0"/>
              <a:t>Repeat steps 2-3 until all references are updated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7B149B-F23B-4AC9-8F07-266C068D22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13</a:t>
            </a:fld>
            <a:endParaRPr lang="en-US"/>
          </a:p>
        </p:txBody>
      </p:sp>
      <p:sp>
        <p:nvSpPr>
          <p:cNvPr id="5" name="Google Shape;99;p2">
            <a:extLst>
              <a:ext uri="{FF2B5EF4-FFF2-40B4-BE49-F238E27FC236}">
                <a16:creationId xmlns:a16="http://schemas.microsoft.com/office/drawing/2014/main" id="{66887CBC-5A85-4E84-BB6C-70B56F2F89AE}"/>
              </a:ext>
            </a:extLst>
          </p:cNvPr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Lesson 2 - Summer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1940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Google Shape;295;p35">
            <a:extLst>
              <a:ext uri="{FF2B5EF4-FFF2-40B4-BE49-F238E27FC236}">
                <a16:creationId xmlns:a16="http://schemas.microsoft.com/office/drawing/2014/main" id="{2291D85D-7512-49E9-91C9-C32814D35D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10217148"/>
              </p:ext>
            </p:extLst>
          </p:nvPr>
        </p:nvGraphicFramePr>
        <p:xfrm>
          <a:off x="8066634" y="1329653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40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00A2EBC-9F32-4E8C-88EC-D6B734EBC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384" y="-121888"/>
            <a:ext cx="10515600" cy="1325563"/>
          </a:xfrm>
        </p:spPr>
        <p:txBody>
          <a:bodyPr>
            <a:normAutofit/>
          </a:bodyPr>
          <a:lstStyle/>
          <a:p>
            <a:r>
              <a:rPr lang="en-US" sz="3800" dirty="0"/>
              <a:t>Linked Nodes Problem 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372BE7-4193-4891-9132-52A1126881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2162" y="856070"/>
            <a:ext cx="10557013" cy="513229"/>
          </a:xfrm>
        </p:spPr>
        <p:txBody>
          <a:bodyPr/>
          <a:lstStyle/>
          <a:p>
            <a:pPr lvl="1">
              <a:buSzPct val="100000"/>
            </a:pPr>
            <a:r>
              <a:rPr lang="en-US" dirty="0"/>
              <a:t>What statements turn this picture: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405348-9078-41C4-8025-8B531D5834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14</a:t>
            </a:fld>
            <a:endParaRPr lang="en-US"/>
          </a:p>
        </p:txBody>
      </p:sp>
      <p:sp>
        <p:nvSpPr>
          <p:cNvPr id="10" name="Google Shape;99;p2">
            <a:extLst>
              <a:ext uri="{FF2B5EF4-FFF2-40B4-BE49-F238E27FC236}">
                <a16:creationId xmlns:a16="http://schemas.microsoft.com/office/drawing/2014/main" id="{C4460B7B-762F-4937-9743-89372EFDB9DC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5735146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>
                <a:solidFill>
                  <a:schemeClr val="lt1"/>
                </a:solidFill>
              </a:rPr>
              <a:t>Lesson 2 - Summer 2023</a:t>
            </a:r>
            <a:endParaRPr dirty="0"/>
          </a:p>
        </p:txBody>
      </p:sp>
      <p:graphicFrame>
        <p:nvGraphicFramePr>
          <p:cNvPr id="8" name="Google Shape;295;p35">
            <a:extLst>
              <a:ext uri="{FF2B5EF4-FFF2-40B4-BE49-F238E27FC236}">
                <a16:creationId xmlns:a16="http://schemas.microsoft.com/office/drawing/2014/main" id="{E1A8E8D6-599B-4FFE-AEF9-267F82271807}"/>
              </a:ext>
            </a:extLst>
          </p:cNvPr>
          <p:cNvGraphicFramePr/>
          <p:nvPr/>
        </p:nvGraphicFramePr>
        <p:xfrm>
          <a:off x="5560607" y="1303312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20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Google Shape;298;p35">
            <a:extLst>
              <a:ext uri="{FF2B5EF4-FFF2-40B4-BE49-F238E27FC236}">
                <a16:creationId xmlns:a16="http://schemas.microsoft.com/office/drawing/2014/main" id="{9A464194-E8E5-43BB-A0E4-ECF7730DCE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66024207"/>
              </p:ext>
            </p:extLst>
          </p:nvPr>
        </p:nvGraphicFramePr>
        <p:xfrm>
          <a:off x="3179094" y="1277037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10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Google Shape;301;p35">
            <a:extLst>
              <a:ext uri="{FF2B5EF4-FFF2-40B4-BE49-F238E27FC236}">
                <a16:creationId xmlns:a16="http://schemas.microsoft.com/office/drawing/2014/main" id="{17CCEAD9-C0B4-4016-9C15-A54257C2250D}"/>
              </a:ext>
            </a:extLst>
          </p:cNvPr>
          <p:cNvSpPr txBox="1"/>
          <p:nvPr/>
        </p:nvSpPr>
        <p:spPr>
          <a:xfrm>
            <a:off x="1240470" y="1595385"/>
            <a:ext cx="810900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latin typeface="Courier"/>
                <a:ea typeface="Courier"/>
                <a:cs typeface="Courier"/>
                <a:sym typeface="Courier"/>
              </a:rPr>
              <a:t>list1</a:t>
            </a:r>
            <a:endParaRPr sz="1600" b="1" dirty="0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14" name="Google Shape;302;p35">
            <a:extLst>
              <a:ext uri="{FF2B5EF4-FFF2-40B4-BE49-F238E27FC236}">
                <a16:creationId xmlns:a16="http://schemas.microsoft.com/office/drawing/2014/main" id="{A8778FE6-3738-42F4-A39B-2F7921A5169B}"/>
              </a:ext>
            </a:extLst>
          </p:cNvPr>
          <p:cNvSpPr/>
          <p:nvPr/>
        </p:nvSpPr>
        <p:spPr>
          <a:xfrm>
            <a:off x="1986769" y="1658535"/>
            <a:ext cx="276600" cy="273900"/>
          </a:xfrm>
          <a:prstGeom prst="rect">
            <a:avLst/>
          </a:prstGeom>
          <a:solidFill>
            <a:srgbClr val="FFE7B3"/>
          </a:solidFill>
          <a:ln w="9525" cap="flat" cmpd="sng">
            <a:solidFill>
              <a:srgbClr val="4E91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5" name="Google Shape;303;p35">
            <a:extLst>
              <a:ext uri="{FF2B5EF4-FFF2-40B4-BE49-F238E27FC236}">
                <a16:creationId xmlns:a16="http://schemas.microsoft.com/office/drawing/2014/main" id="{A8FEDA3B-DC83-43AE-91A6-C51F20883936}"/>
              </a:ext>
            </a:extLst>
          </p:cNvPr>
          <p:cNvCxnSpPr>
            <a:cxnSpLocks/>
          </p:cNvCxnSpPr>
          <p:nvPr/>
        </p:nvCxnSpPr>
        <p:spPr>
          <a:xfrm>
            <a:off x="2116382" y="1782092"/>
            <a:ext cx="957887" cy="41727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6" name="Google Shape;306;p35">
            <a:extLst>
              <a:ext uri="{FF2B5EF4-FFF2-40B4-BE49-F238E27FC236}">
                <a16:creationId xmlns:a16="http://schemas.microsoft.com/office/drawing/2014/main" id="{CF958D6E-193E-47B1-90DE-82F6C798C889}"/>
              </a:ext>
            </a:extLst>
          </p:cNvPr>
          <p:cNvCxnSpPr/>
          <p:nvPr/>
        </p:nvCxnSpPr>
        <p:spPr>
          <a:xfrm rot="10800000" flipH="1">
            <a:off x="4563669" y="1984915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7" name="Google Shape;297;p35">
            <a:extLst>
              <a:ext uri="{FF2B5EF4-FFF2-40B4-BE49-F238E27FC236}">
                <a16:creationId xmlns:a16="http://schemas.microsoft.com/office/drawing/2014/main" id="{9FC8C429-D4FB-467C-BA35-5996BD64D83D}"/>
              </a:ext>
            </a:extLst>
          </p:cNvPr>
          <p:cNvCxnSpPr>
            <a:cxnSpLocks/>
          </p:cNvCxnSpPr>
          <p:nvPr/>
        </p:nvCxnSpPr>
        <p:spPr>
          <a:xfrm flipV="1">
            <a:off x="8927009" y="1813229"/>
            <a:ext cx="862032" cy="502586"/>
          </a:xfrm>
          <a:prstGeom prst="straightConnector1">
            <a:avLst/>
          </a:prstGeom>
          <a:noFill/>
          <a:ln w="28575" cap="flat" cmpd="sng">
            <a:solidFill>
              <a:srgbClr val="EE7661"/>
            </a:solidFill>
            <a:prstDash val="solid"/>
            <a:round/>
            <a:headEnd type="none" w="med" len="med"/>
            <a:tailEnd type="none" w="med" len="med"/>
          </a:ln>
        </p:spPr>
      </p:cxnSp>
      <p:graphicFrame>
        <p:nvGraphicFramePr>
          <p:cNvPr id="24" name="Google Shape;298;p35">
            <a:extLst>
              <a:ext uri="{FF2B5EF4-FFF2-40B4-BE49-F238E27FC236}">
                <a16:creationId xmlns:a16="http://schemas.microsoft.com/office/drawing/2014/main" id="{17A41964-19DA-4019-A0D7-CF671E94E699}"/>
              </a:ext>
            </a:extLst>
          </p:cNvPr>
          <p:cNvGraphicFramePr/>
          <p:nvPr/>
        </p:nvGraphicFramePr>
        <p:xfrm>
          <a:off x="3179094" y="2418352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30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5" name="Google Shape;301;p35">
            <a:extLst>
              <a:ext uri="{FF2B5EF4-FFF2-40B4-BE49-F238E27FC236}">
                <a16:creationId xmlns:a16="http://schemas.microsoft.com/office/drawing/2014/main" id="{0A19704D-A441-4CE4-BD43-7D691FAE8C04}"/>
              </a:ext>
            </a:extLst>
          </p:cNvPr>
          <p:cNvSpPr txBox="1"/>
          <p:nvPr/>
        </p:nvSpPr>
        <p:spPr>
          <a:xfrm>
            <a:off x="1240470" y="2736700"/>
            <a:ext cx="810900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latin typeface="Courier"/>
                <a:ea typeface="Courier"/>
                <a:cs typeface="Courier"/>
                <a:sym typeface="Courier"/>
              </a:rPr>
              <a:t>list2</a:t>
            </a:r>
            <a:endParaRPr sz="1600" b="1" dirty="0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26" name="Google Shape;302;p35">
            <a:extLst>
              <a:ext uri="{FF2B5EF4-FFF2-40B4-BE49-F238E27FC236}">
                <a16:creationId xmlns:a16="http://schemas.microsoft.com/office/drawing/2014/main" id="{B27E27E9-BA9E-4B1F-B226-741145ECAFF8}"/>
              </a:ext>
            </a:extLst>
          </p:cNvPr>
          <p:cNvSpPr/>
          <p:nvPr/>
        </p:nvSpPr>
        <p:spPr>
          <a:xfrm>
            <a:off x="1986769" y="2799850"/>
            <a:ext cx="276600" cy="273900"/>
          </a:xfrm>
          <a:prstGeom prst="rect">
            <a:avLst/>
          </a:prstGeom>
          <a:solidFill>
            <a:srgbClr val="FFE7B3"/>
          </a:solidFill>
          <a:ln w="9525" cap="flat" cmpd="sng">
            <a:solidFill>
              <a:srgbClr val="4E91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7" name="Google Shape;303;p35">
            <a:extLst>
              <a:ext uri="{FF2B5EF4-FFF2-40B4-BE49-F238E27FC236}">
                <a16:creationId xmlns:a16="http://schemas.microsoft.com/office/drawing/2014/main" id="{10BF83A8-1F57-44D7-B908-42261EB98588}"/>
              </a:ext>
            </a:extLst>
          </p:cNvPr>
          <p:cNvCxnSpPr>
            <a:cxnSpLocks/>
          </p:cNvCxnSpPr>
          <p:nvPr/>
        </p:nvCxnSpPr>
        <p:spPr>
          <a:xfrm>
            <a:off x="2116382" y="2923407"/>
            <a:ext cx="957887" cy="41727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0" name="Google Shape;297;p35">
            <a:extLst>
              <a:ext uri="{FF2B5EF4-FFF2-40B4-BE49-F238E27FC236}">
                <a16:creationId xmlns:a16="http://schemas.microsoft.com/office/drawing/2014/main" id="{A2E1CB4E-8FDD-409D-AF9A-6ADE800D1542}"/>
              </a:ext>
            </a:extLst>
          </p:cNvPr>
          <p:cNvCxnSpPr>
            <a:cxnSpLocks/>
          </p:cNvCxnSpPr>
          <p:nvPr/>
        </p:nvCxnSpPr>
        <p:spPr>
          <a:xfrm flipV="1">
            <a:off x="4040756" y="2903138"/>
            <a:ext cx="862032" cy="502586"/>
          </a:xfrm>
          <a:prstGeom prst="straightConnector1">
            <a:avLst/>
          </a:prstGeom>
          <a:noFill/>
          <a:ln w="28575" cap="flat" cmpd="sng">
            <a:solidFill>
              <a:srgbClr val="EE766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A6FF3EE5-6E61-41F2-88C2-ED211AAB0A88}"/>
              </a:ext>
            </a:extLst>
          </p:cNvPr>
          <p:cNvSpPr txBox="1">
            <a:spLocks/>
          </p:cNvSpPr>
          <p:nvPr/>
        </p:nvSpPr>
        <p:spPr>
          <a:xfrm>
            <a:off x="282100" y="3468124"/>
            <a:ext cx="10557013" cy="5132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1">
              <a:buSzPct val="100000"/>
            </a:pPr>
            <a:r>
              <a:rPr lang="en-US" dirty="0"/>
              <a:t>Into this picture?</a:t>
            </a:r>
          </a:p>
        </p:txBody>
      </p:sp>
      <p:graphicFrame>
        <p:nvGraphicFramePr>
          <p:cNvPr id="29" name="Google Shape;291;p35">
            <a:extLst>
              <a:ext uri="{FF2B5EF4-FFF2-40B4-BE49-F238E27FC236}">
                <a16:creationId xmlns:a16="http://schemas.microsoft.com/office/drawing/2014/main" id="{8DFECD8C-81CE-4FBD-A67E-05257761F7C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5072769"/>
              </p:ext>
            </p:extLst>
          </p:nvPr>
        </p:nvGraphicFramePr>
        <p:xfrm>
          <a:off x="5673251" y="5138190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30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3" name="Google Shape;295;p35">
            <a:extLst>
              <a:ext uri="{FF2B5EF4-FFF2-40B4-BE49-F238E27FC236}">
                <a16:creationId xmlns:a16="http://schemas.microsoft.com/office/drawing/2014/main" id="{FD7E13DC-E60B-4A1A-B910-902F72D72C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1338785"/>
              </p:ext>
            </p:extLst>
          </p:nvPr>
        </p:nvGraphicFramePr>
        <p:xfrm>
          <a:off x="5673251" y="4024906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40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5" name="Google Shape;298;p35">
            <a:extLst>
              <a:ext uri="{FF2B5EF4-FFF2-40B4-BE49-F238E27FC236}">
                <a16:creationId xmlns:a16="http://schemas.microsoft.com/office/drawing/2014/main" id="{AFBC12BE-159F-445E-A3CA-E2B2457522F7}"/>
              </a:ext>
            </a:extLst>
          </p:cNvPr>
          <p:cNvGraphicFramePr/>
          <p:nvPr/>
        </p:nvGraphicFramePr>
        <p:xfrm>
          <a:off x="3291738" y="3998631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10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7" name="Google Shape;301;p35">
            <a:extLst>
              <a:ext uri="{FF2B5EF4-FFF2-40B4-BE49-F238E27FC236}">
                <a16:creationId xmlns:a16="http://schemas.microsoft.com/office/drawing/2014/main" id="{35A14E67-C86B-43F5-98EC-C4807EA62084}"/>
              </a:ext>
            </a:extLst>
          </p:cNvPr>
          <p:cNvSpPr txBox="1"/>
          <p:nvPr/>
        </p:nvSpPr>
        <p:spPr>
          <a:xfrm>
            <a:off x="1353114" y="4316979"/>
            <a:ext cx="810900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latin typeface="Courier"/>
                <a:ea typeface="Courier"/>
                <a:cs typeface="Courier"/>
                <a:sym typeface="Courier"/>
              </a:rPr>
              <a:t>list1</a:t>
            </a:r>
            <a:endParaRPr sz="1600" b="1" dirty="0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38" name="Google Shape;302;p35">
            <a:extLst>
              <a:ext uri="{FF2B5EF4-FFF2-40B4-BE49-F238E27FC236}">
                <a16:creationId xmlns:a16="http://schemas.microsoft.com/office/drawing/2014/main" id="{83F4C770-6D29-455E-A348-A47C6E999582}"/>
              </a:ext>
            </a:extLst>
          </p:cNvPr>
          <p:cNvSpPr/>
          <p:nvPr/>
        </p:nvSpPr>
        <p:spPr>
          <a:xfrm>
            <a:off x="2099413" y="4380129"/>
            <a:ext cx="276600" cy="273900"/>
          </a:xfrm>
          <a:prstGeom prst="rect">
            <a:avLst/>
          </a:prstGeom>
          <a:solidFill>
            <a:srgbClr val="FFE7B3"/>
          </a:solidFill>
          <a:ln w="9525" cap="flat" cmpd="sng">
            <a:solidFill>
              <a:srgbClr val="4E91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9" name="Google Shape;303;p35">
            <a:extLst>
              <a:ext uri="{FF2B5EF4-FFF2-40B4-BE49-F238E27FC236}">
                <a16:creationId xmlns:a16="http://schemas.microsoft.com/office/drawing/2014/main" id="{5C3175FD-103D-49A7-A60D-E6F11E75E622}"/>
              </a:ext>
            </a:extLst>
          </p:cNvPr>
          <p:cNvCxnSpPr>
            <a:cxnSpLocks/>
          </p:cNvCxnSpPr>
          <p:nvPr/>
        </p:nvCxnSpPr>
        <p:spPr>
          <a:xfrm>
            <a:off x="2229026" y="4503686"/>
            <a:ext cx="957887" cy="41727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0" name="Google Shape;306;p35">
            <a:extLst>
              <a:ext uri="{FF2B5EF4-FFF2-40B4-BE49-F238E27FC236}">
                <a16:creationId xmlns:a16="http://schemas.microsoft.com/office/drawing/2014/main" id="{D8A64217-A95D-46F1-BB89-2C20F9C08B99}"/>
              </a:ext>
            </a:extLst>
          </p:cNvPr>
          <p:cNvCxnSpPr/>
          <p:nvPr/>
        </p:nvCxnSpPr>
        <p:spPr>
          <a:xfrm rot="10800000" flipH="1">
            <a:off x="4676313" y="4706509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1" name="Google Shape;297;p35">
            <a:extLst>
              <a:ext uri="{FF2B5EF4-FFF2-40B4-BE49-F238E27FC236}">
                <a16:creationId xmlns:a16="http://schemas.microsoft.com/office/drawing/2014/main" id="{2BE27C4E-689D-4768-A33F-8CB3F963B76C}"/>
              </a:ext>
            </a:extLst>
          </p:cNvPr>
          <p:cNvCxnSpPr>
            <a:cxnSpLocks/>
            <a:endCxn id="29" idx="3"/>
          </p:cNvCxnSpPr>
          <p:nvPr/>
        </p:nvCxnSpPr>
        <p:spPr>
          <a:xfrm flipV="1">
            <a:off x="6531969" y="5640775"/>
            <a:ext cx="862032" cy="502586"/>
          </a:xfrm>
          <a:prstGeom prst="straightConnector1">
            <a:avLst/>
          </a:prstGeom>
          <a:noFill/>
          <a:ln w="28575" cap="flat" cmpd="sng">
            <a:solidFill>
              <a:srgbClr val="EE7661"/>
            </a:solidFill>
            <a:prstDash val="solid"/>
            <a:round/>
            <a:headEnd type="none" w="med" len="med"/>
            <a:tailEnd type="none" w="med" len="med"/>
          </a:ln>
        </p:spPr>
      </p:cxnSp>
      <p:graphicFrame>
        <p:nvGraphicFramePr>
          <p:cNvPr id="43" name="Google Shape;298;p35">
            <a:extLst>
              <a:ext uri="{FF2B5EF4-FFF2-40B4-BE49-F238E27FC236}">
                <a16:creationId xmlns:a16="http://schemas.microsoft.com/office/drawing/2014/main" id="{073A156F-EF54-490E-B1B3-46BC7649384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7149575"/>
              </p:ext>
            </p:extLst>
          </p:nvPr>
        </p:nvGraphicFramePr>
        <p:xfrm>
          <a:off x="3291738" y="5139946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20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4" name="Google Shape;301;p35">
            <a:extLst>
              <a:ext uri="{FF2B5EF4-FFF2-40B4-BE49-F238E27FC236}">
                <a16:creationId xmlns:a16="http://schemas.microsoft.com/office/drawing/2014/main" id="{45C1384A-CF0E-49D8-BD09-9C92A8D67A36}"/>
              </a:ext>
            </a:extLst>
          </p:cNvPr>
          <p:cNvSpPr txBox="1"/>
          <p:nvPr/>
        </p:nvSpPr>
        <p:spPr>
          <a:xfrm>
            <a:off x="1353114" y="5458294"/>
            <a:ext cx="810900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latin typeface="Courier"/>
                <a:ea typeface="Courier"/>
                <a:cs typeface="Courier"/>
                <a:sym typeface="Courier"/>
              </a:rPr>
              <a:t>list2</a:t>
            </a:r>
            <a:endParaRPr sz="1600" b="1" dirty="0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45" name="Google Shape;302;p35">
            <a:extLst>
              <a:ext uri="{FF2B5EF4-FFF2-40B4-BE49-F238E27FC236}">
                <a16:creationId xmlns:a16="http://schemas.microsoft.com/office/drawing/2014/main" id="{5269875A-7A07-4005-8FDE-F6C4636BC963}"/>
              </a:ext>
            </a:extLst>
          </p:cNvPr>
          <p:cNvSpPr/>
          <p:nvPr/>
        </p:nvSpPr>
        <p:spPr>
          <a:xfrm>
            <a:off x="2099413" y="5521444"/>
            <a:ext cx="276600" cy="273900"/>
          </a:xfrm>
          <a:prstGeom prst="rect">
            <a:avLst/>
          </a:prstGeom>
          <a:solidFill>
            <a:srgbClr val="FFE7B3"/>
          </a:solidFill>
          <a:ln w="9525" cap="flat" cmpd="sng">
            <a:solidFill>
              <a:srgbClr val="4E91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6" name="Google Shape;303;p35">
            <a:extLst>
              <a:ext uri="{FF2B5EF4-FFF2-40B4-BE49-F238E27FC236}">
                <a16:creationId xmlns:a16="http://schemas.microsoft.com/office/drawing/2014/main" id="{896F4346-E032-48A9-BC11-CE6D4CA232C1}"/>
              </a:ext>
            </a:extLst>
          </p:cNvPr>
          <p:cNvCxnSpPr>
            <a:cxnSpLocks/>
          </p:cNvCxnSpPr>
          <p:nvPr/>
        </p:nvCxnSpPr>
        <p:spPr>
          <a:xfrm>
            <a:off x="2229026" y="5645001"/>
            <a:ext cx="957887" cy="41727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6" name="Google Shape;306;p35">
            <a:extLst>
              <a:ext uri="{FF2B5EF4-FFF2-40B4-BE49-F238E27FC236}">
                <a16:creationId xmlns:a16="http://schemas.microsoft.com/office/drawing/2014/main" id="{D5E3D91D-2EA9-4438-9EA6-A2F482DA1E8E}"/>
              </a:ext>
            </a:extLst>
          </p:cNvPr>
          <p:cNvCxnSpPr/>
          <p:nvPr/>
        </p:nvCxnSpPr>
        <p:spPr>
          <a:xfrm rot="10800000" flipH="1">
            <a:off x="7015120" y="1997489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2" name="Google Shape;297;p35">
            <a:extLst>
              <a:ext uri="{FF2B5EF4-FFF2-40B4-BE49-F238E27FC236}">
                <a16:creationId xmlns:a16="http://schemas.microsoft.com/office/drawing/2014/main" id="{11076C3F-6A1A-4F05-B553-E3682407369E}"/>
              </a:ext>
            </a:extLst>
          </p:cNvPr>
          <p:cNvCxnSpPr>
            <a:cxnSpLocks/>
          </p:cNvCxnSpPr>
          <p:nvPr/>
        </p:nvCxnSpPr>
        <p:spPr>
          <a:xfrm flipV="1">
            <a:off x="6533626" y="4504531"/>
            <a:ext cx="862032" cy="502586"/>
          </a:xfrm>
          <a:prstGeom prst="straightConnector1">
            <a:avLst/>
          </a:prstGeom>
          <a:noFill/>
          <a:ln w="28575" cap="flat" cmpd="sng">
            <a:solidFill>
              <a:srgbClr val="EE766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7" name="Google Shape;306;p35">
            <a:extLst>
              <a:ext uri="{FF2B5EF4-FFF2-40B4-BE49-F238E27FC236}">
                <a16:creationId xmlns:a16="http://schemas.microsoft.com/office/drawing/2014/main" id="{5ED70E12-2A27-433F-9D82-B89462C0D593}"/>
              </a:ext>
            </a:extLst>
          </p:cNvPr>
          <p:cNvCxnSpPr/>
          <p:nvPr/>
        </p:nvCxnSpPr>
        <p:spPr>
          <a:xfrm rot="10800000" flipH="1">
            <a:off x="4633606" y="5837913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49" name="Google Shape;99;p2">
            <a:extLst>
              <a:ext uri="{FF2B5EF4-FFF2-40B4-BE49-F238E27FC236}">
                <a16:creationId xmlns:a16="http://schemas.microsoft.com/office/drawing/2014/main" id="{DC5EA477-CC1C-427F-8112-37AA4E9C47AC}"/>
              </a:ext>
            </a:extLst>
          </p:cNvPr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Lesson 2 - Summer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7253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Google Shape;295;p35">
            <a:extLst>
              <a:ext uri="{FF2B5EF4-FFF2-40B4-BE49-F238E27FC236}">
                <a16:creationId xmlns:a16="http://schemas.microsoft.com/office/drawing/2014/main" id="{2291D85D-7512-49E9-91C9-C32814D35D15}"/>
              </a:ext>
            </a:extLst>
          </p:cNvPr>
          <p:cNvGraphicFramePr/>
          <p:nvPr/>
        </p:nvGraphicFramePr>
        <p:xfrm>
          <a:off x="8066634" y="1329653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40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00A2EBC-9F32-4E8C-88EC-D6B734EBC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384" y="-121888"/>
            <a:ext cx="10515600" cy="1325563"/>
          </a:xfrm>
        </p:spPr>
        <p:txBody>
          <a:bodyPr>
            <a:normAutofit/>
          </a:bodyPr>
          <a:lstStyle/>
          <a:p>
            <a:r>
              <a:rPr lang="en-US" sz="3800" dirty="0"/>
              <a:t>Linked Nodes Problem 3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372BE7-4193-4891-9132-52A1126881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2162" y="856070"/>
            <a:ext cx="10557013" cy="513229"/>
          </a:xfrm>
        </p:spPr>
        <p:txBody>
          <a:bodyPr/>
          <a:lstStyle/>
          <a:p>
            <a:pPr lvl="1">
              <a:buSzPct val="100000"/>
            </a:pPr>
            <a:r>
              <a:rPr lang="en-US" dirty="0"/>
              <a:t>What statements turn this picture: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405348-9078-41C4-8025-8B531D5834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15</a:t>
            </a:fld>
            <a:endParaRPr lang="en-US"/>
          </a:p>
        </p:txBody>
      </p:sp>
      <p:sp>
        <p:nvSpPr>
          <p:cNvPr id="10" name="Google Shape;99;p2">
            <a:extLst>
              <a:ext uri="{FF2B5EF4-FFF2-40B4-BE49-F238E27FC236}">
                <a16:creationId xmlns:a16="http://schemas.microsoft.com/office/drawing/2014/main" id="{C4460B7B-762F-4937-9743-89372EFDB9DC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5735146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>
                <a:solidFill>
                  <a:schemeClr val="lt1"/>
                </a:solidFill>
              </a:rPr>
              <a:t>Lesson 2 - Summer 2023</a:t>
            </a:r>
            <a:endParaRPr dirty="0"/>
          </a:p>
        </p:txBody>
      </p:sp>
      <p:graphicFrame>
        <p:nvGraphicFramePr>
          <p:cNvPr id="8" name="Google Shape;295;p35">
            <a:extLst>
              <a:ext uri="{FF2B5EF4-FFF2-40B4-BE49-F238E27FC236}">
                <a16:creationId xmlns:a16="http://schemas.microsoft.com/office/drawing/2014/main" id="{E1A8E8D6-599B-4FFE-AEF9-267F82271807}"/>
              </a:ext>
            </a:extLst>
          </p:cNvPr>
          <p:cNvGraphicFramePr/>
          <p:nvPr/>
        </p:nvGraphicFramePr>
        <p:xfrm>
          <a:off x="5560607" y="1303312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20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Google Shape;298;p35">
            <a:extLst>
              <a:ext uri="{FF2B5EF4-FFF2-40B4-BE49-F238E27FC236}">
                <a16:creationId xmlns:a16="http://schemas.microsoft.com/office/drawing/2014/main" id="{9A464194-E8E5-43BB-A0E4-ECF7730DCE3D}"/>
              </a:ext>
            </a:extLst>
          </p:cNvPr>
          <p:cNvGraphicFramePr/>
          <p:nvPr/>
        </p:nvGraphicFramePr>
        <p:xfrm>
          <a:off x="3179094" y="1277037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10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Google Shape;301;p35">
            <a:extLst>
              <a:ext uri="{FF2B5EF4-FFF2-40B4-BE49-F238E27FC236}">
                <a16:creationId xmlns:a16="http://schemas.microsoft.com/office/drawing/2014/main" id="{17CCEAD9-C0B4-4016-9C15-A54257C2250D}"/>
              </a:ext>
            </a:extLst>
          </p:cNvPr>
          <p:cNvSpPr txBox="1"/>
          <p:nvPr/>
        </p:nvSpPr>
        <p:spPr>
          <a:xfrm>
            <a:off x="1240470" y="1595385"/>
            <a:ext cx="810900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latin typeface="Courier"/>
                <a:ea typeface="Courier"/>
                <a:cs typeface="Courier"/>
                <a:sym typeface="Courier"/>
              </a:rPr>
              <a:t>list1</a:t>
            </a:r>
            <a:endParaRPr sz="1600" b="1" dirty="0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14" name="Google Shape;302;p35">
            <a:extLst>
              <a:ext uri="{FF2B5EF4-FFF2-40B4-BE49-F238E27FC236}">
                <a16:creationId xmlns:a16="http://schemas.microsoft.com/office/drawing/2014/main" id="{A8778FE6-3738-42F4-A39B-2F7921A5169B}"/>
              </a:ext>
            </a:extLst>
          </p:cNvPr>
          <p:cNvSpPr/>
          <p:nvPr/>
        </p:nvSpPr>
        <p:spPr>
          <a:xfrm>
            <a:off x="1986769" y="1658535"/>
            <a:ext cx="276600" cy="273900"/>
          </a:xfrm>
          <a:prstGeom prst="rect">
            <a:avLst/>
          </a:prstGeom>
          <a:solidFill>
            <a:srgbClr val="FFE7B3"/>
          </a:solidFill>
          <a:ln w="9525" cap="flat" cmpd="sng">
            <a:solidFill>
              <a:srgbClr val="4E91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5" name="Google Shape;303;p35">
            <a:extLst>
              <a:ext uri="{FF2B5EF4-FFF2-40B4-BE49-F238E27FC236}">
                <a16:creationId xmlns:a16="http://schemas.microsoft.com/office/drawing/2014/main" id="{A8FEDA3B-DC83-43AE-91A6-C51F20883936}"/>
              </a:ext>
            </a:extLst>
          </p:cNvPr>
          <p:cNvCxnSpPr>
            <a:cxnSpLocks/>
          </p:cNvCxnSpPr>
          <p:nvPr/>
        </p:nvCxnSpPr>
        <p:spPr>
          <a:xfrm>
            <a:off x="2116382" y="1782092"/>
            <a:ext cx="957887" cy="41727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6" name="Google Shape;306;p35">
            <a:extLst>
              <a:ext uri="{FF2B5EF4-FFF2-40B4-BE49-F238E27FC236}">
                <a16:creationId xmlns:a16="http://schemas.microsoft.com/office/drawing/2014/main" id="{CF958D6E-193E-47B1-90DE-82F6C798C889}"/>
              </a:ext>
            </a:extLst>
          </p:cNvPr>
          <p:cNvCxnSpPr/>
          <p:nvPr/>
        </p:nvCxnSpPr>
        <p:spPr>
          <a:xfrm rot="10800000" flipH="1">
            <a:off x="4563669" y="1984915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7" name="Google Shape;297;p35">
            <a:extLst>
              <a:ext uri="{FF2B5EF4-FFF2-40B4-BE49-F238E27FC236}">
                <a16:creationId xmlns:a16="http://schemas.microsoft.com/office/drawing/2014/main" id="{9FC8C429-D4FB-467C-BA35-5996BD64D83D}"/>
              </a:ext>
            </a:extLst>
          </p:cNvPr>
          <p:cNvCxnSpPr>
            <a:cxnSpLocks/>
          </p:cNvCxnSpPr>
          <p:nvPr/>
        </p:nvCxnSpPr>
        <p:spPr>
          <a:xfrm flipV="1">
            <a:off x="8927009" y="1813229"/>
            <a:ext cx="862032" cy="502586"/>
          </a:xfrm>
          <a:prstGeom prst="straightConnector1">
            <a:avLst/>
          </a:prstGeom>
          <a:noFill/>
          <a:ln w="28575" cap="flat" cmpd="sng">
            <a:solidFill>
              <a:srgbClr val="EE7661"/>
            </a:solidFill>
            <a:prstDash val="solid"/>
            <a:round/>
            <a:headEnd type="none" w="med" len="med"/>
            <a:tailEnd type="none" w="med" len="med"/>
          </a:ln>
        </p:spPr>
      </p:cxnSp>
      <p:graphicFrame>
        <p:nvGraphicFramePr>
          <p:cNvPr id="24" name="Google Shape;298;p35">
            <a:extLst>
              <a:ext uri="{FF2B5EF4-FFF2-40B4-BE49-F238E27FC236}">
                <a16:creationId xmlns:a16="http://schemas.microsoft.com/office/drawing/2014/main" id="{17A41964-19DA-4019-A0D7-CF671E94E699}"/>
              </a:ext>
            </a:extLst>
          </p:cNvPr>
          <p:cNvGraphicFramePr/>
          <p:nvPr/>
        </p:nvGraphicFramePr>
        <p:xfrm>
          <a:off x="3179094" y="2418352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30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5" name="Google Shape;301;p35">
            <a:extLst>
              <a:ext uri="{FF2B5EF4-FFF2-40B4-BE49-F238E27FC236}">
                <a16:creationId xmlns:a16="http://schemas.microsoft.com/office/drawing/2014/main" id="{0A19704D-A441-4CE4-BD43-7D691FAE8C04}"/>
              </a:ext>
            </a:extLst>
          </p:cNvPr>
          <p:cNvSpPr txBox="1"/>
          <p:nvPr/>
        </p:nvSpPr>
        <p:spPr>
          <a:xfrm>
            <a:off x="1240470" y="2736700"/>
            <a:ext cx="810900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latin typeface="Courier"/>
                <a:ea typeface="Courier"/>
                <a:cs typeface="Courier"/>
                <a:sym typeface="Courier"/>
              </a:rPr>
              <a:t>list2</a:t>
            </a:r>
            <a:endParaRPr sz="1600" b="1" dirty="0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26" name="Google Shape;302;p35">
            <a:extLst>
              <a:ext uri="{FF2B5EF4-FFF2-40B4-BE49-F238E27FC236}">
                <a16:creationId xmlns:a16="http://schemas.microsoft.com/office/drawing/2014/main" id="{B27E27E9-BA9E-4B1F-B226-741145ECAFF8}"/>
              </a:ext>
            </a:extLst>
          </p:cNvPr>
          <p:cNvSpPr/>
          <p:nvPr/>
        </p:nvSpPr>
        <p:spPr>
          <a:xfrm>
            <a:off x="1986769" y="2799850"/>
            <a:ext cx="276600" cy="273900"/>
          </a:xfrm>
          <a:prstGeom prst="rect">
            <a:avLst/>
          </a:prstGeom>
          <a:solidFill>
            <a:srgbClr val="FFE7B3"/>
          </a:solidFill>
          <a:ln w="9525" cap="flat" cmpd="sng">
            <a:solidFill>
              <a:srgbClr val="4E91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7" name="Google Shape;303;p35">
            <a:extLst>
              <a:ext uri="{FF2B5EF4-FFF2-40B4-BE49-F238E27FC236}">
                <a16:creationId xmlns:a16="http://schemas.microsoft.com/office/drawing/2014/main" id="{10BF83A8-1F57-44D7-B908-42261EB98588}"/>
              </a:ext>
            </a:extLst>
          </p:cNvPr>
          <p:cNvCxnSpPr>
            <a:cxnSpLocks/>
          </p:cNvCxnSpPr>
          <p:nvPr/>
        </p:nvCxnSpPr>
        <p:spPr>
          <a:xfrm>
            <a:off x="2116382" y="2923407"/>
            <a:ext cx="957887" cy="41727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0" name="Google Shape;297;p35">
            <a:extLst>
              <a:ext uri="{FF2B5EF4-FFF2-40B4-BE49-F238E27FC236}">
                <a16:creationId xmlns:a16="http://schemas.microsoft.com/office/drawing/2014/main" id="{A2E1CB4E-8FDD-409D-AF9A-6ADE800D1542}"/>
              </a:ext>
            </a:extLst>
          </p:cNvPr>
          <p:cNvCxnSpPr>
            <a:cxnSpLocks/>
          </p:cNvCxnSpPr>
          <p:nvPr/>
        </p:nvCxnSpPr>
        <p:spPr>
          <a:xfrm flipV="1">
            <a:off x="4040756" y="2903138"/>
            <a:ext cx="862032" cy="502586"/>
          </a:xfrm>
          <a:prstGeom prst="straightConnector1">
            <a:avLst/>
          </a:prstGeom>
          <a:noFill/>
          <a:ln w="28575" cap="flat" cmpd="sng">
            <a:solidFill>
              <a:srgbClr val="EE766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A6FF3EE5-6E61-41F2-88C2-ED211AAB0A88}"/>
              </a:ext>
            </a:extLst>
          </p:cNvPr>
          <p:cNvSpPr txBox="1">
            <a:spLocks/>
          </p:cNvSpPr>
          <p:nvPr/>
        </p:nvSpPr>
        <p:spPr>
          <a:xfrm>
            <a:off x="282100" y="3468124"/>
            <a:ext cx="10557013" cy="5132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1">
              <a:buSzPct val="100000"/>
            </a:pPr>
            <a:r>
              <a:rPr lang="en-US" dirty="0"/>
              <a:t>Into this picture?</a:t>
            </a:r>
          </a:p>
        </p:txBody>
      </p:sp>
      <p:graphicFrame>
        <p:nvGraphicFramePr>
          <p:cNvPr id="29" name="Google Shape;291;p35">
            <a:extLst>
              <a:ext uri="{FF2B5EF4-FFF2-40B4-BE49-F238E27FC236}">
                <a16:creationId xmlns:a16="http://schemas.microsoft.com/office/drawing/2014/main" id="{8DFECD8C-81CE-4FBD-A67E-05257761F7CC}"/>
              </a:ext>
            </a:extLst>
          </p:cNvPr>
          <p:cNvGraphicFramePr/>
          <p:nvPr/>
        </p:nvGraphicFramePr>
        <p:xfrm>
          <a:off x="5673251" y="5138190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30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3" name="Google Shape;295;p35">
            <a:extLst>
              <a:ext uri="{FF2B5EF4-FFF2-40B4-BE49-F238E27FC236}">
                <a16:creationId xmlns:a16="http://schemas.microsoft.com/office/drawing/2014/main" id="{FD7E13DC-E60B-4A1A-B910-902F72D72C77}"/>
              </a:ext>
            </a:extLst>
          </p:cNvPr>
          <p:cNvGraphicFramePr/>
          <p:nvPr/>
        </p:nvGraphicFramePr>
        <p:xfrm>
          <a:off x="5673251" y="4024906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40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5" name="Google Shape;298;p35">
            <a:extLst>
              <a:ext uri="{FF2B5EF4-FFF2-40B4-BE49-F238E27FC236}">
                <a16:creationId xmlns:a16="http://schemas.microsoft.com/office/drawing/2014/main" id="{AFBC12BE-159F-445E-A3CA-E2B2457522F7}"/>
              </a:ext>
            </a:extLst>
          </p:cNvPr>
          <p:cNvGraphicFramePr/>
          <p:nvPr/>
        </p:nvGraphicFramePr>
        <p:xfrm>
          <a:off x="3291738" y="3998631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10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7" name="Google Shape;301;p35">
            <a:extLst>
              <a:ext uri="{FF2B5EF4-FFF2-40B4-BE49-F238E27FC236}">
                <a16:creationId xmlns:a16="http://schemas.microsoft.com/office/drawing/2014/main" id="{35A14E67-C86B-43F5-98EC-C4807EA62084}"/>
              </a:ext>
            </a:extLst>
          </p:cNvPr>
          <p:cNvSpPr txBox="1"/>
          <p:nvPr/>
        </p:nvSpPr>
        <p:spPr>
          <a:xfrm>
            <a:off x="1353114" y="4316979"/>
            <a:ext cx="810900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latin typeface="Courier"/>
                <a:ea typeface="Courier"/>
                <a:cs typeface="Courier"/>
                <a:sym typeface="Courier"/>
              </a:rPr>
              <a:t>list1</a:t>
            </a:r>
            <a:endParaRPr sz="1600" b="1" dirty="0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38" name="Google Shape;302;p35">
            <a:extLst>
              <a:ext uri="{FF2B5EF4-FFF2-40B4-BE49-F238E27FC236}">
                <a16:creationId xmlns:a16="http://schemas.microsoft.com/office/drawing/2014/main" id="{83F4C770-6D29-455E-A348-A47C6E999582}"/>
              </a:ext>
            </a:extLst>
          </p:cNvPr>
          <p:cNvSpPr/>
          <p:nvPr/>
        </p:nvSpPr>
        <p:spPr>
          <a:xfrm>
            <a:off x="2099413" y="4380129"/>
            <a:ext cx="276600" cy="273900"/>
          </a:xfrm>
          <a:prstGeom prst="rect">
            <a:avLst/>
          </a:prstGeom>
          <a:solidFill>
            <a:srgbClr val="FFE7B3"/>
          </a:solidFill>
          <a:ln w="9525" cap="flat" cmpd="sng">
            <a:solidFill>
              <a:srgbClr val="4E91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9" name="Google Shape;303;p35">
            <a:extLst>
              <a:ext uri="{FF2B5EF4-FFF2-40B4-BE49-F238E27FC236}">
                <a16:creationId xmlns:a16="http://schemas.microsoft.com/office/drawing/2014/main" id="{5C3175FD-103D-49A7-A60D-E6F11E75E622}"/>
              </a:ext>
            </a:extLst>
          </p:cNvPr>
          <p:cNvCxnSpPr>
            <a:cxnSpLocks/>
          </p:cNvCxnSpPr>
          <p:nvPr/>
        </p:nvCxnSpPr>
        <p:spPr>
          <a:xfrm>
            <a:off x="2229026" y="4503686"/>
            <a:ext cx="957887" cy="41727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0" name="Google Shape;306;p35">
            <a:extLst>
              <a:ext uri="{FF2B5EF4-FFF2-40B4-BE49-F238E27FC236}">
                <a16:creationId xmlns:a16="http://schemas.microsoft.com/office/drawing/2014/main" id="{D8A64217-A95D-46F1-BB89-2C20F9C08B99}"/>
              </a:ext>
            </a:extLst>
          </p:cNvPr>
          <p:cNvCxnSpPr/>
          <p:nvPr/>
        </p:nvCxnSpPr>
        <p:spPr>
          <a:xfrm rot="10800000" flipH="1">
            <a:off x="4676313" y="4706509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1" name="Google Shape;297;p35">
            <a:extLst>
              <a:ext uri="{FF2B5EF4-FFF2-40B4-BE49-F238E27FC236}">
                <a16:creationId xmlns:a16="http://schemas.microsoft.com/office/drawing/2014/main" id="{2BE27C4E-689D-4768-A33F-8CB3F963B76C}"/>
              </a:ext>
            </a:extLst>
          </p:cNvPr>
          <p:cNvCxnSpPr>
            <a:cxnSpLocks/>
            <a:endCxn id="29" idx="3"/>
          </p:cNvCxnSpPr>
          <p:nvPr/>
        </p:nvCxnSpPr>
        <p:spPr>
          <a:xfrm flipV="1">
            <a:off x="6531969" y="5640775"/>
            <a:ext cx="862032" cy="502586"/>
          </a:xfrm>
          <a:prstGeom prst="straightConnector1">
            <a:avLst/>
          </a:prstGeom>
          <a:noFill/>
          <a:ln w="28575" cap="flat" cmpd="sng">
            <a:solidFill>
              <a:srgbClr val="EE7661"/>
            </a:solidFill>
            <a:prstDash val="solid"/>
            <a:round/>
            <a:headEnd type="none" w="med" len="med"/>
            <a:tailEnd type="none" w="med" len="med"/>
          </a:ln>
        </p:spPr>
      </p:cxnSp>
      <p:graphicFrame>
        <p:nvGraphicFramePr>
          <p:cNvPr id="43" name="Google Shape;298;p35">
            <a:extLst>
              <a:ext uri="{FF2B5EF4-FFF2-40B4-BE49-F238E27FC236}">
                <a16:creationId xmlns:a16="http://schemas.microsoft.com/office/drawing/2014/main" id="{073A156F-EF54-490E-B1B3-46BC76493849}"/>
              </a:ext>
            </a:extLst>
          </p:cNvPr>
          <p:cNvGraphicFramePr/>
          <p:nvPr/>
        </p:nvGraphicFramePr>
        <p:xfrm>
          <a:off x="3291738" y="5139946"/>
          <a:ext cx="1720750" cy="100517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60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74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data</a:t>
                      </a:r>
                      <a:endParaRPr sz="1800" b="1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next</a:t>
                      </a:r>
                      <a:endParaRPr sz="1800" b="1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dirty="0">
                          <a:solidFill>
                            <a:srgbClr val="000000"/>
                          </a:solidFill>
                          <a:latin typeface="Courier"/>
                          <a:ea typeface="Courier"/>
                          <a:cs typeface="Courier"/>
                          <a:sym typeface="Courier"/>
                        </a:rPr>
                        <a:t>20</a:t>
                      </a: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rgbClr val="000000"/>
                        </a:solidFill>
                        <a:latin typeface="Courier"/>
                        <a:ea typeface="Courier"/>
                        <a:cs typeface="Courier"/>
                        <a:sym typeface="Courier"/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4E91F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E7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4" name="Google Shape;301;p35">
            <a:extLst>
              <a:ext uri="{FF2B5EF4-FFF2-40B4-BE49-F238E27FC236}">
                <a16:creationId xmlns:a16="http://schemas.microsoft.com/office/drawing/2014/main" id="{45C1384A-CF0E-49D8-BD09-9C92A8D67A36}"/>
              </a:ext>
            </a:extLst>
          </p:cNvPr>
          <p:cNvSpPr txBox="1"/>
          <p:nvPr/>
        </p:nvSpPr>
        <p:spPr>
          <a:xfrm>
            <a:off x="1353114" y="5458294"/>
            <a:ext cx="810900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latin typeface="Courier"/>
                <a:ea typeface="Courier"/>
                <a:cs typeface="Courier"/>
                <a:sym typeface="Courier"/>
              </a:rPr>
              <a:t>list2</a:t>
            </a:r>
            <a:endParaRPr sz="1600" b="1" dirty="0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45" name="Google Shape;302;p35">
            <a:extLst>
              <a:ext uri="{FF2B5EF4-FFF2-40B4-BE49-F238E27FC236}">
                <a16:creationId xmlns:a16="http://schemas.microsoft.com/office/drawing/2014/main" id="{5269875A-7A07-4005-8FDE-F6C4636BC963}"/>
              </a:ext>
            </a:extLst>
          </p:cNvPr>
          <p:cNvSpPr/>
          <p:nvPr/>
        </p:nvSpPr>
        <p:spPr>
          <a:xfrm>
            <a:off x="2099413" y="5521444"/>
            <a:ext cx="276600" cy="273900"/>
          </a:xfrm>
          <a:prstGeom prst="rect">
            <a:avLst/>
          </a:prstGeom>
          <a:solidFill>
            <a:srgbClr val="FFE7B3"/>
          </a:solidFill>
          <a:ln w="9525" cap="flat" cmpd="sng">
            <a:solidFill>
              <a:srgbClr val="4E91F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6" name="Google Shape;303;p35">
            <a:extLst>
              <a:ext uri="{FF2B5EF4-FFF2-40B4-BE49-F238E27FC236}">
                <a16:creationId xmlns:a16="http://schemas.microsoft.com/office/drawing/2014/main" id="{896F4346-E032-48A9-BC11-CE6D4CA232C1}"/>
              </a:ext>
            </a:extLst>
          </p:cNvPr>
          <p:cNvCxnSpPr>
            <a:cxnSpLocks/>
          </p:cNvCxnSpPr>
          <p:nvPr/>
        </p:nvCxnSpPr>
        <p:spPr>
          <a:xfrm>
            <a:off x="2229026" y="5645001"/>
            <a:ext cx="957887" cy="41727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6" name="Google Shape;306;p35">
            <a:extLst>
              <a:ext uri="{FF2B5EF4-FFF2-40B4-BE49-F238E27FC236}">
                <a16:creationId xmlns:a16="http://schemas.microsoft.com/office/drawing/2014/main" id="{D5E3D91D-2EA9-4438-9EA6-A2F482DA1E8E}"/>
              </a:ext>
            </a:extLst>
          </p:cNvPr>
          <p:cNvCxnSpPr/>
          <p:nvPr/>
        </p:nvCxnSpPr>
        <p:spPr>
          <a:xfrm rot="10800000" flipH="1">
            <a:off x="7015120" y="1997489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42" name="Google Shape;297;p35">
            <a:extLst>
              <a:ext uri="{FF2B5EF4-FFF2-40B4-BE49-F238E27FC236}">
                <a16:creationId xmlns:a16="http://schemas.microsoft.com/office/drawing/2014/main" id="{11076C3F-6A1A-4F05-B553-E3682407369E}"/>
              </a:ext>
            </a:extLst>
          </p:cNvPr>
          <p:cNvCxnSpPr>
            <a:cxnSpLocks/>
          </p:cNvCxnSpPr>
          <p:nvPr/>
        </p:nvCxnSpPr>
        <p:spPr>
          <a:xfrm flipV="1">
            <a:off x="6533626" y="4504531"/>
            <a:ext cx="862032" cy="502586"/>
          </a:xfrm>
          <a:prstGeom prst="straightConnector1">
            <a:avLst/>
          </a:prstGeom>
          <a:noFill/>
          <a:ln w="28575" cap="flat" cmpd="sng">
            <a:solidFill>
              <a:srgbClr val="EE766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7" name="Google Shape;306;p35">
            <a:extLst>
              <a:ext uri="{FF2B5EF4-FFF2-40B4-BE49-F238E27FC236}">
                <a16:creationId xmlns:a16="http://schemas.microsoft.com/office/drawing/2014/main" id="{5ED70E12-2A27-433F-9D82-B89462C0D593}"/>
              </a:ext>
            </a:extLst>
          </p:cNvPr>
          <p:cNvCxnSpPr/>
          <p:nvPr/>
        </p:nvCxnSpPr>
        <p:spPr>
          <a:xfrm rot="10800000" flipH="1">
            <a:off x="4633606" y="5837913"/>
            <a:ext cx="927000" cy="10500"/>
          </a:xfrm>
          <a:prstGeom prst="straightConnector1">
            <a:avLst/>
          </a:prstGeom>
          <a:noFill/>
          <a:ln w="28575" cap="flat" cmpd="sng">
            <a:solidFill>
              <a:srgbClr val="4E91F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50CF636E-E390-404D-8193-17B46E42AD7B}"/>
              </a:ext>
            </a:extLst>
          </p:cNvPr>
          <p:cNvSpPr txBox="1"/>
          <p:nvPr/>
        </p:nvSpPr>
        <p:spPr>
          <a:xfrm>
            <a:off x="7933197" y="3785885"/>
            <a:ext cx="382164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(1 Possible) Answer:</a:t>
            </a:r>
          </a:p>
          <a:p>
            <a:endParaRPr lang="en-US" sz="1800" dirty="0">
              <a:latin typeface="Consolas" panose="020B0609020204030204" pitchFamily="49" charset="0"/>
            </a:endParaRPr>
          </a:p>
          <a:p>
            <a:r>
              <a:rPr lang="en-US" sz="1800" dirty="0" err="1">
                <a:latin typeface="Consolas" panose="020B0609020204030204" pitchFamily="49" charset="0"/>
              </a:rPr>
              <a:t>ListNode</a:t>
            </a:r>
            <a:r>
              <a:rPr lang="en-US" sz="1800" dirty="0">
                <a:latin typeface="Consolas" panose="020B0609020204030204" pitchFamily="49" charset="0"/>
              </a:rPr>
              <a:t> temp = list1.next;</a:t>
            </a:r>
          </a:p>
          <a:p>
            <a:r>
              <a:rPr lang="en-US" sz="1800" dirty="0">
                <a:latin typeface="Consolas" panose="020B0609020204030204" pitchFamily="49" charset="0"/>
              </a:rPr>
              <a:t>list1.next = list1.next.next;</a:t>
            </a:r>
          </a:p>
          <a:p>
            <a:r>
              <a:rPr lang="en-US" sz="1800" dirty="0" err="1">
                <a:latin typeface="Consolas" panose="020B0609020204030204" pitchFamily="49" charset="0"/>
              </a:rPr>
              <a:t>temp.next</a:t>
            </a:r>
            <a:r>
              <a:rPr lang="en-US" sz="1800" dirty="0">
                <a:latin typeface="Consolas" panose="020B0609020204030204" pitchFamily="49" charset="0"/>
              </a:rPr>
              <a:t> = list2;</a:t>
            </a:r>
          </a:p>
          <a:p>
            <a:r>
              <a:rPr lang="en-US" sz="1800" dirty="0">
                <a:latin typeface="Consolas" panose="020B0609020204030204" pitchFamily="49" charset="0"/>
              </a:rPr>
              <a:t>list2 = temp;</a:t>
            </a:r>
          </a:p>
        </p:txBody>
      </p:sp>
      <p:sp>
        <p:nvSpPr>
          <p:cNvPr id="49" name="Google Shape;99;p2">
            <a:extLst>
              <a:ext uri="{FF2B5EF4-FFF2-40B4-BE49-F238E27FC236}">
                <a16:creationId xmlns:a16="http://schemas.microsoft.com/office/drawing/2014/main" id="{ADD90E1A-100C-4822-8C85-5EDC99A0DCCF}"/>
              </a:ext>
            </a:extLst>
          </p:cNvPr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Lesson 2 - Summer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4678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5FDC1-0E63-488A-9DEC-126D9E231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Linked Nodes Steps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D6E3B4-9BFE-4B4C-98FF-2B8511E83D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indent="-514350">
              <a:buSzPct val="100000"/>
              <a:buFont typeface="+mj-lt"/>
              <a:buAutoNum type="arabicPeriod"/>
            </a:pPr>
            <a:r>
              <a:rPr lang="en-US" dirty="0"/>
              <a:t>Determine what references need to change</a:t>
            </a:r>
          </a:p>
          <a:p>
            <a:pPr marL="628650" indent="-514350">
              <a:buSzPct val="100000"/>
              <a:buFont typeface="+mj-lt"/>
              <a:buAutoNum type="arabicPeriod"/>
            </a:pPr>
            <a:r>
              <a:rPr lang="en-US" dirty="0"/>
              <a:t>Find which references are “safe changes”</a:t>
            </a:r>
          </a:p>
          <a:p>
            <a:pPr lvl="1">
              <a:buSzPct val="100000"/>
            </a:pPr>
            <a:r>
              <a:rPr lang="en-US" dirty="0"/>
              <a:t>Set to </a:t>
            </a:r>
            <a:r>
              <a:rPr lang="en-US" dirty="0">
                <a:latin typeface="+mj-lt"/>
              </a:rPr>
              <a:t>null</a:t>
            </a:r>
          </a:p>
          <a:p>
            <a:pPr lvl="1">
              <a:buSzPct val="100000"/>
            </a:pPr>
            <a:r>
              <a:rPr lang="en-US" dirty="0"/>
              <a:t>Redundant reference</a:t>
            </a:r>
          </a:p>
          <a:p>
            <a:pPr marL="628650" indent="-514350">
              <a:buSzPct val="100000"/>
              <a:buFont typeface="+mj-lt"/>
              <a:buAutoNum type="arabicPeriod"/>
            </a:pPr>
            <a:r>
              <a:rPr lang="en-US" dirty="0"/>
              <a:t>Make safe changes</a:t>
            </a:r>
          </a:p>
          <a:p>
            <a:pPr lvl="1">
              <a:buSzPct val="100000"/>
            </a:pPr>
            <a:r>
              <a:rPr lang="en-US" dirty="0"/>
              <a:t>If none exist, introduce </a:t>
            </a:r>
            <a:r>
              <a:rPr lang="en-US" dirty="0">
                <a:latin typeface="Consolas" panose="020B0609020204030204" pitchFamily="49" charset="0"/>
              </a:rPr>
              <a:t>temp</a:t>
            </a:r>
            <a:r>
              <a:rPr lang="en-US" dirty="0"/>
              <a:t> variable</a:t>
            </a:r>
          </a:p>
          <a:p>
            <a:pPr marL="628650" indent="-514350">
              <a:buSzPct val="100000"/>
              <a:buFont typeface="+mj-lt"/>
              <a:buAutoNum type="arabicPeriod"/>
            </a:pPr>
            <a:r>
              <a:rPr lang="en-US" dirty="0"/>
              <a:t>Repeat steps 2-3 until all references are updated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7B149B-F23B-4AC9-8F07-266C068D22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16</a:t>
            </a:fld>
            <a:endParaRPr lang="en-US"/>
          </a:p>
        </p:txBody>
      </p:sp>
      <p:sp>
        <p:nvSpPr>
          <p:cNvPr id="5" name="Google Shape;99;p2">
            <a:extLst>
              <a:ext uri="{FF2B5EF4-FFF2-40B4-BE49-F238E27FC236}">
                <a16:creationId xmlns:a16="http://schemas.microsoft.com/office/drawing/2014/main" id="{9E0490E3-33FB-46E3-A604-3F95FD7EE8A6}"/>
              </a:ext>
            </a:extLst>
          </p:cNvPr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Lesson 2 - Summer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105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/>
              <a:t>Agenda</a:t>
            </a:r>
            <a:endParaRPr dirty="0"/>
          </a:p>
        </p:txBody>
      </p:sp>
      <p:sp>
        <p:nvSpPr>
          <p:cNvPr id="97" name="Google Shape;9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427804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3000" dirty="0">
                <a:solidFill>
                  <a:schemeClr val="tx1"/>
                </a:solidFill>
              </a:rPr>
              <a:t>References Review</a:t>
            </a:r>
          </a:p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3000" dirty="0"/>
              <a:t>Linked Nodes</a:t>
            </a:r>
          </a:p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3000" dirty="0"/>
              <a:t>Practice w/ </a:t>
            </a:r>
            <a:r>
              <a:rPr lang="en-US" sz="3000" dirty="0" err="1">
                <a:latin typeface="Consolas" panose="020B0609020204030204" pitchFamily="49" charset="0"/>
              </a:rPr>
              <a:t>ListNode</a:t>
            </a:r>
            <a:endParaRPr lang="en-US" sz="3000" dirty="0"/>
          </a:p>
        </p:txBody>
      </p:sp>
      <p:sp>
        <p:nvSpPr>
          <p:cNvPr id="99" name="Google Shape;9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>
                <a:solidFill>
                  <a:schemeClr val="lt1"/>
                </a:solidFill>
              </a:rPr>
              <a:t>Lesson 2 - Summer 2023</a:t>
            </a:r>
            <a:endParaRPr dirty="0"/>
          </a:p>
        </p:txBody>
      </p:sp>
      <p:sp>
        <p:nvSpPr>
          <p:cNvPr id="100" name="Google Shape;10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solidFill>
                  <a:schemeClr val="lt1"/>
                </a:solidFill>
              </a:rPr>
              <a:t>2</a:t>
            </a:fld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/>
              <a:t>Agenda</a:t>
            </a:r>
            <a:endParaRPr dirty="0"/>
          </a:p>
        </p:txBody>
      </p:sp>
      <p:sp>
        <p:nvSpPr>
          <p:cNvPr id="97" name="Google Shape;9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427804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3000" dirty="0">
                <a:solidFill>
                  <a:schemeClr val="accent5"/>
                </a:solidFill>
              </a:rPr>
              <a:t>References Review</a:t>
            </a:r>
          </a:p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3000" dirty="0"/>
              <a:t>Linked Nodes</a:t>
            </a:r>
          </a:p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3000" dirty="0"/>
              <a:t>Practice w/ </a:t>
            </a:r>
            <a:r>
              <a:rPr lang="en-US" sz="3000" dirty="0" err="1">
                <a:latin typeface="Consolas" panose="020B0609020204030204" pitchFamily="49" charset="0"/>
              </a:rPr>
              <a:t>ListNode</a:t>
            </a:r>
            <a:endParaRPr lang="en-US" sz="3000" dirty="0"/>
          </a:p>
        </p:txBody>
      </p:sp>
      <p:sp>
        <p:nvSpPr>
          <p:cNvPr id="99" name="Google Shape;9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>
                <a:solidFill>
                  <a:schemeClr val="lt1"/>
                </a:solidFill>
              </a:rPr>
              <a:t>Lesson 2 - Summer 2023</a:t>
            </a:r>
            <a:endParaRPr dirty="0"/>
          </a:p>
        </p:txBody>
      </p:sp>
      <p:sp>
        <p:nvSpPr>
          <p:cNvPr id="100" name="Google Shape;10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solidFill>
                  <a:schemeClr val="lt1"/>
                </a:solidFill>
              </a:rPr>
              <a:t>3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7" name="Google Shape;110;p3">
            <a:extLst>
              <a:ext uri="{FF2B5EF4-FFF2-40B4-BE49-F238E27FC236}">
                <a16:creationId xmlns:a16="http://schemas.microsoft.com/office/drawing/2014/main" id="{D6181C37-5DC3-4F96-B876-1A4272D3477C}"/>
              </a:ext>
            </a:extLst>
          </p:cNvPr>
          <p:cNvSpPr/>
          <p:nvPr/>
        </p:nvSpPr>
        <p:spPr>
          <a:xfrm flipH="1">
            <a:off x="4755528" y="2037474"/>
            <a:ext cx="580171" cy="157655"/>
          </a:xfrm>
          <a:prstGeom prst="rightArrow">
            <a:avLst>
              <a:gd name="adj1" fmla="val 50000"/>
              <a:gd name="adj2" fmla="val 102000"/>
            </a:avLst>
          </a:prstGeom>
          <a:solidFill>
            <a:schemeClr val="accent2"/>
          </a:solidFill>
          <a:ln w="12700" cap="flat" cmpd="sng">
            <a:solidFill>
              <a:srgbClr val="69593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21843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84E42-06D8-45DB-866C-D4C99AC23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(sli.do)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BF25D7-BF7B-4188-8D3A-852319FE4A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9" y="1825625"/>
            <a:ext cx="5527814" cy="2860675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dirty="0">
                <a:latin typeface="+mj-lt"/>
              </a:rPr>
              <a:t>Point p = new Point(1, 2);</a:t>
            </a:r>
          </a:p>
          <a:p>
            <a:pPr marL="114300" indent="0">
              <a:buNone/>
            </a:pPr>
            <a:r>
              <a:rPr lang="en-US" b="1" dirty="0">
                <a:latin typeface="+mj-lt"/>
              </a:rPr>
              <a:t>Point q = p;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How does the picture change when the second line is executed?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402771-9D54-4371-8B57-8BAB268F8279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8025847" y="365125"/>
            <a:ext cx="3583057" cy="1210779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500" dirty="0">
                <a:solidFill>
                  <a:srgbClr val="92D050"/>
                </a:solidFill>
              </a:rPr>
              <a:t>sli.do </a:t>
            </a:r>
            <a:br>
              <a:rPr lang="en-US" sz="3500" dirty="0">
                <a:solidFill>
                  <a:srgbClr val="92D050"/>
                </a:solidFill>
              </a:rPr>
            </a:br>
            <a:r>
              <a:rPr lang="en-US" sz="3500" dirty="0">
                <a:solidFill>
                  <a:srgbClr val="92D050"/>
                </a:solidFill>
              </a:rPr>
              <a:t>code: #su_cse123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2B25F1-5758-4C25-8C52-614509C01F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</a:t>
            </a:fld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DC5408BC-12FB-4A79-9F6C-D4C6EE7B3938}"/>
                  </a:ext>
                </a:extLst>
              </p14:cNvPr>
              <p14:cNvContentPartPr/>
              <p14:nvPr/>
            </p14:nvContentPartPr>
            <p14:xfrm>
              <a:off x="7204289" y="3135392"/>
              <a:ext cx="221040" cy="50220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DC5408BC-12FB-4A79-9F6C-D4C6EE7B393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186289" y="3117752"/>
                <a:ext cx="256680" cy="537840"/>
              </a:xfrm>
              <a:prstGeom prst="rect">
                <a:avLst/>
              </a:prstGeom>
            </p:spPr>
          </p:pic>
        </mc:Fallback>
      </mc:AlternateContent>
      <p:grpSp>
        <p:nvGrpSpPr>
          <p:cNvPr id="12" name="Group 11">
            <a:extLst>
              <a:ext uri="{FF2B5EF4-FFF2-40B4-BE49-F238E27FC236}">
                <a16:creationId xmlns:a16="http://schemas.microsoft.com/office/drawing/2014/main" id="{497B9C7D-49C7-48AD-A9C8-B8FCCE0FB291}"/>
              </a:ext>
            </a:extLst>
          </p:cNvPr>
          <p:cNvGrpSpPr/>
          <p:nvPr/>
        </p:nvGrpSpPr>
        <p:grpSpPr>
          <a:xfrm>
            <a:off x="7625849" y="2450312"/>
            <a:ext cx="3467880" cy="2125080"/>
            <a:chOff x="7625849" y="1486213"/>
            <a:chExt cx="3467880" cy="2125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B8C64541-68A6-49C8-AA60-3DE0B04FEB7F}"/>
                    </a:ext>
                  </a:extLst>
                </p14:cNvPr>
                <p14:cNvContentPartPr/>
                <p14:nvPr/>
              </p14:nvContentPartPr>
              <p14:xfrm>
                <a:off x="7625849" y="2064373"/>
                <a:ext cx="359280" cy="52272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B8C64541-68A6-49C8-AA60-3DE0B04FEB7F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7608209" y="2046733"/>
                  <a:ext cx="394920" cy="55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1C04BD2D-8165-4DC4-B4FE-B9FC0F7DC061}"/>
                    </a:ext>
                  </a:extLst>
                </p14:cNvPr>
                <p14:cNvContentPartPr/>
                <p14:nvPr/>
              </p14:nvContentPartPr>
              <p14:xfrm>
                <a:off x="7826009" y="2260573"/>
                <a:ext cx="571320" cy="19692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1C04BD2D-8165-4DC4-B4FE-B9FC0F7DC061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808009" y="2242933"/>
                  <a:ext cx="606960" cy="23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11" name="Ink 10">
                  <a:extLst>
                    <a:ext uri="{FF2B5EF4-FFF2-40B4-BE49-F238E27FC236}">
                      <a16:creationId xmlns:a16="http://schemas.microsoft.com/office/drawing/2014/main" id="{3933B34E-B0E7-424C-A709-82685BD15FFC}"/>
                    </a:ext>
                  </a:extLst>
                </p14:cNvPr>
                <p14:cNvContentPartPr/>
                <p14:nvPr/>
              </p14:nvContentPartPr>
              <p14:xfrm>
                <a:off x="8652209" y="1486213"/>
                <a:ext cx="2441520" cy="2125080"/>
              </p14:xfrm>
            </p:contentPart>
          </mc:Choice>
          <mc:Fallback>
            <p:pic>
              <p:nvPicPr>
                <p:cNvPr id="11" name="Ink 10">
                  <a:extLst>
                    <a:ext uri="{FF2B5EF4-FFF2-40B4-BE49-F238E27FC236}">
                      <a16:creationId xmlns:a16="http://schemas.microsoft.com/office/drawing/2014/main" id="{3933B34E-B0E7-424C-A709-82685BD15FFC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8634209" y="1468573"/>
                  <a:ext cx="2477160" cy="2160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5DEBD1D-94AD-411E-A76D-6ADFCF13864C}"/>
              </a:ext>
            </a:extLst>
          </p:cNvPr>
          <p:cNvGrpSpPr/>
          <p:nvPr/>
        </p:nvGrpSpPr>
        <p:grpSpPr>
          <a:xfrm>
            <a:off x="9214169" y="2874752"/>
            <a:ext cx="789120" cy="1044360"/>
            <a:chOff x="9214169" y="1910653"/>
            <a:chExt cx="789120" cy="1044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11E2B22D-541C-494F-92D7-657A42282071}"/>
                    </a:ext>
                  </a:extLst>
                </p14:cNvPr>
                <p14:cNvContentPartPr/>
                <p14:nvPr/>
              </p14:nvContentPartPr>
              <p14:xfrm>
                <a:off x="9240809" y="1987333"/>
                <a:ext cx="192240" cy="29664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11E2B22D-541C-494F-92D7-657A42282071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9223169" y="1969333"/>
                  <a:ext cx="227880" cy="33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13B26608-E273-4335-9EEE-91C67BA29B74}"/>
                    </a:ext>
                  </a:extLst>
                </p14:cNvPr>
                <p14:cNvContentPartPr/>
                <p14:nvPr/>
              </p14:nvContentPartPr>
              <p14:xfrm>
                <a:off x="9214169" y="2116933"/>
                <a:ext cx="147960" cy="9900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13B26608-E273-4335-9EEE-91C67BA29B74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9196169" y="2098933"/>
                  <a:ext cx="183600" cy="13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0D91923F-9F73-4D5F-B5B6-A7E0237F8C68}"/>
                    </a:ext>
                  </a:extLst>
                </p14:cNvPr>
                <p14:cNvContentPartPr/>
                <p14:nvPr/>
              </p14:nvContentPartPr>
              <p14:xfrm>
                <a:off x="9260969" y="1948453"/>
                <a:ext cx="255600" cy="24876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0D91923F-9F73-4D5F-B5B6-A7E0237F8C68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9242969" y="1930453"/>
                  <a:ext cx="291240" cy="28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A8ECBA7C-ECE2-4DC5-B3C7-CAF2FE5367BB}"/>
                    </a:ext>
                  </a:extLst>
                </p14:cNvPr>
                <p14:cNvContentPartPr/>
                <p14:nvPr/>
              </p14:nvContentPartPr>
              <p14:xfrm>
                <a:off x="9598649" y="1943413"/>
                <a:ext cx="137160" cy="43272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A8ECBA7C-ECE2-4DC5-B3C7-CAF2FE5367BB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9580649" y="1925773"/>
                  <a:ext cx="172800" cy="468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A7D613D7-140D-46E4-93EB-00D470F2CBF7}"/>
                    </a:ext>
                  </a:extLst>
                </p14:cNvPr>
                <p14:cNvContentPartPr/>
                <p14:nvPr/>
              </p14:nvContentPartPr>
              <p14:xfrm>
                <a:off x="9645809" y="1910653"/>
                <a:ext cx="340920" cy="41256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A7D613D7-140D-46E4-93EB-00D470F2CBF7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9628169" y="1893013"/>
                  <a:ext cx="376560" cy="448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60B34B71-8DBA-4240-9BAC-C9B16070C007}"/>
                    </a:ext>
                  </a:extLst>
                </p14:cNvPr>
                <p14:cNvContentPartPr/>
                <p14:nvPr/>
              </p14:nvContentPartPr>
              <p14:xfrm>
                <a:off x="9728609" y="2015053"/>
                <a:ext cx="81000" cy="20664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60B34B71-8DBA-4240-9BAC-C9B16070C007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9710609" y="1997053"/>
                  <a:ext cx="116640" cy="24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1C15DF65-216A-4858-BA6A-17D1FDE43AB5}"/>
                    </a:ext>
                  </a:extLst>
                </p14:cNvPr>
                <p14:cNvContentPartPr/>
                <p14:nvPr/>
              </p14:nvContentPartPr>
              <p14:xfrm>
                <a:off x="9731489" y="2218453"/>
                <a:ext cx="148320" cy="2592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1C15DF65-216A-4858-BA6A-17D1FDE43AB5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9713849" y="2200813"/>
                  <a:ext cx="183960" cy="6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C25C5B79-0290-4A0E-BC97-05BA09DB0440}"/>
                    </a:ext>
                  </a:extLst>
                </p14:cNvPr>
                <p14:cNvContentPartPr/>
                <p14:nvPr/>
              </p14:nvContentPartPr>
              <p14:xfrm>
                <a:off x="9287609" y="2570533"/>
                <a:ext cx="177480" cy="38448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C25C5B79-0290-4A0E-BC97-05BA09DB0440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9269609" y="2552893"/>
                  <a:ext cx="213120" cy="42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03BD7BCE-E5AF-4F12-9D12-2DBE0D649A4C}"/>
                    </a:ext>
                  </a:extLst>
                </p14:cNvPr>
                <p14:cNvContentPartPr/>
                <p14:nvPr/>
              </p14:nvContentPartPr>
              <p14:xfrm>
                <a:off x="9650489" y="2510773"/>
                <a:ext cx="352800" cy="40680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03BD7BCE-E5AF-4F12-9D12-2DBE0D649A4C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9632849" y="2492773"/>
                  <a:ext cx="388440" cy="442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131DD762-7E71-4F42-96F5-F87B7C50D7B6}"/>
                    </a:ext>
                  </a:extLst>
                </p14:cNvPr>
                <p14:cNvContentPartPr/>
                <p14:nvPr/>
              </p14:nvContentPartPr>
              <p14:xfrm>
                <a:off x="9709889" y="2653693"/>
                <a:ext cx="158400" cy="19332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131DD762-7E71-4F42-96F5-F87B7C50D7B6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9691889" y="2635693"/>
                  <a:ext cx="194040" cy="228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4191D1CE-2951-4E71-A1EE-1C2F5348A5A2}"/>
              </a:ext>
            </a:extLst>
          </p:cNvPr>
          <p:cNvGrpSpPr/>
          <p:nvPr/>
        </p:nvGrpSpPr>
        <p:grpSpPr>
          <a:xfrm>
            <a:off x="7122569" y="4167872"/>
            <a:ext cx="836280" cy="782640"/>
            <a:chOff x="7122569" y="3203773"/>
            <a:chExt cx="836280" cy="782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8691C672-363E-4796-8BEA-EAAAC399A880}"/>
                    </a:ext>
                  </a:extLst>
                </p14:cNvPr>
                <p14:cNvContentPartPr/>
                <p14:nvPr/>
              </p14:nvContentPartPr>
              <p14:xfrm>
                <a:off x="7122569" y="3309973"/>
                <a:ext cx="388800" cy="67644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8691C672-363E-4796-8BEA-EAAAC399A880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7104569" y="3292333"/>
                  <a:ext cx="424440" cy="71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5D461C48-7E66-492F-BD17-6DAE675880D9}"/>
                    </a:ext>
                  </a:extLst>
                </p14:cNvPr>
                <p14:cNvContentPartPr/>
                <p14:nvPr/>
              </p14:nvContentPartPr>
              <p14:xfrm>
                <a:off x="7563929" y="3203773"/>
                <a:ext cx="394920" cy="48060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5D461C48-7E66-492F-BD17-6DAE675880D9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7545929" y="3185773"/>
                  <a:ext cx="430560" cy="51624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36" name="Google Shape;99;p2">
            <a:extLst>
              <a:ext uri="{FF2B5EF4-FFF2-40B4-BE49-F238E27FC236}">
                <a16:creationId xmlns:a16="http://schemas.microsoft.com/office/drawing/2014/main" id="{08132612-26CE-43DF-9DB0-9C8328CA67E6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>
                <a:solidFill>
                  <a:schemeClr val="lt1"/>
                </a:solidFill>
              </a:rPr>
              <a:t>Lesson 2 - Summer 2023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78052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1FAF0-B58A-446F-B835-C6487DAD6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6F0075-860F-4F13-BA24-62E710C60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7167770" cy="4218516"/>
          </a:xfrm>
        </p:spPr>
        <p:txBody>
          <a:bodyPr/>
          <a:lstStyle/>
          <a:p>
            <a:pPr>
              <a:buSzPct val="100000"/>
            </a:pPr>
            <a:r>
              <a:rPr lang="en-US" dirty="0"/>
              <a:t>Recall that variables store </a:t>
            </a:r>
            <a:r>
              <a:rPr lang="en-US" u="sng" dirty="0"/>
              <a:t>references</a:t>
            </a:r>
          </a:p>
          <a:p>
            <a:pPr>
              <a:buSzPct val="100000"/>
            </a:pPr>
            <a:r>
              <a:rPr lang="en-US" dirty="0"/>
              <a:t>Don’t store the actual object</a:t>
            </a:r>
          </a:p>
          <a:p>
            <a:pPr>
              <a:buSzPct val="100000"/>
            </a:pPr>
            <a:r>
              <a:rPr lang="en-US" dirty="0"/>
              <a:t>Can think of references as “phone numbers”</a:t>
            </a:r>
          </a:p>
          <a:p>
            <a:pPr>
              <a:buSzPct val="100000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DC0F23-22B8-47D9-8EE1-2C1888BCE5D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5</a:t>
            </a:fld>
            <a:endParaRPr lang="en-US"/>
          </a:p>
        </p:txBody>
      </p:sp>
      <p:sp>
        <p:nvSpPr>
          <p:cNvPr id="9" name="Google Shape;99;p2">
            <a:extLst>
              <a:ext uri="{FF2B5EF4-FFF2-40B4-BE49-F238E27FC236}">
                <a16:creationId xmlns:a16="http://schemas.microsoft.com/office/drawing/2014/main" id="{698156AE-B245-4B39-989D-ADAF3353775C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>
                <a:solidFill>
                  <a:schemeClr val="lt1"/>
                </a:solidFill>
              </a:rPr>
              <a:t>Lesson 2 - Summer 2023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84095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/>
              <a:t>Agenda</a:t>
            </a:r>
            <a:endParaRPr dirty="0"/>
          </a:p>
        </p:txBody>
      </p:sp>
      <p:sp>
        <p:nvSpPr>
          <p:cNvPr id="97" name="Google Shape;9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427804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3000" dirty="0">
                <a:solidFill>
                  <a:schemeClr val="tx1"/>
                </a:solidFill>
              </a:rPr>
              <a:t>References Review</a:t>
            </a:r>
          </a:p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3000" dirty="0">
                <a:solidFill>
                  <a:schemeClr val="accent5"/>
                </a:solidFill>
              </a:rPr>
              <a:t>Linked Nodes</a:t>
            </a:r>
          </a:p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3000" dirty="0"/>
              <a:t>Practice w/ </a:t>
            </a:r>
            <a:r>
              <a:rPr lang="en-US" sz="3000" dirty="0" err="1">
                <a:latin typeface="Consolas" panose="020B0609020204030204" pitchFamily="49" charset="0"/>
              </a:rPr>
              <a:t>ListNode</a:t>
            </a:r>
            <a:endParaRPr lang="en-US" sz="3000" dirty="0"/>
          </a:p>
        </p:txBody>
      </p:sp>
      <p:sp>
        <p:nvSpPr>
          <p:cNvPr id="99" name="Google Shape;9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>
                <a:solidFill>
                  <a:schemeClr val="lt1"/>
                </a:solidFill>
              </a:rPr>
              <a:t>Lesson 2 - Summer 2023</a:t>
            </a:r>
            <a:endParaRPr dirty="0"/>
          </a:p>
        </p:txBody>
      </p:sp>
      <p:sp>
        <p:nvSpPr>
          <p:cNvPr id="100" name="Google Shape;10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solidFill>
                  <a:schemeClr val="lt1"/>
                </a:solidFill>
              </a:rPr>
              <a:t>6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6" name="Google Shape;110;p3">
            <a:extLst>
              <a:ext uri="{FF2B5EF4-FFF2-40B4-BE49-F238E27FC236}">
                <a16:creationId xmlns:a16="http://schemas.microsoft.com/office/drawing/2014/main" id="{9BE760AB-47E7-4B93-B8B8-AABA230BDC9B}"/>
              </a:ext>
            </a:extLst>
          </p:cNvPr>
          <p:cNvSpPr/>
          <p:nvPr/>
        </p:nvSpPr>
        <p:spPr>
          <a:xfrm flipH="1">
            <a:off x="4755528" y="2489708"/>
            <a:ext cx="580171" cy="157655"/>
          </a:xfrm>
          <a:prstGeom prst="rightArrow">
            <a:avLst>
              <a:gd name="adj1" fmla="val 50000"/>
              <a:gd name="adj2" fmla="val 102000"/>
            </a:avLst>
          </a:prstGeom>
          <a:solidFill>
            <a:schemeClr val="accent2"/>
          </a:solidFill>
          <a:ln w="12700" cap="flat" cmpd="sng">
            <a:solidFill>
              <a:srgbClr val="69593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94091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A2EBC-9F32-4E8C-88EC-D6B734EBC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Contiguous vs. Non Contiguous Memory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372BE7-4193-4891-9132-52A1126881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buSzPct val="100000"/>
            </a:pPr>
            <a:r>
              <a:rPr lang="en-US" b="1" dirty="0">
                <a:solidFill>
                  <a:schemeClr val="tx1"/>
                </a:solidFill>
              </a:rPr>
              <a:t>Contiguous</a:t>
            </a:r>
          </a:p>
          <a:p>
            <a:pPr lvl="2">
              <a:buSzPct val="100000"/>
            </a:pPr>
            <a:r>
              <a:rPr lang="en-US" dirty="0">
                <a:solidFill>
                  <a:schemeClr val="tx1"/>
                </a:solidFill>
              </a:rPr>
              <a:t>Sequential, implicitly connected together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405348-9078-41C4-8025-8B531D5834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Table 8">
            <a:extLst>
              <a:ext uri="{FF2B5EF4-FFF2-40B4-BE49-F238E27FC236}">
                <a16:creationId xmlns:a16="http://schemas.microsoft.com/office/drawing/2014/main" id="{3229A01D-7DAC-41E5-A128-D6B001F5C0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5847"/>
              </p:ext>
            </p:extLst>
          </p:nvPr>
        </p:nvGraphicFramePr>
        <p:xfrm>
          <a:off x="2295387" y="2801913"/>
          <a:ext cx="4428436" cy="6767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7109">
                  <a:extLst>
                    <a:ext uri="{9D8B030D-6E8A-4147-A177-3AD203B41FA5}">
                      <a16:colId xmlns:a16="http://schemas.microsoft.com/office/drawing/2014/main" val="2024796509"/>
                    </a:ext>
                  </a:extLst>
                </a:gridCol>
                <a:gridCol w="1107109">
                  <a:extLst>
                    <a:ext uri="{9D8B030D-6E8A-4147-A177-3AD203B41FA5}">
                      <a16:colId xmlns:a16="http://schemas.microsoft.com/office/drawing/2014/main" val="1528983507"/>
                    </a:ext>
                  </a:extLst>
                </a:gridCol>
                <a:gridCol w="1107109">
                  <a:extLst>
                    <a:ext uri="{9D8B030D-6E8A-4147-A177-3AD203B41FA5}">
                      <a16:colId xmlns:a16="http://schemas.microsoft.com/office/drawing/2014/main" val="3781102503"/>
                    </a:ext>
                  </a:extLst>
                </a:gridCol>
                <a:gridCol w="1107109">
                  <a:extLst>
                    <a:ext uri="{9D8B030D-6E8A-4147-A177-3AD203B41FA5}">
                      <a16:colId xmlns:a16="http://schemas.microsoft.com/office/drawing/2014/main" val="2095460765"/>
                    </a:ext>
                  </a:extLst>
                </a:gridCol>
              </a:tblGrid>
              <a:tr h="67678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Arial"/>
                        </a:rPr>
                        <a:t>12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8107551"/>
                  </a:ext>
                </a:extLst>
              </a:tr>
            </a:tbl>
          </a:graphicData>
        </a:graphic>
      </p:graphicFrame>
      <p:sp>
        <p:nvSpPr>
          <p:cNvPr id="10" name="Google Shape;99;p2">
            <a:extLst>
              <a:ext uri="{FF2B5EF4-FFF2-40B4-BE49-F238E27FC236}">
                <a16:creationId xmlns:a16="http://schemas.microsoft.com/office/drawing/2014/main" id="{C4460B7B-762F-4937-9743-89372EFDB9DC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>
                <a:solidFill>
                  <a:schemeClr val="lt1"/>
                </a:solidFill>
              </a:rPr>
              <a:t>Lesson 2 - Summer 2023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69059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A2EBC-9F32-4E8C-88EC-D6B734EBC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Contiguous vs. Non Contiguous Memory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372BE7-4193-4891-9132-52A1126881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buSzPct val="100000"/>
            </a:pPr>
            <a:r>
              <a:rPr lang="en-US" b="1" dirty="0">
                <a:solidFill>
                  <a:schemeClr val="tx1"/>
                </a:solidFill>
              </a:rPr>
              <a:t>Contiguous</a:t>
            </a:r>
          </a:p>
          <a:p>
            <a:pPr lvl="2">
              <a:buSzPct val="100000"/>
            </a:pPr>
            <a:r>
              <a:rPr lang="en-US" dirty="0">
                <a:solidFill>
                  <a:schemeClr val="tx1"/>
                </a:solidFill>
              </a:rPr>
              <a:t>Sequential, implicitly connected together</a:t>
            </a:r>
          </a:p>
          <a:p>
            <a:pPr lvl="1">
              <a:buSzPct val="100000"/>
            </a:pPr>
            <a:endParaRPr lang="en-US" b="1" dirty="0">
              <a:solidFill>
                <a:schemeClr val="tx1"/>
              </a:solidFill>
            </a:endParaRPr>
          </a:p>
          <a:p>
            <a:pPr lvl="1">
              <a:buSzPct val="100000"/>
            </a:pPr>
            <a:endParaRPr lang="en-US" b="1" dirty="0">
              <a:solidFill>
                <a:schemeClr val="tx1"/>
              </a:solidFill>
            </a:endParaRPr>
          </a:p>
          <a:p>
            <a:pPr lvl="1">
              <a:buSzPct val="100000"/>
            </a:pPr>
            <a:endParaRPr lang="en-US" b="1" dirty="0">
              <a:solidFill>
                <a:schemeClr val="tx1"/>
              </a:solidFill>
            </a:endParaRPr>
          </a:p>
          <a:p>
            <a:pPr lvl="1">
              <a:buSzPct val="100000"/>
            </a:pPr>
            <a:endParaRPr lang="en-US" b="1" dirty="0">
              <a:solidFill>
                <a:schemeClr val="tx1"/>
              </a:solidFill>
            </a:endParaRPr>
          </a:p>
          <a:p>
            <a:pPr lvl="1">
              <a:buSzPct val="100000"/>
            </a:pPr>
            <a:r>
              <a:rPr lang="en-US" b="1" dirty="0">
                <a:solidFill>
                  <a:schemeClr val="tx1"/>
                </a:solidFill>
              </a:rPr>
              <a:t>Non-contiguous</a:t>
            </a:r>
          </a:p>
          <a:p>
            <a:pPr lvl="2">
              <a:buSzPct val="100000"/>
            </a:pPr>
            <a:r>
              <a:rPr lang="en-US" dirty="0">
                <a:solidFill>
                  <a:schemeClr val="tx1"/>
                </a:solidFill>
              </a:rPr>
              <a:t>Disconnected, spread out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405348-9078-41C4-8025-8B531D5834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5" name="Table 8">
            <a:extLst>
              <a:ext uri="{FF2B5EF4-FFF2-40B4-BE49-F238E27FC236}">
                <a16:creationId xmlns:a16="http://schemas.microsoft.com/office/drawing/2014/main" id="{3229A01D-7DAC-41E5-A128-D6B001F5C01C}"/>
              </a:ext>
            </a:extLst>
          </p:cNvPr>
          <p:cNvGraphicFramePr>
            <a:graphicFrameLocks noGrp="1"/>
          </p:cNvGraphicFramePr>
          <p:nvPr/>
        </p:nvGraphicFramePr>
        <p:xfrm>
          <a:off x="2295387" y="2801913"/>
          <a:ext cx="4428436" cy="6767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7109">
                  <a:extLst>
                    <a:ext uri="{9D8B030D-6E8A-4147-A177-3AD203B41FA5}">
                      <a16:colId xmlns:a16="http://schemas.microsoft.com/office/drawing/2014/main" val="2024796509"/>
                    </a:ext>
                  </a:extLst>
                </a:gridCol>
                <a:gridCol w="1107109">
                  <a:extLst>
                    <a:ext uri="{9D8B030D-6E8A-4147-A177-3AD203B41FA5}">
                      <a16:colId xmlns:a16="http://schemas.microsoft.com/office/drawing/2014/main" val="1528983507"/>
                    </a:ext>
                  </a:extLst>
                </a:gridCol>
                <a:gridCol w="1107109">
                  <a:extLst>
                    <a:ext uri="{9D8B030D-6E8A-4147-A177-3AD203B41FA5}">
                      <a16:colId xmlns:a16="http://schemas.microsoft.com/office/drawing/2014/main" val="3781102503"/>
                    </a:ext>
                  </a:extLst>
                </a:gridCol>
                <a:gridCol w="1107109">
                  <a:extLst>
                    <a:ext uri="{9D8B030D-6E8A-4147-A177-3AD203B41FA5}">
                      <a16:colId xmlns:a16="http://schemas.microsoft.com/office/drawing/2014/main" val="2095460765"/>
                    </a:ext>
                  </a:extLst>
                </a:gridCol>
              </a:tblGrid>
              <a:tr h="67678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Arial"/>
                        </a:rPr>
                        <a:t>12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8107551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B658558E-E635-4B45-8C48-13FB23DDD2AE}"/>
              </a:ext>
            </a:extLst>
          </p:cNvPr>
          <p:cNvGraphicFramePr>
            <a:graphicFrameLocks noGrp="1"/>
          </p:cNvGraphicFramePr>
          <p:nvPr/>
        </p:nvGraphicFramePr>
        <p:xfrm>
          <a:off x="2295386" y="5091226"/>
          <a:ext cx="8677410" cy="6767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7741">
                  <a:extLst>
                    <a:ext uri="{9D8B030D-6E8A-4147-A177-3AD203B41FA5}">
                      <a16:colId xmlns:a16="http://schemas.microsoft.com/office/drawing/2014/main" val="2024796509"/>
                    </a:ext>
                  </a:extLst>
                </a:gridCol>
                <a:gridCol w="867741">
                  <a:extLst>
                    <a:ext uri="{9D8B030D-6E8A-4147-A177-3AD203B41FA5}">
                      <a16:colId xmlns:a16="http://schemas.microsoft.com/office/drawing/2014/main" val="1528983507"/>
                    </a:ext>
                  </a:extLst>
                </a:gridCol>
                <a:gridCol w="867741">
                  <a:extLst>
                    <a:ext uri="{9D8B030D-6E8A-4147-A177-3AD203B41FA5}">
                      <a16:colId xmlns:a16="http://schemas.microsoft.com/office/drawing/2014/main" val="3781102503"/>
                    </a:ext>
                  </a:extLst>
                </a:gridCol>
                <a:gridCol w="867741">
                  <a:extLst>
                    <a:ext uri="{9D8B030D-6E8A-4147-A177-3AD203B41FA5}">
                      <a16:colId xmlns:a16="http://schemas.microsoft.com/office/drawing/2014/main" val="2095460765"/>
                    </a:ext>
                  </a:extLst>
                </a:gridCol>
                <a:gridCol w="867741">
                  <a:extLst>
                    <a:ext uri="{9D8B030D-6E8A-4147-A177-3AD203B41FA5}">
                      <a16:colId xmlns:a16="http://schemas.microsoft.com/office/drawing/2014/main" val="2431517585"/>
                    </a:ext>
                  </a:extLst>
                </a:gridCol>
                <a:gridCol w="867741">
                  <a:extLst>
                    <a:ext uri="{9D8B030D-6E8A-4147-A177-3AD203B41FA5}">
                      <a16:colId xmlns:a16="http://schemas.microsoft.com/office/drawing/2014/main" val="431502406"/>
                    </a:ext>
                  </a:extLst>
                </a:gridCol>
                <a:gridCol w="867741">
                  <a:extLst>
                    <a:ext uri="{9D8B030D-6E8A-4147-A177-3AD203B41FA5}">
                      <a16:colId xmlns:a16="http://schemas.microsoft.com/office/drawing/2014/main" val="618679632"/>
                    </a:ext>
                  </a:extLst>
                </a:gridCol>
                <a:gridCol w="867741">
                  <a:extLst>
                    <a:ext uri="{9D8B030D-6E8A-4147-A177-3AD203B41FA5}">
                      <a16:colId xmlns:a16="http://schemas.microsoft.com/office/drawing/2014/main" val="4216562834"/>
                    </a:ext>
                  </a:extLst>
                </a:gridCol>
                <a:gridCol w="867741">
                  <a:extLst>
                    <a:ext uri="{9D8B030D-6E8A-4147-A177-3AD203B41FA5}">
                      <a16:colId xmlns:a16="http://schemas.microsoft.com/office/drawing/2014/main" val="1237314278"/>
                    </a:ext>
                  </a:extLst>
                </a:gridCol>
                <a:gridCol w="867741">
                  <a:extLst>
                    <a:ext uri="{9D8B030D-6E8A-4147-A177-3AD203B41FA5}">
                      <a16:colId xmlns:a16="http://schemas.microsoft.com/office/drawing/2014/main" val="949328575"/>
                    </a:ext>
                  </a:extLst>
                </a:gridCol>
              </a:tblGrid>
              <a:tr h="676783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  <a:sym typeface="Arial"/>
                        </a:rPr>
                        <a:t>8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400" dirty="0"/>
                        <a:t>-3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8107551"/>
                  </a:ext>
                </a:extLst>
              </a:tr>
            </a:tbl>
          </a:graphicData>
        </a:graphic>
      </p:graphicFrame>
      <p:sp>
        <p:nvSpPr>
          <p:cNvPr id="8" name="Google Shape;99;p2">
            <a:extLst>
              <a:ext uri="{FF2B5EF4-FFF2-40B4-BE49-F238E27FC236}">
                <a16:creationId xmlns:a16="http://schemas.microsoft.com/office/drawing/2014/main" id="{61545B64-73F6-4BE6-8CB5-377D8D2C1EE3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>
                <a:solidFill>
                  <a:schemeClr val="lt1"/>
                </a:solidFill>
              </a:rPr>
              <a:t>Lesson 2 - Summer 2023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87628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/>
              <a:t>Agenda</a:t>
            </a:r>
            <a:endParaRPr dirty="0"/>
          </a:p>
        </p:txBody>
      </p:sp>
      <p:sp>
        <p:nvSpPr>
          <p:cNvPr id="97" name="Google Shape;9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427804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3000" dirty="0">
                <a:solidFill>
                  <a:schemeClr val="tx1"/>
                </a:solidFill>
              </a:rPr>
              <a:t>References Review</a:t>
            </a:r>
          </a:p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3000" dirty="0">
                <a:solidFill>
                  <a:schemeClr val="tx1"/>
                </a:solidFill>
              </a:rPr>
              <a:t>Linked Nodes</a:t>
            </a:r>
          </a:p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sz="3000" dirty="0">
                <a:solidFill>
                  <a:schemeClr val="accent5"/>
                </a:solidFill>
              </a:rPr>
              <a:t>Practice w/ </a:t>
            </a:r>
            <a:r>
              <a:rPr lang="en-US" sz="3000" dirty="0" err="1">
                <a:solidFill>
                  <a:schemeClr val="accent5"/>
                </a:solidFill>
                <a:latin typeface="Consolas" panose="020B0609020204030204" pitchFamily="49" charset="0"/>
              </a:rPr>
              <a:t>ListNode</a:t>
            </a:r>
            <a:endParaRPr lang="en-US" sz="3000" dirty="0">
              <a:solidFill>
                <a:schemeClr val="accent5"/>
              </a:solidFill>
            </a:endParaRPr>
          </a:p>
        </p:txBody>
      </p:sp>
      <p:sp>
        <p:nvSpPr>
          <p:cNvPr id="99" name="Google Shape;9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>
                <a:solidFill>
                  <a:schemeClr val="lt1"/>
                </a:solidFill>
              </a:rPr>
              <a:t>Lesson 2 - Summer 2023</a:t>
            </a:r>
            <a:endParaRPr dirty="0"/>
          </a:p>
        </p:txBody>
      </p:sp>
      <p:sp>
        <p:nvSpPr>
          <p:cNvPr id="100" name="Google Shape;10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solidFill>
                  <a:schemeClr val="lt1"/>
                </a:solidFill>
              </a:rPr>
              <a:t>9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6" name="Google Shape;110;p3">
            <a:extLst>
              <a:ext uri="{FF2B5EF4-FFF2-40B4-BE49-F238E27FC236}">
                <a16:creationId xmlns:a16="http://schemas.microsoft.com/office/drawing/2014/main" id="{9BE760AB-47E7-4B93-B8B8-AABA230BDC9B}"/>
              </a:ext>
            </a:extLst>
          </p:cNvPr>
          <p:cNvSpPr/>
          <p:nvPr/>
        </p:nvSpPr>
        <p:spPr>
          <a:xfrm flipH="1">
            <a:off x="4755528" y="2941939"/>
            <a:ext cx="580171" cy="157655"/>
          </a:xfrm>
          <a:prstGeom prst="rightArrow">
            <a:avLst>
              <a:gd name="adj1" fmla="val 50000"/>
              <a:gd name="adj2" fmla="val 102000"/>
            </a:avLst>
          </a:prstGeom>
          <a:solidFill>
            <a:schemeClr val="accent2"/>
          </a:solidFill>
          <a:ln w="12700" cap="flat" cmpd="sng">
            <a:solidFill>
              <a:srgbClr val="69593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49391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en School">
      <a:dk1>
        <a:srgbClr val="000000"/>
      </a:dk1>
      <a:lt1>
        <a:srgbClr val="FFFFFF"/>
      </a:lt1>
      <a:dk2>
        <a:srgbClr val="373545"/>
      </a:dk2>
      <a:lt2>
        <a:srgbClr val="DCD8DC"/>
      </a:lt2>
      <a:accent1>
        <a:srgbClr val="330065"/>
      </a:accent1>
      <a:accent2>
        <a:srgbClr val="917B4C"/>
      </a:accent2>
      <a:accent3>
        <a:srgbClr val="E8D3A2"/>
      </a:accent3>
      <a:accent4>
        <a:srgbClr val="330065"/>
      </a:accent4>
      <a:accent5>
        <a:srgbClr val="917B4C"/>
      </a:accent5>
      <a:accent6>
        <a:srgbClr val="E8D3A2"/>
      </a:accent6>
      <a:hlink>
        <a:srgbClr val="330065"/>
      </a:hlink>
      <a:folHlink>
        <a:srgbClr val="8C8C8C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1094</TotalTime>
  <Words>698</Words>
  <Application>Microsoft Office PowerPoint</Application>
  <PresentationFormat>Widescreen</PresentationFormat>
  <Paragraphs>274</Paragraphs>
  <Slides>16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Consolas</vt:lpstr>
      <vt:lpstr>Courier</vt:lpstr>
      <vt:lpstr>Office Theme</vt:lpstr>
      <vt:lpstr>Linked Nodes</vt:lpstr>
      <vt:lpstr>Agenda</vt:lpstr>
      <vt:lpstr>Agenda</vt:lpstr>
      <vt:lpstr>References (sli.do)</vt:lpstr>
      <vt:lpstr>References</vt:lpstr>
      <vt:lpstr>Agenda</vt:lpstr>
      <vt:lpstr>Contiguous vs. Non Contiguous Memory</vt:lpstr>
      <vt:lpstr>Contiguous vs. Non Contiguous Memory</vt:lpstr>
      <vt:lpstr>Agenda</vt:lpstr>
      <vt:lpstr>Linked Nodes Problem 1</vt:lpstr>
      <vt:lpstr>Linked Nodes Problem 2</vt:lpstr>
      <vt:lpstr>Linked Nodes Problem 2</vt:lpstr>
      <vt:lpstr>General Linked Nodes Steps</vt:lpstr>
      <vt:lpstr>Linked Nodes Problem 3</vt:lpstr>
      <vt:lpstr>Linked Nodes Problem 3</vt:lpstr>
      <vt:lpstr>General Linked Nodes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CSE 123!</dc:title>
  <dc:creator>Brett Wortzman</dc:creator>
  <cp:lastModifiedBy>cse-loaner</cp:lastModifiedBy>
  <cp:revision>28</cp:revision>
  <dcterms:created xsi:type="dcterms:W3CDTF">2020-09-29T18:40:50Z</dcterms:created>
  <dcterms:modified xsi:type="dcterms:W3CDTF">2023-06-28T17:23:50Z</dcterms:modified>
</cp:coreProperties>
</file>