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  <p:sldMasterId id="2147483673" r:id="rId2"/>
  </p:sldMasterIdLst>
  <p:notesMasterIdLst>
    <p:notesMasterId r:id="rId16"/>
  </p:notesMasterIdLst>
  <p:sldIdLst>
    <p:sldId id="301" r:id="rId3"/>
    <p:sldId id="502" r:id="rId4"/>
    <p:sldId id="506" r:id="rId5"/>
    <p:sldId id="477" r:id="rId6"/>
    <p:sldId id="504" r:id="rId7"/>
    <p:sldId id="507" r:id="rId8"/>
    <p:sldId id="508" r:id="rId9"/>
    <p:sldId id="509" r:id="rId10"/>
    <p:sldId id="511" r:id="rId11"/>
    <p:sldId id="510" r:id="rId12"/>
    <p:sldId id="512" r:id="rId13"/>
    <p:sldId id="513" r:id="rId14"/>
    <p:sldId id="503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onsolas" panose="020B0609020204030204" pitchFamily="49" charset="0"/>
      <p:regular r:id="rId21"/>
      <p:bold r:id="rId22"/>
      <p:italic r:id="rId23"/>
      <p:boldItalic r:id="rId24"/>
    </p:embeddedFont>
    <p:embeddedFont>
      <p:font typeface="Oswald Medium" panose="00000600000000000000" pitchFamily="2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F8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20F863-E168-47D1-A8E3-760704B806C2}">
  <a:tblStyle styleId="{2420F863-E168-47D1-A8E3-760704B806C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70090" autoAdjust="0"/>
  </p:normalViewPr>
  <p:slideViewPr>
    <p:cSldViewPr snapToGrid="0">
      <p:cViewPr>
        <p:scale>
          <a:sx n="124" d="100"/>
          <a:sy n="124" d="100"/>
        </p:scale>
        <p:origin x="63" y="31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03328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43538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1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04084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1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5285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29997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1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36777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1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6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4"/>
          </p:nvPr>
        </p:nvSpPr>
        <p:spPr>
          <a:xfrm>
            <a:off x="4627959" y="1875433"/>
            <a:ext cx="3887400" cy="269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4_1_1_1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720000" y="2131475"/>
            <a:ext cx="3748500" cy="1898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rtl="0"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429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5886300" cy="651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29" name="Google Shape;129;p25"/>
          <p:cNvPicPr preferRelativeResize="0"/>
          <p:nvPr/>
        </p:nvPicPr>
        <p:blipFill rotWithShape="1">
          <a:blip r:embed="rId2">
            <a:alphaModFix/>
          </a:blip>
          <a:srcRect l="43998" t="9395" r="37150"/>
          <a:stretch/>
        </p:blipFill>
        <p:spPr>
          <a:xfrm>
            <a:off x="8430826" y="0"/>
            <a:ext cx="713175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" name="Google Shape;130;p25"/>
          <p:cNvGrpSpPr/>
          <p:nvPr/>
        </p:nvGrpSpPr>
        <p:grpSpPr>
          <a:xfrm>
            <a:off x="818210" y="4536789"/>
            <a:ext cx="1230148" cy="634671"/>
            <a:chOff x="446775" y="1938400"/>
            <a:chExt cx="1552825" cy="801150"/>
          </a:xfrm>
        </p:grpSpPr>
        <p:sp>
          <p:nvSpPr>
            <p:cNvPr id="131" name="Google Shape;131;p25"/>
            <p:cNvSpPr/>
            <p:nvPr/>
          </p:nvSpPr>
          <p:spPr>
            <a:xfrm>
              <a:off x="446775" y="1938400"/>
              <a:ext cx="68225" cy="66825"/>
            </a:xfrm>
            <a:custGeom>
              <a:avLst/>
              <a:gdLst/>
              <a:ahLst/>
              <a:cxnLst/>
              <a:rect l="l" t="t" r="r" b="b"/>
              <a:pathLst>
                <a:path w="2729" h="2673" extrusionOk="0">
                  <a:moveTo>
                    <a:pt x="2145" y="0"/>
                  </a:moveTo>
                  <a:lnTo>
                    <a:pt x="1" y="2101"/>
                  </a:lnTo>
                  <a:lnTo>
                    <a:pt x="1" y="2672"/>
                  </a:lnTo>
                  <a:lnTo>
                    <a:pt x="2728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5"/>
            <p:cNvSpPr/>
            <p:nvPr/>
          </p:nvSpPr>
          <p:spPr>
            <a:xfrm>
              <a:off x="446775" y="1938400"/>
              <a:ext cx="192475" cy="188625"/>
            </a:xfrm>
            <a:custGeom>
              <a:avLst/>
              <a:gdLst/>
              <a:ahLst/>
              <a:cxnLst/>
              <a:rect l="l" t="t" r="r" b="b"/>
              <a:pathLst>
                <a:path w="7699" h="7545" extrusionOk="0">
                  <a:moveTo>
                    <a:pt x="7116" y="0"/>
                  </a:moveTo>
                  <a:lnTo>
                    <a:pt x="1" y="6961"/>
                  </a:lnTo>
                  <a:lnTo>
                    <a:pt x="1" y="7544"/>
                  </a:lnTo>
                  <a:lnTo>
                    <a:pt x="7699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5"/>
            <p:cNvSpPr/>
            <p:nvPr/>
          </p:nvSpPr>
          <p:spPr>
            <a:xfrm>
              <a:off x="446775" y="1938400"/>
              <a:ext cx="316750" cy="310125"/>
            </a:xfrm>
            <a:custGeom>
              <a:avLst/>
              <a:gdLst/>
              <a:ahLst/>
              <a:cxnLst/>
              <a:rect l="l" t="t" r="r" b="b"/>
              <a:pathLst>
                <a:path w="12670" h="12405" extrusionOk="0">
                  <a:moveTo>
                    <a:pt x="12087" y="0"/>
                  </a:moveTo>
                  <a:lnTo>
                    <a:pt x="1" y="11822"/>
                  </a:lnTo>
                  <a:lnTo>
                    <a:pt x="1" y="12405"/>
                  </a:lnTo>
                  <a:lnTo>
                    <a:pt x="12670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5"/>
            <p:cNvSpPr/>
            <p:nvPr/>
          </p:nvSpPr>
          <p:spPr>
            <a:xfrm>
              <a:off x="446775" y="1938400"/>
              <a:ext cx="441025" cy="431650"/>
            </a:xfrm>
            <a:custGeom>
              <a:avLst/>
              <a:gdLst/>
              <a:ahLst/>
              <a:cxnLst/>
              <a:rect l="l" t="t" r="r" b="b"/>
              <a:pathLst>
                <a:path w="17641" h="17266" extrusionOk="0">
                  <a:moveTo>
                    <a:pt x="17046" y="0"/>
                  </a:moveTo>
                  <a:lnTo>
                    <a:pt x="1" y="16694"/>
                  </a:lnTo>
                  <a:lnTo>
                    <a:pt x="1" y="17266"/>
                  </a:lnTo>
                  <a:lnTo>
                    <a:pt x="17640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5"/>
            <p:cNvSpPr/>
            <p:nvPr/>
          </p:nvSpPr>
          <p:spPr>
            <a:xfrm>
              <a:off x="446775" y="1938400"/>
              <a:ext cx="565275" cy="553450"/>
            </a:xfrm>
            <a:custGeom>
              <a:avLst/>
              <a:gdLst/>
              <a:ahLst/>
              <a:cxnLst/>
              <a:rect l="l" t="t" r="r" b="b"/>
              <a:pathLst>
                <a:path w="22611" h="22138" extrusionOk="0">
                  <a:moveTo>
                    <a:pt x="22017" y="0"/>
                  </a:moveTo>
                  <a:lnTo>
                    <a:pt x="1" y="21555"/>
                  </a:lnTo>
                  <a:lnTo>
                    <a:pt x="1" y="22137"/>
                  </a:lnTo>
                  <a:lnTo>
                    <a:pt x="2261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5"/>
            <p:cNvSpPr/>
            <p:nvPr/>
          </p:nvSpPr>
          <p:spPr>
            <a:xfrm>
              <a:off x="446775" y="1938400"/>
              <a:ext cx="689550" cy="674975"/>
            </a:xfrm>
            <a:custGeom>
              <a:avLst/>
              <a:gdLst/>
              <a:ahLst/>
              <a:cxnLst/>
              <a:rect l="l" t="t" r="r" b="b"/>
              <a:pathLst>
                <a:path w="27582" h="26999" extrusionOk="0">
                  <a:moveTo>
                    <a:pt x="26988" y="0"/>
                  </a:moveTo>
                  <a:lnTo>
                    <a:pt x="1" y="26426"/>
                  </a:lnTo>
                  <a:lnTo>
                    <a:pt x="1" y="26998"/>
                  </a:lnTo>
                  <a:lnTo>
                    <a:pt x="2758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5"/>
            <p:cNvSpPr/>
            <p:nvPr/>
          </p:nvSpPr>
          <p:spPr>
            <a:xfrm>
              <a:off x="446775" y="1938400"/>
              <a:ext cx="813825" cy="796475"/>
            </a:xfrm>
            <a:custGeom>
              <a:avLst/>
              <a:gdLst/>
              <a:ahLst/>
              <a:cxnLst/>
              <a:rect l="l" t="t" r="r" b="b"/>
              <a:pathLst>
                <a:path w="32553" h="31859" extrusionOk="0">
                  <a:moveTo>
                    <a:pt x="31959" y="0"/>
                  </a:moveTo>
                  <a:lnTo>
                    <a:pt x="1" y="31287"/>
                  </a:lnTo>
                  <a:lnTo>
                    <a:pt x="1" y="31859"/>
                  </a:lnTo>
                  <a:lnTo>
                    <a:pt x="3255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5"/>
            <p:cNvSpPr/>
            <p:nvPr/>
          </p:nvSpPr>
          <p:spPr>
            <a:xfrm>
              <a:off x="551800" y="1938400"/>
              <a:ext cx="832800" cy="801150"/>
            </a:xfrm>
            <a:custGeom>
              <a:avLst/>
              <a:gdLst/>
              <a:ahLst/>
              <a:cxnLst/>
              <a:rect l="l" t="t" r="r" b="b"/>
              <a:pathLst>
                <a:path w="33312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84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5"/>
            <p:cNvSpPr/>
            <p:nvPr/>
          </p:nvSpPr>
          <p:spPr>
            <a:xfrm>
              <a:off x="676075" y="1938400"/>
              <a:ext cx="832775" cy="801150"/>
            </a:xfrm>
            <a:custGeom>
              <a:avLst/>
              <a:gdLst/>
              <a:ahLst/>
              <a:cxnLst/>
              <a:rect l="l" t="t" r="r" b="b"/>
              <a:pathLst>
                <a:path w="33311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5"/>
            <p:cNvSpPr/>
            <p:nvPr/>
          </p:nvSpPr>
          <p:spPr>
            <a:xfrm>
              <a:off x="800075" y="1938400"/>
              <a:ext cx="833050" cy="801150"/>
            </a:xfrm>
            <a:custGeom>
              <a:avLst/>
              <a:gdLst/>
              <a:ahLst/>
              <a:cxnLst/>
              <a:rect l="l" t="t" r="r" b="b"/>
              <a:pathLst>
                <a:path w="33322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5"/>
            <p:cNvSpPr/>
            <p:nvPr/>
          </p:nvSpPr>
          <p:spPr>
            <a:xfrm>
              <a:off x="924325" y="1938400"/>
              <a:ext cx="833075" cy="801150"/>
            </a:xfrm>
            <a:custGeom>
              <a:avLst/>
              <a:gdLst/>
              <a:ahLst/>
              <a:cxnLst/>
              <a:rect l="l" t="t" r="r" b="b"/>
              <a:pathLst>
                <a:path w="33323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95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5"/>
            <p:cNvSpPr/>
            <p:nvPr/>
          </p:nvSpPr>
          <p:spPr>
            <a:xfrm>
              <a:off x="1172875" y="1938400"/>
              <a:ext cx="826725" cy="801150"/>
            </a:xfrm>
            <a:custGeom>
              <a:avLst/>
              <a:gdLst/>
              <a:ahLst/>
              <a:cxnLst/>
              <a:rect l="l" t="t" r="r" b="b"/>
              <a:pathLst>
                <a:path w="33069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069" y="242"/>
                  </a:lnTo>
                  <a:lnTo>
                    <a:pt x="33069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5"/>
            <p:cNvSpPr/>
            <p:nvPr/>
          </p:nvSpPr>
          <p:spPr>
            <a:xfrm>
              <a:off x="1297150" y="2051650"/>
              <a:ext cx="702450" cy="687900"/>
            </a:xfrm>
            <a:custGeom>
              <a:avLst/>
              <a:gdLst/>
              <a:ahLst/>
              <a:cxnLst/>
              <a:rect l="l" t="t" r="r" b="b"/>
              <a:pathLst>
                <a:path w="28098" h="27516" extrusionOk="0">
                  <a:moveTo>
                    <a:pt x="28098" y="1"/>
                  </a:moveTo>
                  <a:lnTo>
                    <a:pt x="0" y="27516"/>
                  </a:lnTo>
                  <a:lnTo>
                    <a:pt x="583" y="27516"/>
                  </a:lnTo>
                  <a:lnTo>
                    <a:pt x="28098" y="573"/>
                  </a:lnTo>
                  <a:lnTo>
                    <a:pt x="28098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5"/>
            <p:cNvSpPr/>
            <p:nvPr/>
          </p:nvSpPr>
          <p:spPr>
            <a:xfrm>
              <a:off x="1669675" y="2416500"/>
              <a:ext cx="329925" cy="323050"/>
            </a:xfrm>
            <a:custGeom>
              <a:avLst/>
              <a:gdLst/>
              <a:ahLst/>
              <a:cxnLst/>
              <a:rect l="l" t="t" r="r" b="b"/>
              <a:pathLst>
                <a:path w="13197" h="12922" extrusionOk="0">
                  <a:moveTo>
                    <a:pt x="13197" y="0"/>
                  </a:moveTo>
                  <a:lnTo>
                    <a:pt x="0" y="12922"/>
                  </a:lnTo>
                  <a:lnTo>
                    <a:pt x="594" y="12922"/>
                  </a:lnTo>
                  <a:lnTo>
                    <a:pt x="13197" y="572"/>
                  </a:lnTo>
                  <a:lnTo>
                    <a:pt x="13197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5"/>
            <p:cNvSpPr/>
            <p:nvPr/>
          </p:nvSpPr>
          <p:spPr>
            <a:xfrm>
              <a:off x="1048600" y="1938400"/>
              <a:ext cx="833050" cy="801150"/>
            </a:xfrm>
            <a:custGeom>
              <a:avLst/>
              <a:gdLst/>
              <a:ahLst/>
              <a:cxnLst/>
              <a:rect l="l" t="t" r="r" b="b"/>
              <a:pathLst>
                <a:path w="33322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5"/>
            <p:cNvSpPr/>
            <p:nvPr/>
          </p:nvSpPr>
          <p:spPr>
            <a:xfrm>
              <a:off x="1421400" y="2173175"/>
              <a:ext cx="578200" cy="566375"/>
            </a:xfrm>
            <a:custGeom>
              <a:avLst/>
              <a:gdLst/>
              <a:ahLst/>
              <a:cxnLst/>
              <a:rect l="l" t="t" r="r" b="b"/>
              <a:pathLst>
                <a:path w="23128" h="22655" extrusionOk="0">
                  <a:moveTo>
                    <a:pt x="23128" y="1"/>
                  </a:moveTo>
                  <a:lnTo>
                    <a:pt x="1" y="22655"/>
                  </a:lnTo>
                  <a:lnTo>
                    <a:pt x="584" y="22655"/>
                  </a:lnTo>
                  <a:lnTo>
                    <a:pt x="23128" y="584"/>
                  </a:lnTo>
                  <a:lnTo>
                    <a:pt x="23128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5"/>
            <p:cNvSpPr/>
            <p:nvPr/>
          </p:nvSpPr>
          <p:spPr>
            <a:xfrm>
              <a:off x="1545400" y="2294700"/>
              <a:ext cx="454200" cy="444850"/>
            </a:xfrm>
            <a:custGeom>
              <a:avLst/>
              <a:gdLst/>
              <a:ahLst/>
              <a:cxnLst/>
              <a:rect l="l" t="t" r="r" b="b"/>
              <a:pathLst>
                <a:path w="18168" h="17794" extrusionOk="0">
                  <a:moveTo>
                    <a:pt x="18168" y="0"/>
                  </a:moveTo>
                  <a:lnTo>
                    <a:pt x="0" y="17794"/>
                  </a:lnTo>
                  <a:lnTo>
                    <a:pt x="594" y="17794"/>
                  </a:lnTo>
                  <a:lnTo>
                    <a:pt x="18168" y="583"/>
                  </a:lnTo>
                  <a:lnTo>
                    <a:pt x="18168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5"/>
            <p:cNvSpPr/>
            <p:nvPr/>
          </p:nvSpPr>
          <p:spPr>
            <a:xfrm>
              <a:off x="1793925" y="2538000"/>
              <a:ext cx="205675" cy="201550"/>
            </a:xfrm>
            <a:custGeom>
              <a:avLst/>
              <a:gdLst/>
              <a:ahLst/>
              <a:cxnLst/>
              <a:rect l="l" t="t" r="r" b="b"/>
              <a:pathLst>
                <a:path w="8227" h="8062" extrusionOk="0">
                  <a:moveTo>
                    <a:pt x="8227" y="1"/>
                  </a:moveTo>
                  <a:lnTo>
                    <a:pt x="1" y="8062"/>
                  </a:lnTo>
                  <a:lnTo>
                    <a:pt x="595" y="8062"/>
                  </a:lnTo>
                  <a:lnTo>
                    <a:pt x="8227" y="584"/>
                  </a:lnTo>
                  <a:lnTo>
                    <a:pt x="8227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5"/>
            <p:cNvSpPr/>
            <p:nvPr/>
          </p:nvSpPr>
          <p:spPr>
            <a:xfrm>
              <a:off x="1918200" y="2659800"/>
              <a:ext cx="81400" cy="79750"/>
            </a:xfrm>
            <a:custGeom>
              <a:avLst/>
              <a:gdLst/>
              <a:ahLst/>
              <a:cxnLst/>
              <a:rect l="l" t="t" r="r" b="b"/>
              <a:pathLst>
                <a:path w="3256" h="3190" extrusionOk="0">
                  <a:moveTo>
                    <a:pt x="3256" y="1"/>
                  </a:moveTo>
                  <a:lnTo>
                    <a:pt x="1" y="3190"/>
                  </a:lnTo>
                  <a:lnTo>
                    <a:pt x="594" y="3190"/>
                  </a:lnTo>
                  <a:lnTo>
                    <a:pt x="3256" y="572"/>
                  </a:lnTo>
                  <a:lnTo>
                    <a:pt x="3256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" name="Google Shape;150;p25"/>
          <p:cNvGrpSpPr/>
          <p:nvPr/>
        </p:nvGrpSpPr>
        <p:grpSpPr>
          <a:xfrm>
            <a:off x="7619050" y="3707600"/>
            <a:ext cx="2336700" cy="2336700"/>
            <a:chOff x="-3409125" y="2800550"/>
            <a:chExt cx="2336700" cy="2336700"/>
          </a:xfrm>
        </p:grpSpPr>
        <p:sp>
          <p:nvSpPr>
            <p:cNvPr id="151" name="Google Shape;151;p25"/>
            <p:cNvSpPr/>
            <p:nvPr/>
          </p:nvSpPr>
          <p:spPr>
            <a:xfrm>
              <a:off x="-3409125" y="2800550"/>
              <a:ext cx="2336700" cy="23367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152" name="Google Shape;152;p25"/>
            <p:cNvSpPr/>
            <p:nvPr/>
          </p:nvSpPr>
          <p:spPr>
            <a:xfrm>
              <a:off x="-3068550" y="3141125"/>
              <a:ext cx="1655400" cy="1655400"/>
            </a:xfrm>
            <a:prstGeom prst="ellipse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" name="Google Shape;153;p25"/>
          <p:cNvGrpSpPr/>
          <p:nvPr/>
        </p:nvGrpSpPr>
        <p:grpSpPr>
          <a:xfrm>
            <a:off x="7191010" y="-27960"/>
            <a:ext cx="1230148" cy="634671"/>
            <a:chOff x="446775" y="1938400"/>
            <a:chExt cx="1552825" cy="801150"/>
          </a:xfrm>
        </p:grpSpPr>
        <p:sp>
          <p:nvSpPr>
            <p:cNvPr id="154" name="Google Shape;154;p25"/>
            <p:cNvSpPr/>
            <p:nvPr/>
          </p:nvSpPr>
          <p:spPr>
            <a:xfrm>
              <a:off x="446775" y="1938400"/>
              <a:ext cx="68225" cy="66825"/>
            </a:xfrm>
            <a:custGeom>
              <a:avLst/>
              <a:gdLst/>
              <a:ahLst/>
              <a:cxnLst/>
              <a:rect l="l" t="t" r="r" b="b"/>
              <a:pathLst>
                <a:path w="2729" h="2673" extrusionOk="0">
                  <a:moveTo>
                    <a:pt x="2145" y="0"/>
                  </a:moveTo>
                  <a:lnTo>
                    <a:pt x="1" y="2101"/>
                  </a:lnTo>
                  <a:lnTo>
                    <a:pt x="1" y="2672"/>
                  </a:lnTo>
                  <a:lnTo>
                    <a:pt x="2728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5"/>
            <p:cNvSpPr/>
            <p:nvPr/>
          </p:nvSpPr>
          <p:spPr>
            <a:xfrm>
              <a:off x="446775" y="1938400"/>
              <a:ext cx="192475" cy="188625"/>
            </a:xfrm>
            <a:custGeom>
              <a:avLst/>
              <a:gdLst/>
              <a:ahLst/>
              <a:cxnLst/>
              <a:rect l="l" t="t" r="r" b="b"/>
              <a:pathLst>
                <a:path w="7699" h="7545" extrusionOk="0">
                  <a:moveTo>
                    <a:pt x="7116" y="0"/>
                  </a:moveTo>
                  <a:lnTo>
                    <a:pt x="1" y="6961"/>
                  </a:lnTo>
                  <a:lnTo>
                    <a:pt x="1" y="7544"/>
                  </a:lnTo>
                  <a:lnTo>
                    <a:pt x="7699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5"/>
            <p:cNvSpPr/>
            <p:nvPr/>
          </p:nvSpPr>
          <p:spPr>
            <a:xfrm>
              <a:off x="446775" y="1938400"/>
              <a:ext cx="316750" cy="310125"/>
            </a:xfrm>
            <a:custGeom>
              <a:avLst/>
              <a:gdLst/>
              <a:ahLst/>
              <a:cxnLst/>
              <a:rect l="l" t="t" r="r" b="b"/>
              <a:pathLst>
                <a:path w="12670" h="12405" extrusionOk="0">
                  <a:moveTo>
                    <a:pt x="12087" y="0"/>
                  </a:moveTo>
                  <a:lnTo>
                    <a:pt x="1" y="11822"/>
                  </a:lnTo>
                  <a:lnTo>
                    <a:pt x="1" y="12405"/>
                  </a:lnTo>
                  <a:lnTo>
                    <a:pt x="12670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5"/>
            <p:cNvSpPr/>
            <p:nvPr/>
          </p:nvSpPr>
          <p:spPr>
            <a:xfrm>
              <a:off x="446775" y="1938400"/>
              <a:ext cx="441025" cy="431650"/>
            </a:xfrm>
            <a:custGeom>
              <a:avLst/>
              <a:gdLst/>
              <a:ahLst/>
              <a:cxnLst/>
              <a:rect l="l" t="t" r="r" b="b"/>
              <a:pathLst>
                <a:path w="17641" h="17266" extrusionOk="0">
                  <a:moveTo>
                    <a:pt x="17046" y="0"/>
                  </a:moveTo>
                  <a:lnTo>
                    <a:pt x="1" y="16694"/>
                  </a:lnTo>
                  <a:lnTo>
                    <a:pt x="1" y="17266"/>
                  </a:lnTo>
                  <a:lnTo>
                    <a:pt x="17640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5"/>
            <p:cNvSpPr/>
            <p:nvPr/>
          </p:nvSpPr>
          <p:spPr>
            <a:xfrm>
              <a:off x="446775" y="1938400"/>
              <a:ext cx="565275" cy="553450"/>
            </a:xfrm>
            <a:custGeom>
              <a:avLst/>
              <a:gdLst/>
              <a:ahLst/>
              <a:cxnLst/>
              <a:rect l="l" t="t" r="r" b="b"/>
              <a:pathLst>
                <a:path w="22611" h="22138" extrusionOk="0">
                  <a:moveTo>
                    <a:pt x="22017" y="0"/>
                  </a:moveTo>
                  <a:lnTo>
                    <a:pt x="1" y="21555"/>
                  </a:lnTo>
                  <a:lnTo>
                    <a:pt x="1" y="22137"/>
                  </a:lnTo>
                  <a:lnTo>
                    <a:pt x="22611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5"/>
            <p:cNvSpPr/>
            <p:nvPr/>
          </p:nvSpPr>
          <p:spPr>
            <a:xfrm>
              <a:off x="446775" y="1938400"/>
              <a:ext cx="689550" cy="674975"/>
            </a:xfrm>
            <a:custGeom>
              <a:avLst/>
              <a:gdLst/>
              <a:ahLst/>
              <a:cxnLst/>
              <a:rect l="l" t="t" r="r" b="b"/>
              <a:pathLst>
                <a:path w="27582" h="26999" extrusionOk="0">
                  <a:moveTo>
                    <a:pt x="26988" y="0"/>
                  </a:moveTo>
                  <a:lnTo>
                    <a:pt x="1" y="26426"/>
                  </a:lnTo>
                  <a:lnTo>
                    <a:pt x="1" y="26998"/>
                  </a:lnTo>
                  <a:lnTo>
                    <a:pt x="27582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5"/>
            <p:cNvSpPr/>
            <p:nvPr/>
          </p:nvSpPr>
          <p:spPr>
            <a:xfrm>
              <a:off x="446775" y="1938400"/>
              <a:ext cx="813825" cy="796475"/>
            </a:xfrm>
            <a:custGeom>
              <a:avLst/>
              <a:gdLst/>
              <a:ahLst/>
              <a:cxnLst/>
              <a:rect l="l" t="t" r="r" b="b"/>
              <a:pathLst>
                <a:path w="32553" h="31859" extrusionOk="0">
                  <a:moveTo>
                    <a:pt x="31959" y="0"/>
                  </a:moveTo>
                  <a:lnTo>
                    <a:pt x="1" y="31287"/>
                  </a:lnTo>
                  <a:lnTo>
                    <a:pt x="1" y="31859"/>
                  </a:lnTo>
                  <a:lnTo>
                    <a:pt x="32552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5"/>
            <p:cNvSpPr/>
            <p:nvPr/>
          </p:nvSpPr>
          <p:spPr>
            <a:xfrm>
              <a:off x="551800" y="1938400"/>
              <a:ext cx="832800" cy="801150"/>
            </a:xfrm>
            <a:custGeom>
              <a:avLst/>
              <a:gdLst/>
              <a:ahLst/>
              <a:cxnLst/>
              <a:rect l="l" t="t" r="r" b="b"/>
              <a:pathLst>
                <a:path w="33312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84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5"/>
            <p:cNvSpPr/>
            <p:nvPr/>
          </p:nvSpPr>
          <p:spPr>
            <a:xfrm>
              <a:off x="676075" y="1938400"/>
              <a:ext cx="832775" cy="801150"/>
            </a:xfrm>
            <a:custGeom>
              <a:avLst/>
              <a:gdLst/>
              <a:ahLst/>
              <a:cxnLst/>
              <a:rect l="l" t="t" r="r" b="b"/>
              <a:pathLst>
                <a:path w="33311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5"/>
            <p:cNvSpPr/>
            <p:nvPr/>
          </p:nvSpPr>
          <p:spPr>
            <a:xfrm>
              <a:off x="800075" y="1938400"/>
              <a:ext cx="833050" cy="801150"/>
            </a:xfrm>
            <a:custGeom>
              <a:avLst/>
              <a:gdLst/>
              <a:ahLst/>
              <a:cxnLst/>
              <a:rect l="l" t="t" r="r" b="b"/>
              <a:pathLst>
                <a:path w="33322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5"/>
            <p:cNvSpPr/>
            <p:nvPr/>
          </p:nvSpPr>
          <p:spPr>
            <a:xfrm>
              <a:off x="924325" y="1938400"/>
              <a:ext cx="833075" cy="801150"/>
            </a:xfrm>
            <a:custGeom>
              <a:avLst/>
              <a:gdLst/>
              <a:ahLst/>
              <a:cxnLst/>
              <a:rect l="l" t="t" r="r" b="b"/>
              <a:pathLst>
                <a:path w="33323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95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5"/>
            <p:cNvSpPr/>
            <p:nvPr/>
          </p:nvSpPr>
          <p:spPr>
            <a:xfrm>
              <a:off x="1172875" y="1938400"/>
              <a:ext cx="826725" cy="801150"/>
            </a:xfrm>
            <a:custGeom>
              <a:avLst/>
              <a:gdLst/>
              <a:ahLst/>
              <a:cxnLst/>
              <a:rect l="l" t="t" r="r" b="b"/>
              <a:pathLst>
                <a:path w="33069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069" y="242"/>
                  </a:lnTo>
                  <a:lnTo>
                    <a:pt x="33069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5"/>
            <p:cNvSpPr/>
            <p:nvPr/>
          </p:nvSpPr>
          <p:spPr>
            <a:xfrm>
              <a:off x="1297150" y="2051650"/>
              <a:ext cx="702450" cy="687900"/>
            </a:xfrm>
            <a:custGeom>
              <a:avLst/>
              <a:gdLst/>
              <a:ahLst/>
              <a:cxnLst/>
              <a:rect l="l" t="t" r="r" b="b"/>
              <a:pathLst>
                <a:path w="28098" h="27516" extrusionOk="0">
                  <a:moveTo>
                    <a:pt x="28098" y="1"/>
                  </a:moveTo>
                  <a:lnTo>
                    <a:pt x="0" y="27516"/>
                  </a:lnTo>
                  <a:lnTo>
                    <a:pt x="583" y="27516"/>
                  </a:lnTo>
                  <a:lnTo>
                    <a:pt x="28098" y="573"/>
                  </a:lnTo>
                  <a:lnTo>
                    <a:pt x="28098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5"/>
            <p:cNvSpPr/>
            <p:nvPr/>
          </p:nvSpPr>
          <p:spPr>
            <a:xfrm>
              <a:off x="1669675" y="2416500"/>
              <a:ext cx="329925" cy="323050"/>
            </a:xfrm>
            <a:custGeom>
              <a:avLst/>
              <a:gdLst/>
              <a:ahLst/>
              <a:cxnLst/>
              <a:rect l="l" t="t" r="r" b="b"/>
              <a:pathLst>
                <a:path w="13197" h="12922" extrusionOk="0">
                  <a:moveTo>
                    <a:pt x="13197" y="0"/>
                  </a:moveTo>
                  <a:lnTo>
                    <a:pt x="0" y="12922"/>
                  </a:lnTo>
                  <a:lnTo>
                    <a:pt x="594" y="12922"/>
                  </a:lnTo>
                  <a:lnTo>
                    <a:pt x="13197" y="572"/>
                  </a:lnTo>
                  <a:lnTo>
                    <a:pt x="13197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5"/>
            <p:cNvSpPr/>
            <p:nvPr/>
          </p:nvSpPr>
          <p:spPr>
            <a:xfrm>
              <a:off x="1048600" y="1938400"/>
              <a:ext cx="833050" cy="801150"/>
            </a:xfrm>
            <a:custGeom>
              <a:avLst/>
              <a:gdLst/>
              <a:ahLst/>
              <a:cxnLst/>
              <a:rect l="l" t="t" r="r" b="b"/>
              <a:pathLst>
                <a:path w="33322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5"/>
            <p:cNvSpPr/>
            <p:nvPr/>
          </p:nvSpPr>
          <p:spPr>
            <a:xfrm>
              <a:off x="1421400" y="2173175"/>
              <a:ext cx="578200" cy="566375"/>
            </a:xfrm>
            <a:custGeom>
              <a:avLst/>
              <a:gdLst/>
              <a:ahLst/>
              <a:cxnLst/>
              <a:rect l="l" t="t" r="r" b="b"/>
              <a:pathLst>
                <a:path w="23128" h="22655" extrusionOk="0">
                  <a:moveTo>
                    <a:pt x="23128" y="1"/>
                  </a:moveTo>
                  <a:lnTo>
                    <a:pt x="1" y="22655"/>
                  </a:lnTo>
                  <a:lnTo>
                    <a:pt x="584" y="22655"/>
                  </a:lnTo>
                  <a:lnTo>
                    <a:pt x="23128" y="584"/>
                  </a:lnTo>
                  <a:lnTo>
                    <a:pt x="23128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5"/>
            <p:cNvSpPr/>
            <p:nvPr/>
          </p:nvSpPr>
          <p:spPr>
            <a:xfrm>
              <a:off x="1545400" y="2294700"/>
              <a:ext cx="454200" cy="444850"/>
            </a:xfrm>
            <a:custGeom>
              <a:avLst/>
              <a:gdLst/>
              <a:ahLst/>
              <a:cxnLst/>
              <a:rect l="l" t="t" r="r" b="b"/>
              <a:pathLst>
                <a:path w="18168" h="17794" extrusionOk="0">
                  <a:moveTo>
                    <a:pt x="18168" y="0"/>
                  </a:moveTo>
                  <a:lnTo>
                    <a:pt x="0" y="17794"/>
                  </a:lnTo>
                  <a:lnTo>
                    <a:pt x="594" y="17794"/>
                  </a:lnTo>
                  <a:lnTo>
                    <a:pt x="18168" y="583"/>
                  </a:lnTo>
                  <a:lnTo>
                    <a:pt x="18168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5"/>
            <p:cNvSpPr/>
            <p:nvPr/>
          </p:nvSpPr>
          <p:spPr>
            <a:xfrm>
              <a:off x="1793925" y="2538000"/>
              <a:ext cx="205675" cy="201550"/>
            </a:xfrm>
            <a:custGeom>
              <a:avLst/>
              <a:gdLst/>
              <a:ahLst/>
              <a:cxnLst/>
              <a:rect l="l" t="t" r="r" b="b"/>
              <a:pathLst>
                <a:path w="8227" h="8062" extrusionOk="0">
                  <a:moveTo>
                    <a:pt x="8227" y="1"/>
                  </a:moveTo>
                  <a:lnTo>
                    <a:pt x="1" y="8062"/>
                  </a:lnTo>
                  <a:lnTo>
                    <a:pt x="595" y="8062"/>
                  </a:lnTo>
                  <a:lnTo>
                    <a:pt x="8227" y="584"/>
                  </a:lnTo>
                  <a:lnTo>
                    <a:pt x="8227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5"/>
            <p:cNvSpPr/>
            <p:nvPr/>
          </p:nvSpPr>
          <p:spPr>
            <a:xfrm>
              <a:off x="1918200" y="2659800"/>
              <a:ext cx="81400" cy="79750"/>
            </a:xfrm>
            <a:custGeom>
              <a:avLst/>
              <a:gdLst/>
              <a:ahLst/>
              <a:cxnLst/>
              <a:rect l="l" t="t" r="r" b="b"/>
              <a:pathLst>
                <a:path w="3256" h="3190" extrusionOk="0">
                  <a:moveTo>
                    <a:pt x="3256" y="1"/>
                  </a:moveTo>
                  <a:lnTo>
                    <a:pt x="1" y="3190"/>
                  </a:lnTo>
                  <a:lnTo>
                    <a:pt x="594" y="3190"/>
                  </a:lnTo>
                  <a:lnTo>
                    <a:pt x="3256" y="572"/>
                  </a:lnTo>
                  <a:lnTo>
                    <a:pt x="3256" y="1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2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3" name="Google Shape;173;p2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>
            <a:spLocks noGrp="1"/>
          </p:cNvSpPr>
          <p:nvPr>
            <p:ph type="subTitle" idx="1"/>
          </p:nvPr>
        </p:nvSpPr>
        <p:spPr>
          <a:xfrm>
            <a:off x="1651646" y="1771100"/>
            <a:ext cx="2378100" cy="554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68575" tIns="34275" rIns="68575" bIns="34275" anchor="b" anchorCtr="0">
            <a:norm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9pPr>
          </a:lstStyle>
          <a:p>
            <a:endParaRPr/>
          </a:p>
        </p:txBody>
      </p:sp>
      <p:sp>
        <p:nvSpPr>
          <p:cNvPr id="176" name="Google Shape;176;p26"/>
          <p:cNvSpPr txBox="1">
            <a:spLocks noGrp="1"/>
          </p:cNvSpPr>
          <p:nvPr>
            <p:ph type="subTitle" idx="2"/>
          </p:nvPr>
        </p:nvSpPr>
        <p:spPr>
          <a:xfrm>
            <a:off x="5114250" y="1771100"/>
            <a:ext cx="2378100" cy="5541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68575" tIns="34275" rIns="68575" bIns="34275" anchor="b" anchorCtr="0">
            <a:normAutofit/>
          </a:bodyPr>
          <a:lstStyle>
            <a:lvl1pPr lvl="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Oswald Medium"/>
              <a:buNone/>
              <a:defRPr sz="2400">
                <a:solidFill>
                  <a:schemeClr val="lt1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9pPr>
          </a:lstStyle>
          <a:p>
            <a:endParaRPr/>
          </a:p>
        </p:txBody>
      </p:sp>
      <p:sp>
        <p:nvSpPr>
          <p:cNvPr id="177" name="Google Shape;177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513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178" name="Google Shape;178;p26"/>
          <p:cNvPicPr preferRelativeResize="0"/>
          <p:nvPr/>
        </p:nvPicPr>
        <p:blipFill rotWithShape="1">
          <a:blip r:embed="rId2">
            <a:alphaModFix/>
          </a:blip>
          <a:srcRect l="47514" t="9395" r="43085"/>
          <a:stretch/>
        </p:blipFill>
        <p:spPr>
          <a:xfrm>
            <a:off x="1924" y="0"/>
            <a:ext cx="355651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9" name="Google Shape;179;p26"/>
          <p:cNvGrpSpPr/>
          <p:nvPr/>
        </p:nvGrpSpPr>
        <p:grpSpPr>
          <a:xfrm>
            <a:off x="7198751" y="4536789"/>
            <a:ext cx="1230148" cy="634671"/>
            <a:chOff x="446775" y="1938400"/>
            <a:chExt cx="1552825" cy="801150"/>
          </a:xfrm>
        </p:grpSpPr>
        <p:sp>
          <p:nvSpPr>
            <p:cNvPr id="180" name="Google Shape;180;p26"/>
            <p:cNvSpPr/>
            <p:nvPr/>
          </p:nvSpPr>
          <p:spPr>
            <a:xfrm>
              <a:off x="446775" y="1938400"/>
              <a:ext cx="68225" cy="66825"/>
            </a:xfrm>
            <a:custGeom>
              <a:avLst/>
              <a:gdLst/>
              <a:ahLst/>
              <a:cxnLst/>
              <a:rect l="l" t="t" r="r" b="b"/>
              <a:pathLst>
                <a:path w="2729" h="2673" extrusionOk="0">
                  <a:moveTo>
                    <a:pt x="2145" y="0"/>
                  </a:moveTo>
                  <a:lnTo>
                    <a:pt x="1" y="2101"/>
                  </a:lnTo>
                  <a:lnTo>
                    <a:pt x="1" y="2672"/>
                  </a:lnTo>
                  <a:lnTo>
                    <a:pt x="2728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6"/>
            <p:cNvSpPr/>
            <p:nvPr/>
          </p:nvSpPr>
          <p:spPr>
            <a:xfrm>
              <a:off x="446775" y="1938400"/>
              <a:ext cx="192475" cy="188625"/>
            </a:xfrm>
            <a:custGeom>
              <a:avLst/>
              <a:gdLst/>
              <a:ahLst/>
              <a:cxnLst/>
              <a:rect l="l" t="t" r="r" b="b"/>
              <a:pathLst>
                <a:path w="7699" h="7545" extrusionOk="0">
                  <a:moveTo>
                    <a:pt x="7116" y="0"/>
                  </a:moveTo>
                  <a:lnTo>
                    <a:pt x="1" y="6961"/>
                  </a:lnTo>
                  <a:lnTo>
                    <a:pt x="1" y="7544"/>
                  </a:lnTo>
                  <a:lnTo>
                    <a:pt x="7699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6"/>
            <p:cNvSpPr/>
            <p:nvPr/>
          </p:nvSpPr>
          <p:spPr>
            <a:xfrm>
              <a:off x="446775" y="1938400"/>
              <a:ext cx="316750" cy="310125"/>
            </a:xfrm>
            <a:custGeom>
              <a:avLst/>
              <a:gdLst/>
              <a:ahLst/>
              <a:cxnLst/>
              <a:rect l="l" t="t" r="r" b="b"/>
              <a:pathLst>
                <a:path w="12670" h="12405" extrusionOk="0">
                  <a:moveTo>
                    <a:pt x="12087" y="0"/>
                  </a:moveTo>
                  <a:lnTo>
                    <a:pt x="1" y="11822"/>
                  </a:lnTo>
                  <a:lnTo>
                    <a:pt x="1" y="12405"/>
                  </a:lnTo>
                  <a:lnTo>
                    <a:pt x="12670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6"/>
            <p:cNvSpPr/>
            <p:nvPr/>
          </p:nvSpPr>
          <p:spPr>
            <a:xfrm>
              <a:off x="446775" y="1938400"/>
              <a:ext cx="441025" cy="431650"/>
            </a:xfrm>
            <a:custGeom>
              <a:avLst/>
              <a:gdLst/>
              <a:ahLst/>
              <a:cxnLst/>
              <a:rect l="l" t="t" r="r" b="b"/>
              <a:pathLst>
                <a:path w="17641" h="17266" extrusionOk="0">
                  <a:moveTo>
                    <a:pt x="17046" y="0"/>
                  </a:moveTo>
                  <a:lnTo>
                    <a:pt x="1" y="16694"/>
                  </a:lnTo>
                  <a:lnTo>
                    <a:pt x="1" y="17266"/>
                  </a:lnTo>
                  <a:lnTo>
                    <a:pt x="17640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6"/>
            <p:cNvSpPr/>
            <p:nvPr/>
          </p:nvSpPr>
          <p:spPr>
            <a:xfrm>
              <a:off x="446775" y="1938400"/>
              <a:ext cx="565275" cy="553450"/>
            </a:xfrm>
            <a:custGeom>
              <a:avLst/>
              <a:gdLst/>
              <a:ahLst/>
              <a:cxnLst/>
              <a:rect l="l" t="t" r="r" b="b"/>
              <a:pathLst>
                <a:path w="22611" h="22138" extrusionOk="0">
                  <a:moveTo>
                    <a:pt x="22017" y="0"/>
                  </a:moveTo>
                  <a:lnTo>
                    <a:pt x="1" y="21555"/>
                  </a:lnTo>
                  <a:lnTo>
                    <a:pt x="1" y="22137"/>
                  </a:lnTo>
                  <a:lnTo>
                    <a:pt x="2261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6"/>
            <p:cNvSpPr/>
            <p:nvPr/>
          </p:nvSpPr>
          <p:spPr>
            <a:xfrm>
              <a:off x="446775" y="1938400"/>
              <a:ext cx="689550" cy="674975"/>
            </a:xfrm>
            <a:custGeom>
              <a:avLst/>
              <a:gdLst/>
              <a:ahLst/>
              <a:cxnLst/>
              <a:rect l="l" t="t" r="r" b="b"/>
              <a:pathLst>
                <a:path w="27582" h="26999" extrusionOk="0">
                  <a:moveTo>
                    <a:pt x="26988" y="0"/>
                  </a:moveTo>
                  <a:lnTo>
                    <a:pt x="1" y="26426"/>
                  </a:lnTo>
                  <a:lnTo>
                    <a:pt x="1" y="26998"/>
                  </a:lnTo>
                  <a:lnTo>
                    <a:pt x="2758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6"/>
            <p:cNvSpPr/>
            <p:nvPr/>
          </p:nvSpPr>
          <p:spPr>
            <a:xfrm>
              <a:off x="446775" y="1938400"/>
              <a:ext cx="813825" cy="796475"/>
            </a:xfrm>
            <a:custGeom>
              <a:avLst/>
              <a:gdLst/>
              <a:ahLst/>
              <a:cxnLst/>
              <a:rect l="l" t="t" r="r" b="b"/>
              <a:pathLst>
                <a:path w="32553" h="31859" extrusionOk="0">
                  <a:moveTo>
                    <a:pt x="31959" y="0"/>
                  </a:moveTo>
                  <a:lnTo>
                    <a:pt x="1" y="31287"/>
                  </a:lnTo>
                  <a:lnTo>
                    <a:pt x="1" y="31859"/>
                  </a:lnTo>
                  <a:lnTo>
                    <a:pt x="3255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6"/>
            <p:cNvSpPr/>
            <p:nvPr/>
          </p:nvSpPr>
          <p:spPr>
            <a:xfrm>
              <a:off x="551800" y="1938400"/>
              <a:ext cx="832800" cy="801150"/>
            </a:xfrm>
            <a:custGeom>
              <a:avLst/>
              <a:gdLst/>
              <a:ahLst/>
              <a:cxnLst/>
              <a:rect l="l" t="t" r="r" b="b"/>
              <a:pathLst>
                <a:path w="33312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84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6"/>
            <p:cNvSpPr/>
            <p:nvPr/>
          </p:nvSpPr>
          <p:spPr>
            <a:xfrm>
              <a:off x="676075" y="1938400"/>
              <a:ext cx="832775" cy="801150"/>
            </a:xfrm>
            <a:custGeom>
              <a:avLst/>
              <a:gdLst/>
              <a:ahLst/>
              <a:cxnLst/>
              <a:rect l="l" t="t" r="r" b="b"/>
              <a:pathLst>
                <a:path w="33311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31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6"/>
            <p:cNvSpPr/>
            <p:nvPr/>
          </p:nvSpPr>
          <p:spPr>
            <a:xfrm>
              <a:off x="800075" y="1938400"/>
              <a:ext cx="833050" cy="801150"/>
            </a:xfrm>
            <a:custGeom>
              <a:avLst/>
              <a:gdLst/>
              <a:ahLst/>
              <a:cxnLst/>
              <a:rect l="l" t="t" r="r" b="b"/>
              <a:pathLst>
                <a:path w="33322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6"/>
            <p:cNvSpPr/>
            <p:nvPr/>
          </p:nvSpPr>
          <p:spPr>
            <a:xfrm>
              <a:off x="924325" y="1938400"/>
              <a:ext cx="833075" cy="801150"/>
            </a:xfrm>
            <a:custGeom>
              <a:avLst/>
              <a:gdLst/>
              <a:ahLst/>
              <a:cxnLst/>
              <a:rect l="l" t="t" r="r" b="b"/>
              <a:pathLst>
                <a:path w="33323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95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6"/>
            <p:cNvSpPr/>
            <p:nvPr/>
          </p:nvSpPr>
          <p:spPr>
            <a:xfrm>
              <a:off x="1172875" y="1938400"/>
              <a:ext cx="826725" cy="801150"/>
            </a:xfrm>
            <a:custGeom>
              <a:avLst/>
              <a:gdLst/>
              <a:ahLst/>
              <a:cxnLst/>
              <a:rect l="l" t="t" r="r" b="b"/>
              <a:pathLst>
                <a:path w="33069" h="32046" extrusionOk="0">
                  <a:moveTo>
                    <a:pt x="32728" y="0"/>
                  </a:moveTo>
                  <a:lnTo>
                    <a:pt x="0" y="32046"/>
                  </a:lnTo>
                  <a:lnTo>
                    <a:pt x="583" y="32046"/>
                  </a:lnTo>
                  <a:lnTo>
                    <a:pt x="33069" y="242"/>
                  </a:lnTo>
                  <a:lnTo>
                    <a:pt x="33069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6"/>
            <p:cNvSpPr/>
            <p:nvPr/>
          </p:nvSpPr>
          <p:spPr>
            <a:xfrm>
              <a:off x="1297150" y="2051650"/>
              <a:ext cx="702450" cy="687900"/>
            </a:xfrm>
            <a:custGeom>
              <a:avLst/>
              <a:gdLst/>
              <a:ahLst/>
              <a:cxnLst/>
              <a:rect l="l" t="t" r="r" b="b"/>
              <a:pathLst>
                <a:path w="28098" h="27516" extrusionOk="0">
                  <a:moveTo>
                    <a:pt x="28098" y="1"/>
                  </a:moveTo>
                  <a:lnTo>
                    <a:pt x="0" y="27516"/>
                  </a:lnTo>
                  <a:lnTo>
                    <a:pt x="583" y="27516"/>
                  </a:lnTo>
                  <a:lnTo>
                    <a:pt x="28098" y="573"/>
                  </a:lnTo>
                  <a:lnTo>
                    <a:pt x="28098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6"/>
            <p:cNvSpPr/>
            <p:nvPr/>
          </p:nvSpPr>
          <p:spPr>
            <a:xfrm>
              <a:off x="1669675" y="2416500"/>
              <a:ext cx="329925" cy="323050"/>
            </a:xfrm>
            <a:custGeom>
              <a:avLst/>
              <a:gdLst/>
              <a:ahLst/>
              <a:cxnLst/>
              <a:rect l="l" t="t" r="r" b="b"/>
              <a:pathLst>
                <a:path w="13197" h="12922" extrusionOk="0">
                  <a:moveTo>
                    <a:pt x="13197" y="0"/>
                  </a:moveTo>
                  <a:lnTo>
                    <a:pt x="0" y="12922"/>
                  </a:lnTo>
                  <a:lnTo>
                    <a:pt x="594" y="12922"/>
                  </a:lnTo>
                  <a:lnTo>
                    <a:pt x="13197" y="572"/>
                  </a:lnTo>
                  <a:lnTo>
                    <a:pt x="13197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6"/>
            <p:cNvSpPr/>
            <p:nvPr/>
          </p:nvSpPr>
          <p:spPr>
            <a:xfrm>
              <a:off x="1048600" y="1938400"/>
              <a:ext cx="833050" cy="801150"/>
            </a:xfrm>
            <a:custGeom>
              <a:avLst/>
              <a:gdLst/>
              <a:ahLst/>
              <a:cxnLst/>
              <a:rect l="l" t="t" r="r" b="b"/>
              <a:pathLst>
                <a:path w="33322" h="32046" extrusionOk="0">
                  <a:moveTo>
                    <a:pt x="32728" y="0"/>
                  </a:moveTo>
                  <a:lnTo>
                    <a:pt x="1" y="32046"/>
                  </a:lnTo>
                  <a:lnTo>
                    <a:pt x="594" y="32046"/>
                  </a:lnTo>
                  <a:lnTo>
                    <a:pt x="33322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6"/>
            <p:cNvSpPr/>
            <p:nvPr/>
          </p:nvSpPr>
          <p:spPr>
            <a:xfrm>
              <a:off x="1421400" y="2173175"/>
              <a:ext cx="578200" cy="566375"/>
            </a:xfrm>
            <a:custGeom>
              <a:avLst/>
              <a:gdLst/>
              <a:ahLst/>
              <a:cxnLst/>
              <a:rect l="l" t="t" r="r" b="b"/>
              <a:pathLst>
                <a:path w="23128" h="22655" extrusionOk="0">
                  <a:moveTo>
                    <a:pt x="23128" y="1"/>
                  </a:moveTo>
                  <a:lnTo>
                    <a:pt x="1" y="22655"/>
                  </a:lnTo>
                  <a:lnTo>
                    <a:pt x="584" y="22655"/>
                  </a:lnTo>
                  <a:lnTo>
                    <a:pt x="23128" y="584"/>
                  </a:lnTo>
                  <a:lnTo>
                    <a:pt x="23128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6"/>
            <p:cNvSpPr/>
            <p:nvPr/>
          </p:nvSpPr>
          <p:spPr>
            <a:xfrm>
              <a:off x="1545400" y="2294700"/>
              <a:ext cx="454200" cy="444850"/>
            </a:xfrm>
            <a:custGeom>
              <a:avLst/>
              <a:gdLst/>
              <a:ahLst/>
              <a:cxnLst/>
              <a:rect l="l" t="t" r="r" b="b"/>
              <a:pathLst>
                <a:path w="18168" h="17794" extrusionOk="0">
                  <a:moveTo>
                    <a:pt x="18168" y="0"/>
                  </a:moveTo>
                  <a:lnTo>
                    <a:pt x="0" y="17794"/>
                  </a:lnTo>
                  <a:lnTo>
                    <a:pt x="594" y="17794"/>
                  </a:lnTo>
                  <a:lnTo>
                    <a:pt x="18168" y="583"/>
                  </a:lnTo>
                  <a:lnTo>
                    <a:pt x="18168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6"/>
            <p:cNvSpPr/>
            <p:nvPr/>
          </p:nvSpPr>
          <p:spPr>
            <a:xfrm>
              <a:off x="1793925" y="2538000"/>
              <a:ext cx="205675" cy="201550"/>
            </a:xfrm>
            <a:custGeom>
              <a:avLst/>
              <a:gdLst/>
              <a:ahLst/>
              <a:cxnLst/>
              <a:rect l="l" t="t" r="r" b="b"/>
              <a:pathLst>
                <a:path w="8227" h="8062" extrusionOk="0">
                  <a:moveTo>
                    <a:pt x="8227" y="1"/>
                  </a:moveTo>
                  <a:lnTo>
                    <a:pt x="1" y="8062"/>
                  </a:lnTo>
                  <a:lnTo>
                    <a:pt x="595" y="8062"/>
                  </a:lnTo>
                  <a:lnTo>
                    <a:pt x="8227" y="584"/>
                  </a:lnTo>
                  <a:lnTo>
                    <a:pt x="8227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6"/>
            <p:cNvSpPr/>
            <p:nvPr/>
          </p:nvSpPr>
          <p:spPr>
            <a:xfrm>
              <a:off x="1918200" y="2659800"/>
              <a:ext cx="81400" cy="79750"/>
            </a:xfrm>
            <a:custGeom>
              <a:avLst/>
              <a:gdLst/>
              <a:ahLst/>
              <a:cxnLst/>
              <a:rect l="l" t="t" r="r" b="b"/>
              <a:pathLst>
                <a:path w="3256" h="3190" extrusionOk="0">
                  <a:moveTo>
                    <a:pt x="3256" y="1"/>
                  </a:moveTo>
                  <a:lnTo>
                    <a:pt x="1" y="3190"/>
                  </a:lnTo>
                  <a:lnTo>
                    <a:pt x="594" y="3190"/>
                  </a:lnTo>
                  <a:lnTo>
                    <a:pt x="3256" y="572"/>
                  </a:lnTo>
                  <a:lnTo>
                    <a:pt x="3256" y="1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9" name="Google Shape;199;p26"/>
          <p:cNvSpPr txBox="1">
            <a:spLocks noGrp="1"/>
          </p:cNvSpPr>
          <p:nvPr>
            <p:ph type="body" idx="3"/>
          </p:nvPr>
        </p:nvSpPr>
        <p:spPr>
          <a:xfrm>
            <a:off x="1651646" y="2512425"/>
            <a:ext cx="2378100" cy="1846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429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26"/>
          <p:cNvSpPr txBox="1">
            <a:spLocks noGrp="1"/>
          </p:cNvSpPr>
          <p:nvPr>
            <p:ph type="body" idx="4"/>
          </p:nvPr>
        </p:nvSpPr>
        <p:spPr>
          <a:xfrm>
            <a:off x="5114250" y="2512425"/>
            <a:ext cx="2378100" cy="1846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/>
            </a:lvl1pPr>
            <a:lvl2pPr marL="914400" lvl="1" indent="-3429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2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4635500"/>
            <a:ext cx="9144005" cy="50800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rmAutofit/>
          </a:bodyPr>
          <a:lstStyle/>
          <a:p>
            <a:pPr>
              <a:buSzPts val="6000"/>
            </a:pPr>
            <a:r>
              <a:rPr lang="en-US" dirty="0"/>
              <a:t>Inheritance + Polymorphism</a:t>
            </a:r>
            <a:endParaRPr dirty="0"/>
          </a:p>
        </p:txBody>
      </p:sp>
      <p:sp>
        <p:nvSpPr>
          <p:cNvPr id="90" name="Google Shape;90;p1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755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0" indent="0">
              <a:spcBef>
                <a:spcPts val="0"/>
              </a:spcBef>
              <a:buSzPts val="2400"/>
            </a:pPr>
            <a:r>
              <a:rPr lang="en-US" dirty="0"/>
              <a:t>Hitesh Boinpally</a:t>
            </a:r>
          </a:p>
          <a:p>
            <a:pPr marL="0" indent="0">
              <a:spcBef>
                <a:spcPts val="0"/>
              </a:spcBef>
              <a:buSzPts val="2400"/>
            </a:pPr>
            <a:r>
              <a:rPr lang="en-US" dirty="0"/>
              <a:t>Summer 2023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D87B00-1D16-4E68-B646-AD5E09EFFD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D06493-D4B9-4EEF-B2F2-9BD263C6A426}"/>
              </a:ext>
            </a:extLst>
          </p:cNvPr>
          <p:cNvSpPr txBox="1"/>
          <p:nvPr/>
        </p:nvSpPr>
        <p:spPr>
          <a:xfrm>
            <a:off x="5252044" y="412228"/>
            <a:ext cx="3824087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MusicPlayer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var1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TapeDeck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MusicPlayer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var2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IPod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MusicPlayer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var3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IPhone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IPod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var4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IPhone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Object </a:t>
            </a:r>
            <a:r>
              <a:rPr lang="en-US" dirty="0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var5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IPod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Object </a:t>
            </a:r>
            <a:r>
              <a:rPr lang="en-US" dirty="0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var6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MusicPlayer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endParaRPr lang="en-US" sz="105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497F020-C0D6-43A5-B2A0-F7C5538EE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895532"/>
              </p:ext>
            </p:extLst>
          </p:nvPr>
        </p:nvGraphicFramePr>
        <p:xfrm>
          <a:off x="67869" y="270073"/>
          <a:ext cx="5009996" cy="255109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52499">
                  <a:extLst>
                    <a:ext uri="{9D8B030D-6E8A-4147-A177-3AD203B41FA5}">
                      <a16:colId xmlns:a16="http://schemas.microsoft.com/office/drawing/2014/main" val="3264887445"/>
                    </a:ext>
                  </a:extLst>
                </a:gridCol>
                <a:gridCol w="1252499">
                  <a:extLst>
                    <a:ext uri="{9D8B030D-6E8A-4147-A177-3AD203B41FA5}">
                      <a16:colId xmlns:a16="http://schemas.microsoft.com/office/drawing/2014/main" val="2232165381"/>
                    </a:ext>
                  </a:extLst>
                </a:gridCol>
                <a:gridCol w="1252499">
                  <a:extLst>
                    <a:ext uri="{9D8B030D-6E8A-4147-A177-3AD203B41FA5}">
                      <a16:colId xmlns:a16="http://schemas.microsoft.com/office/drawing/2014/main" val="1341326174"/>
                    </a:ext>
                  </a:extLst>
                </a:gridCol>
                <a:gridCol w="1252499">
                  <a:extLst>
                    <a:ext uri="{9D8B030D-6E8A-4147-A177-3AD203B41FA5}">
                      <a16:colId xmlns:a16="http://schemas.microsoft.com/office/drawing/2014/main" val="3434384567"/>
                    </a:ext>
                  </a:extLst>
                </a:gridCol>
              </a:tblGrid>
              <a:tr h="384317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ysClr val="windowText" lastClr="000000"/>
                          </a:solidFill>
                          <a:latin typeface="Consolas" panose="020B0609020204030204" pitchFamily="49" charset="0"/>
                        </a:rPr>
                        <a:t>m1()</a:t>
                      </a:r>
                      <a:endParaRPr lang="en-US" b="0" dirty="0">
                        <a:solidFill>
                          <a:sysClr val="windowText" lastClr="000000"/>
                        </a:solidFill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ysClr val="windowText" lastClr="000000"/>
                          </a:solidFill>
                          <a:latin typeface="Consolas" panose="020B0609020204030204" pitchFamily="49" charset="0"/>
                        </a:rPr>
                        <a:t>m2()</a:t>
                      </a:r>
                      <a:endParaRPr lang="en-US" b="0" dirty="0">
                        <a:solidFill>
                          <a:sysClr val="windowText" lastClr="000000"/>
                        </a:solidFill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ysClr val="windowText" lastClr="000000"/>
                          </a:solidFill>
                          <a:latin typeface="Consolas" panose="020B0609020204030204" pitchFamily="49" charset="0"/>
                        </a:rPr>
                        <a:t>m3()</a:t>
                      </a:r>
                      <a:endParaRPr lang="en-US" b="0" dirty="0">
                        <a:solidFill>
                          <a:sysClr val="windowText" lastClr="000000"/>
                        </a:solidFill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03352"/>
                  </a:ext>
                </a:extLst>
              </a:tr>
              <a:tr h="54169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Consolas" panose="020B0609020204030204" pitchFamily="49" charset="0"/>
                        </a:rPr>
                        <a:t>MusicPlayer</a:t>
                      </a:r>
                      <a:endParaRPr lang="en-US" sz="12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MP1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680570"/>
                  </a:ext>
                </a:extLst>
              </a:tr>
              <a:tr h="54169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Consolas" panose="020B0609020204030204" pitchFamily="49" charset="0"/>
                        </a:rPr>
                        <a:t>TapeDeck</a:t>
                      </a:r>
                      <a:endParaRPr lang="en-US" sz="12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MP1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TD3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2775049"/>
                  </a:ext>
                </a:extLst>
              </a:tr>
              <a:tr h="54169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Consolas" panose="020B0609020204030204" pitchFamily="49" charset="0"/>
                        </a:rPr>
                        <a:t>IPod</a:t>
                      </a:r>
                      <a:endParaRPr lang="en-US" sz="12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MP1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IPod2</a:t>
                      </a:r>
                    </a:p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m1()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/</a:t>
                      </a:r>
                      <a:endParaRPr lang="en-US" b="1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3071079"/>
                  </a:ext>
                </a:extLst>
              </a:tr>
              <a:tr h="54169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Consolas" panose="020B0609020204030204" pitchFamily="49" charset="0"/>
                        </a:rPr>
                        <a:t>IPhone</a:t>
                      </a:r>
                      <a:endParaRPr lang="en-US" sz="12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IPhone1</a:t>
                      </a:r>
                    </a:p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MP1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IPod2</a:t>
                      </a:r>
                    </a:p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m1()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IPhone3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9863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0F40C28-501F-4A8C-ABB5-AD1DD41A3EB0}"/>
              </a:ext>
            </a:extLst>
          </p:cNvPr>
          <p:cNvSpPr txBox="1"/>
          <p:nvPr/>
        </p:nvSpPr>
        <p:spPr>
          <a:xfrm>
            <a:off x="5252044" y="2002097"/>
            <a:ext cx="3131237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var1.m1();</a:t>
            </a:r>
            <a:br>
              <a:rPr lang="en-US" sz="14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MusicPlayer1</a:t>
            </a:r>
            <a:br>
              <a:rPr lang="en-US" sz="14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400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var3.m1();</a:t>
            </a:r>
            <a:br>
              <a:rPr lang="en-US" sz="14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IPhone1 / MusicPlayer1</a:t>
            </a:r>
            <a:br>
              <a:rPr lang="en-US" sz="14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400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var4.m2();</a:t>
            </a:r>
            <a:br>
              <a:rPr lang="en-US" sz="14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IPod2 / IPhone1 / MusicPlayer1</a:t>
            </a:r>
            <a:br>
              <a:rPr lang="en-US" sz="14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400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var3.m2();</a:t>
            </a:r>
            <a:br>
              <a:rPr lang="en-US" sz="14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Compiler Error (CE)</a:t>
            </a:r>
            <a:br>
              <a:rPr lang="en-US" sz="14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400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var5.m1();</a:t>
            </a:r>
            <a:br>
              <a:rPr lang="en-US" sz="14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Compiler Error (CE)</a:t>
            </a:r>
          </a:p>
        </p:txBody>
      </p:sp>
      <p:sp>
        <p:nvSpPr>
          <p:cNvPr id="8" name="Google Shape;99;p2">
            <a:extLst>
              <a:ext uri="{FF2B5EF4-FFF2-40B4-BE49-F238E27FC236}">
                <a16:creationId xmlns:a16="http://schemas.microsoft.com/office/drawing/2014/main" id="{C52AF40F-A3AE-4A48-B20E-8A40ED64A0D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13 - Summer 2023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0663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D87B00-1D16-4E68-B646-AD5E09EFFD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D06493-D4B9-4EEF-B2F2-9BD263C6A426}"/>
              </a:ext>
            </a:extLst>
          </p:cNvPr>
          <p:cNvSpPr txBox="1"/>
          <p:nvPr/>
        </p:nvSpPr>
        <p:spPr>
          <a:xfrm>
            <a:off x="5252044" y="412228"/>
            <a:ext cx="3824087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MusicPlayer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var1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TapeDeck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MusicPlayer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var2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IPod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MusicPlayer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var3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IPhone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IPod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var4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IPhone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Object </a:t>
            </a:r>
            <a:r>
              <a:rPr lang="en-US" dirty="0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var5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IPod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Object </a:t>
            </a:r>
            <a:r>
              <a:rPr lang="en-US" dirty="0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var6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MusicPlayer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endParaRPr lang="en-US" sz="105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497F020-C0D6-43A5-B2A0-F7C5538EE8D1}"/>
              </a:ext>
            </a:extLst>
          </p:cNvPr>
          <p:cNvGraphicFramePr>
            <a:graphicFrameLocks noGrp="1"/>
          </p:cNvGraphicFramePr>
          <p:nvPr/>
        </p:nvGraphicFramePr>
        <p:xfrm>
          <a:off x="67869" y="270073"/>
          <a:ext cx="5009996" cy="255109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52499">
                  <a:extLst>
                    <a:ext uri="{9D8B030D-6E8A-4147-A177-3AD203B41FA5}">
                      <a16:colId xmlns:a16="http://schemas.microsoft.com/office/drawing/2014/main" val="3264887445"/>
                    </a:ext>
                  </a:extLst>
                </a:gridCol>
                <a:gridCol w="1252499">
                  <a:extLst>
                    <a:ext uri="{9D8B030D-6E8A-4147-A177-3AD203B41FA5}">
                      <a16:colId xmlns:a16="http://schemas.microsoft.com/office/drawing/2014/main" val="2232165381"/>
                    </a:ext>
                  </a:extLst>
                </a:gridCol>
                <a:gridCol w="1252499">
                  <a:extLst>
                    <a:ext uri="{9D8B030D-6E8A-4147-A177-3AD203B41FA5}">
                      <a16:colId xmlns:a16="http://schemas.microsoft.com/office/drawing/2014/main" val="1341326174"/>
                    </a:ext>
                  </a:extLst>
                </a:gridCol>
                <a:gridCol w="1252499">
                  <a:extLst>
                    <a:ext uri="{9D8B030D-6E8A-4147-A177-3AD203B41FA5}">
                      <a16:colId xmlns:a16="http://schemas.microsoft.com/office/drawing/2014/main" val="3434384567"/>
                    </a:ext>
                  </a:extLst>
                </a:gridCol>
              </a:tblGrid>
              <a:tr h="384317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ysClr val="windowText" lastClr="000000"/>
                          </a:solidFill>
                          <a:latin typeface="Consolas" panose="020B0609020204030204" pitchFamily="49" charset="0"/>
                        </a:rPr>
                        <a:t>m1()</a:t>
                      </a:r>
                      <a:endParaRPr lang="en-US" b="0" dirty="0">
                        <a:solidFill>
                          <a:sysClr val="windowText" lastClr="000000"/>
                        </a:solidFill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ysClr val="windowText" lastClr="000000"/>
                          </a:solidFill>
                          <a:latin typeface="Consolas" panose="020B0609020204030204" pitchFamily="49" charset="0"/>
                        </a:rPr>
                        <a:t>m2()</a:t>
                      </a:r>
                      <a:endParaRPr lang="en-US" b="0" dirty="0">
                        <a:solidFill>
                          <a:sysClr val="windowText" lastClr="000000"/>
                        </a:solidFill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ysClr val="windowText" lastClr="000000"/>
                          </a:solidFill>
                          <a:latin typeface="Consolas" panose="020B0609020204030204" pitchFamily="49" charset="0"/>
                        </a:rPr>
                        <a:t>m3()</a:t>
                      </a:r>
                      <a:endParaRPr lang="en-US" b="0" dirty="0">
                        <a:solidFill>
                          <a:sysClr val="windowText" lastClr="000000"/>
                        </a:solidFill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03352"/>
                  </a:ext>
                </a:extLst>
              </a:tr>
              <a:tr h="54169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Consolas" panose="020B0609020204030204" pitchFamily="49" charset="0"/>
                        </a:rPr>
                        <a:t>MusicPlayer</a:t>
                      </a:r>
                      <a:endParaRPr lang="en-US" sz="12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MP1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680570"/>
                  </a:ext>
                </a:extLst>
              </a:tr>
              <a:tr h="54169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Consolas" panose="020B0609020204030204" pitchFamily="49" charset="0"/>
                        </a:rPr>
                        <a:t>TapeDeck</a:t>
                      </a:r>
                      <a:endParaRPr lang="en-US" sz="12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MP1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TD3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2775049"/>
                  </a:ext>
                </a:extLst>
              </a:tr>
              <a:tr h="54169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Consolas" panose="020B0609020204030204" pitchFamily="49" charset="0"/>
                        </a:rPr>
                        <a:t>IPod</a:t>
                      </a:r>
                      <a:endParaRPr lang="en-US" sz="12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MP1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IPod2</a:t>
                      </a:r>
                    </a:p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m1()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/</a:t>
                      </a:r>
                      <a:endParaRPr lang="en-US" b="1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3071079"/>
                  </a:ext>
                </a:extLst>
              </a:tr>
              <a:tr h="54169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Consolas" panose="020B0609020204030204" pitchFamily="49" charset="0"/>
                        </a:rPr>
                        <a:t>IPhone</a:t>
                      </a:r>
                      <a:endParaRPr lang="en-US" sz="12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IPhone1</a:t>
                      </a:r>
                    </a:p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MP1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IPod2</a:t>
                      </a:r>
                    </a:p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m1()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IPhone3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9863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0F40C28-501F-4A8C-ABB5-AD1DD41A3EB0}"/>
              </a:ext>
            </a:extLst>
          </p:cNvPr>
          <p:cNvSpPr txBox="1"/>
          <p:nvPr/>
        </p:nvSpPr>
        <p:spPr>
          <a:xfrm>
            <a:off x="5252044" y="2002097"/>
            <a:ext cx="313123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TapeDeck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var1).m2();</a:t>
            </a:r>
          </a:p>
          <a:p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IPod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var3).m2();</a:t>
            </a:r>
          </a:p>
          <a:p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IPhone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var2).m1();</a:t>
            </a:r>
          </a:p>
          <a:p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TapeDeck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var3).m2();</a:t>
            </a:r>
          </a:p>
          <a:p>
            <a:endParaRPr lang="en-US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Google Shape;99;p2">
            <a:extLst>
              <a:ext uri="{FF2B5EF4-FFF2-40B4-BE49-F238E27FC236}">
                <a16:creationId xmlns:a16="http://schemas.microsoft.com/office/drawing/2014/main" id="{8D18AD2D-2C28-42AB-9A3E-4DECF886A77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13 - Summer 2023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2943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D87B00-1D16-4E68-B646-AD5E09EFFD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D06493-D4B9-4EEF-B2F2-9BD263C6A426}"/>
              </a:ext>
            </a:extLst>
          </p:cNvPr>
          <p:cNvSpPr txBox="1"/>
          <p:nvPr/>
        </p:nvSpPr>
        <p:spPr>
          <a:xfrm>
            <a:off x="5252044" y="412228"/>
            <a:ext cx="3824087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MusicPlayer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var1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TapeDeck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MusicPlayer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var2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IPod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MusicPlayer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var3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IPhone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IPod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var4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IPhone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Object </a:t>
            </a:r>
            <a:r>
              <a:rPr lang="en-US" dirty="0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var5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IPod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Object </a:t>
            </a:r>
            <a:r>
              <a:rPr lang="en-US" dirty="0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var6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MusicPlayer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endParaRPr lang="en-US" sz="105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497F020-C0D6-43A5-B2A0-F7C5538EE8D1}"/>
              </a:ext>
            </a:extLst>
          </p:cNvPr>
          <p:cNvGraphicFramePr>
            <a:graphicFrameLocks noGrp="1"/>
          </p:cNvGraphicFramePr>
          <p:nvPr/>
        </p:nvGraphicFramePr>
        <p:xfrm>
          <a:off x="67869" y="270073"/>
          <a:ext cx="5009996" cy="255109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52499">
                  <a:extLst>
                    <a:ext uri="{9D8B030D-6E8A-4147-A177-3AD203B41FA5}">
                      <a16:colId xmlns:a16="http://schemas.microsoft.com/office/drawing/2014/main" val="3264887445"/>
                    </a:ext>
                  </a:extLst>
                </a:gridCol>
                <a:gridCol w="1252499">
                  <a:extLst>
                    <a:ext uri="{9D8B030D-6E8A-4147-A177-3AD203B41FA5}">
                      <a16:colId xmlns:a16="http://schemas.microsoft.com/office/drawing/2014/main" val="2232165381"/>
                    </a:ext>
                  </a:extLst>
                </a:gridCol>
                <a:gridCol w="1252499">
                  <a:extLst>
                    <a:ext uri="{9D8B030D-6E8A-4147-A177-3AD203B41FA5}">
                      <a16:colId xmlns:a16="http://schemas.microsoft.com/office/drawing/2014/main" val="1341326174"/>
                    </a:ext>
                  </a:extLst>
                </a:gridCol>
                <a:gridCol w="1252499">
                  <a:extLst>
                    <a:ext uri="{9D8B030D-6E8A-4147-A177-3AD203B41FA5}">
                      <a16:colId xmlns:a16="http://schemas.microsoft.com/office/drawing/2014/main" val="3434384567"/>
                    </a:ext>
                  </a:extLst>
                </a:gridCol>
              </a:tblGrid>
              <a:tr h="384317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ysClr val="windowText" lastClr="000000"/>
                          </a:solidFill>
                          <a:latin typeface="Consolas" panose="020B0609020204030204" pitchFamily="49" charset="0"/>
                        </a:rPr>
                        <a:t>m1()</a:t>
                      </a:r>
                      <a:endParaRPr lang="en-US" b="0" dirty="0">
                        <a:solidFill>
                          <a:sysClr val="windowText" lastClr="000000"/>
                        </a:solidFill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ysClr val="windowText" lastClr="000000"/>
                          </a:solidFill>
                          <a:latin typeface="Consolas" panose="020B0609020204030204" pitchFamily="49" charset="0"/>
                        </a:rPr>
                        <a:t>m2()</a:t>
                      </a:r>
                      <a:endParaRPr lang="en-US" b="0" dirty="0">
                        <a:solidFill>
                          <a:sysClr val="windowText" lastClr="000000"/>
                        </a:solidFill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ysClr val="windowText" lastClr="000000"/>
                          </a:solidFill>
                          <a:latin typeface="Consolas" panose="020B0609020204030204" pitchFamily="49" charset="0"/>
                        </a:rPr>
                        <a:t>m3()</a:t>
                      </a:r>
                      <a:endParaRPr lang="en-US" b="0" dirty="0">
                        <a:solidFill>
                          <a:sysClr val="windowText" lastClr="000000"/>
                        </a:solidFill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03352"/>
                  </a:ext>
                </a:extLst>
              </a:tr>
              <a:tr h="54169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Consolas" panose="020B0609020204030204" pitchFamily="49" charset="0"/>
                        </a:rPr>
                        <a:t>MusicPlayer</a:t>
                      </a:r>
                      <a:endParaRPr lang="en-US" sz="12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MP1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680570"/>
                  </a:ext>
                </a:extLst>
              </a:tr>
              <a:tr h="54169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Consolas" panose="020B0609020204030204" pitchFamily="49" charset="0"/>
                        </a:rPr>
                        <a:t>TapeDeck</a:t>
                      </a:r>
                      <a:endParaRPr lang="en-US" sz="12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MP1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TD3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2775049"/>
                  </a:ext>
                </a:extLst>
              </a:tr>
              <a:tr h="54169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Consolas" panose="020B0609020204030204" pitchFamily="49" charset="0"/>
                        </a:rPr>
                        <a:t>IPod</a:t>
                      </a:r>
                      <a:endParaRPr lang="en-US" sz="12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MP1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IPod2</a:t>
                      </a:r>
                    </a:p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m1()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/</a:t>
                      </a:r>
                      <a:endParaRPr lang="en-US" b="1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3071079"/>
                  </a:ext>
                </a:extLst>
              </a:tr>
              <a:tr h="54169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Consolas" panose="020B0609020204030204" pitchFamily="49" charset="0"/>
                        </a:rPr>
                        <a:t>IPhone</a:t>
                      </a:r>
                      <a:endParaRPr lang="en-US" sz="12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IPhone1</a:t>
                      </a:r>
                    </a:p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MP1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IPod2</a:t>
                      </a:r>
                    </a:p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m1()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IPhone3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9863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0F40C28-501F-4A8C-ABB5-AD1DD41A3EB0}"/>
              </a:ext>
            </a:extLst>
          </p:cNvPr>
          <p:cNvSpPr txBox="1"/>
          <p:nvPr/>
        </p:nvSpPr>
        <p:spPr>
          <a:xfrm>
            <a:off x="5252044" y="2002097"/>
            <a:ext cx="313123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b="1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TapeDeck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var1).m2();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Compiler Error (CE)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b="1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IPod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var3).m2();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IPod2 / IPhone1 / MusicPlayer1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b="1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IPhone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var2).m1();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Runtime Error (RE)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b="1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TapeDeck</a:t>
            </a:r>
            <a:r>
              <a:rPr lang="en-US" b="1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 var3).m2();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Compiler Error (CE)</a:t>
            </a:r>
          </a:p>
        </p:txBody>
      </p:sp>
      <p:sp>
        <p:nvSpPr>
          <p:cNvPr id="6" name="Google Shape;99;p2">
            <a:extLst>
              <a:ext uri="{FF2B5EF4-FFF2-40B4-BE49-F238E27FC236}">
                <a16:creationId xmlns:a16="http://schemas.microsoft.com/office/drawing/2014/main" id="{81D5B6BC-9085-4542-A59F-C0E4884C5F82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13 - Summer 2023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7924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0" y="0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The Rules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13 -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13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B719D1-C30E-43C9-85F0-F85991547A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01" t="11719" r="5279" b="19313"/>
          <a:stretch/>
        </p:blipFill>
        <p:spPr>
          <a:xfrm>
            <a:off x="1091667" y="783770"/>
            <a:ext cx="6553947" cy="3845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165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20853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 Logistics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Inheritance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 Errors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Polymorphism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13 -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2</a:t>
            </a:fld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223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20853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 Logistics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Inheritance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 Errors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Polymorphism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13 -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3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6" name="Google Shape;110;p3">
            <a:extLst>
              <a:ext uri="{FF2B5EF4-FFF2-40B4-BE49-F238E27FC236}">
                <a16:creationId xmlns:a16="http://schemas.microsoft.com/office/drawing/2014/main" id="{0166378F-3E27-467A-8E00-5EDF77CEF7DE}"/>
              </a:ext>
            </a:extLst>
          </p:cNvPr>
          <p:cNvSpPr/>
          <p:nvPr/>
        </p:nvSpPr>
        <p:spPr>
          <a:xfrm flipH="1">
            <a:off x="2738864" y="1830109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7307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Inheritance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5123639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Inheritance: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Forming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hierarchial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relationships between classes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Allows for sharing / reusing of code between classes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Superclass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The class being extended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6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Subclass</a:t>
            </a: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class that inherits behavior from superclass</a:t>
            </a:r>
          </a:p>
          <a:p>
            <a:pPr marL="1085850" lvl="2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Gains copy of every method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13 -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4</a:t>
            </a:fld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042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Inheritance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5123639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Inheritance: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Forming </a:t>
            </a:r>
            <a:r>
              <a:rPr lang="en-US" sz="20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hierarchial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relationships between classes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Allows for sharing / reusing of code between classes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Superclass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The class being extended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6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Subclass</a:t>
            </a:r>
            <a:r>
              <a:rPr lang="en-U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class that inherits behavior from superclass</a:t>
            </a:r>
          </a:p>
          <a:p>
            <a:pPr marL="1085850" lvl="2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Gains copy of every method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Inheritance forms an “is-a” relationship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6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Tiger extends Cat</a:t>
            </a:r>
          </a:p>
          <a:p>
            <a:pPr marL="628650" lvl="1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 that </a:t>
            </a:r>
            <a:r>
              <a:rPr lang="en-US" sz="1600" dirty="0">
                <a:solidFill>
                  <a:schemeClr val="accent5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Tiger</a:t>
            </a:r>
            <a:r>
              <a:rPr lang="en-U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“is-a” </a:t>
            </a:r>
            <a:r>
              <a:rPr lang="en-US" sz="1600" dirty="0">
                <a:solidFill>
                  <a:srgbClr val="0070C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Cat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13 -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5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3D53FD0-1ABB-4AC5-955B-8EA06055110B}"/>
              </a:ext>
            </a:extLst>
          </p:cNvPr>
          <p:cNvSpPr/>
          <p:nvPr/>
        </p:nvSpPr>
        <p:spPr>
          <a:xfrm>
            <a:off x="6637176" y="1369219"/>
            <a:ext cx="1878174" cy="7526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Cat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57F380-6086-4506-A47D-31E27D847168}"/>
              </a:ext>
            </a:extLst>
          </p:cNvPr>
          <p:cNvSpPr/>
          <p:nvPr/>
        </p:nvSpPr>
        <p:spPr>
          <a:xfrm>
            <a:off x="6637176" y="2976127"/>
            <a:ext cx="1878174" cy="75267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Tiger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8708FF8-E181-4CAD-B26C-8A8D0264846D}"/>
              </a:ext>
            </a:extLst>
          </p:cNvPr>
          <p:cNvCxnSpPr>
            <a:stCxn id="8" idx="0"/>
            <a:endCxn id="2" idx="2"/>
          </p:cNvCxnSpPr>
          <p:nvPr/>
        </p:nvCxnSpPr>
        <p:spPr>
          <a:xfrm flipV="1">
            <a:off x="7576263" y="2121889"/>
            <a:ext cx="0" cy="854238"/>
          </a:xfrm>
          <a:prstGeom prst="straightConnector1">
            <a:avLst/>
          </a:prstGeom>
          <a:ln w="38100">
            <a:headEnd type="oval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204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pPr>
              <a:buSzPts val="4400"/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20853" cy="3213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rmAutofit/>
          </a:bodyPr>
          <a:lstStyle/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 Logistics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Inheritance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Different Errors</a:t>
            </a:r>
          </a:p>
          <a:p>
            <a:pPr marL="171450" indent="-171450">
              <a:lnSpc>
                <a:spcPct val="100000"/>
              </a:lnSpc>
              <a:spcBef>
                <a:spcPts val="0"/>
              </a:spcBef>
              <a:buSzPct val="100000"/>
            </a:pPr>
            <a:r>
              <a:rPr lang="en-US" sz="22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Polymorphism</a:t>
            </a:r>
          </a:p>
        </p:txBody>
      </p:sp>
      <p:sp>
        <p:nvSpPr>
          <p:cNvPr id="99" name="Google Shape;99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13 - Summer 2023</a:t>
            </a:r>
            <a:endParaRPr dirty="0"/>
          </a:p>
        </p:txBody>
      </p:sp>
      <p:sp>
        <p:nvSpPr>
          <p:cNvPr id="100" name="Google Shape;100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200"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pPr>
                <a:buSzPts val="1200"/>
              </a:pPr>
              <a:t>6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6" name="Google Shape;110;p3">
            <a:extLst>
              <a:ext uri="{FF2B5EF4-FFF2-40B4-BE49-F238E27FC236}">
                <a16:creationId xmlns:a16="http://schemas.microsoft.com/office/drawing/2014/main" id="{0166378F-3E27-467A-8E00-5EDF77CEF7DE}"/>
              </a:ext>
            </a:extLst>
          </p:cNvPr>
          <p:cNvSpPr/>
          <p:nvPr/>
        </p:nvSpPr>
        <p:spPr>
          <a:xfrm flipH="1">
            <a:off x="2832170" y="2192540"/>
            <a:ext cx="580171" cy="157655"/>
          </a:xfrm>
          <a:prstGeom prst="rightArrow">
            <a:avLst>
              <a:gd name="adj1" fmla="val 50000"/>
              <a:gd name="adj2" fmla="val 102000"/>
            </a:avLst>
          </a:prstGeom>
          <a:solidFill>
            <a:schemeClr val="accent2"/>
          </a:solidFill>
          <a:ln w="12700" cap="flat" cmpd="sng">
            <a:solidFill>
              <a:srgbClr val="69593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9424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D87B00-1D16-4E68-B646-AD5E09EFFD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4CC3EA-3B70-4384-912A-858AD7D75198}"/>
              </a:ext>
            </a:extLst>
          </p:cNvPr>
          <p:cNvSpPr txBox="1"/>
          <p:nvPr/>
        </p:nvSpPr>
        <p:spPr>
          <a:xfrm>
            <a:off x="464885" y="143287"/>
            <a:ext cx="386122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class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MusicPlayer</a:t>
            </a:r>
            <a:r>
              <a:rPr lang="en-US" sz="12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1200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void </a:t>
            </a:r>
            <a:r>
              <a:rPr lang="en-US" sz="1200" dirty="0">
                <a:solidFill>
                  <a:srgbClr val="00627A"/>
                </a:solidFill>
                <a:effectLst/>
                <a:latin typeface="Consolas" panose="020B0609020204030204" pitchFamily="49" charset="0"/>
              </a:rPr>
              <a:t>m1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{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sz="1200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S.o.pln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"MusicPlayer1"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r>
              <a:rPr lang="en-US" sz="1200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class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TapeDeck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extends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MusicPlayer</a:t>
            </a:r>
            <a:r>
              <a:rPr lang="en-US" sz="12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1200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void </a:t>
            </a:r>
            <a:r>
              <a:rPr lang="en-US" sz="1200" dirty="0">
                <a:solidFill>
                  <a:srgbClr val="00627A"/>
                </a:solidFill>
                <a:effectLst/>
                <a:latin typeface="Consolas" panose="020B0609020204030204" pitchFamily="49" charset="0"/>
              </a:rPr>
              <a:t>m3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{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sz="1200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S.o.pln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"TapeDeck3"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D06493-D4B9-4EEF-B2F2-9BD263C6A426}"/>
              </a:ext>
            </a:extLst>
          </p:cNvPr>
          <p:cNvSpPr txBox="1"/>
          <p:nvPr/>
        </p:nvSpPr>
        <p:spPr>
          <a:xfrm>
            <a:off x="5077865" y="270073"/>
            <a:ext cx="382408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class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IPod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extends </a:t>
            </a:r>
            <a:r>
              <a:rPr lang="en-US" sz="1200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MusicPlayer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1200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void </a:t>
            </a:r>
            <a:r>
              <a:rPr lang="en-US" sz="1200" dirty="0">
                <a:solidFill>
                  <a:srgbClr val="00627A"/>
                </a:solidFill>
                <a:effectLst/>
                <a:latin typeface="Consolas" panose="020B0609020204030204" pitchFamily="49" charset="0"/>
              </a:rPr>
              <a:t>m2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{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sz="1200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S.o.pln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"IPod2"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m1();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class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IPhone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extends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IPod</a:t>
            </a:r>
            <a:r>
              <a:rPr lang="en-US" sz="12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1200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void </a:t>
            </a:r>
            <a:r>
              <a:rPr lang="en-US" sz="1200" dirty="0">
                <a:solidFill>
                  <a:srgbClr val="00627A"/>
                </a:solidFill>
                <a:effectLst/>
                <a:latin typeface="Consolas" panose="020B0609020204030204" pitchFamily="49" charset="0"/>
              </a:rPr>
              <a:t>m1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{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sz="1200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S.o.pln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"IPhone1"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sz="1200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super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.m1();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1200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void </a:t>
            </a:r>
            <a:r>
              <a:rPr lang="en-US" sz="1200" dirty="0">
                <a:solidFill>
                  <a:srgbClr val="00627A"/>
                </a:solidFill>
                <a:effectLst/>
                <a:latin typeface="Consolas" panose="020B0609020204030204" pitchFamily="49" charset="0"/>
              </a:rPr>
              <a:t>m3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{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sz="1200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S.o.pln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"IPhone3"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497F020-C0D6-43A5-B2A0-F7C5538EE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364852"/>
              </p:ext>
            </p:extLst>
          </p:nvPr>
        </p:nvGraphicFramePr>
        <p:xfrm>
          <a:off x="111414" y="2043953"/>
          <a:ext cx="5009996" cy="255109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52499">
                  <a:extLst>
                    <a:ext uri="{9D8B030D-6E8A-4147-A177-3AD203B41FA5}">
                      <a16:colId xmlns:a16="http://schemas.microsoft.com/office/drawing/2014/main" val="3264887445"/>
                    </a:ext>
                  </a:extLst>
                </a:gridCol>
                <a:gridCol w="1252499">
                  <a:extLst>
                    <a:ext uri="{9D8B030D-6E8A-4147-A177-3AD203B41FA5}">
                      <a16:colId xmlns:a16="http://schemas.microsoft.com/office/drawing/2014/main" val="2232165381"/>
                    </a:ext>
                  </a:extLst>
                </a:gridCol>
                <a:gridCol w="1252499">
                  <a:extLst>
                    <a:ext uri="{9D8B030D-6E8A-4147-A177-3AD203B41FA5}">
                      <a16:colId xmlns:a16="http://schemas.microsoft.com/office/drawing/2014/main" val="1341326174"/>
                    </a:ext>
                  </a:extLst>
                </a:gridCol>
                <a:gridCol w="1252499">
                  <a:extLst>
                    <a:ext uri="{9D8B030D-6E8A-4147-A177-3AD203B41FA5}">
                      <a16:colId xmlns:a16="http://schemas.microsoft.com/office/drawing/2014/main" val="3434384567"/>
                    </a:ext>
                  </a:extLst>
                </a:gridCol>
              </a:tblGrid>
              <a:tr h="384317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ysClr val="windowText" lastClr="000000"/>
                          </a:solidFill>
                          <a:latin typeface="Consolas" panose="020B0609020204030204" pitchFamily="49" charset="0"/>
                        </a:rPr>
                        <a:t>m1()</a:t>
                      </a:r>
                      <a:endParaRPr lang="en-US" b="0" dirty="0">
                        <a:solidFill>
                          <a:sysClr val="windowText" lastClr="000000"/>
                        </a:solidFill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ysClr val="windowText" lastClr="000000"/>
                          </a:solidFill>
                          <a:latin typeface="Consolas" panose="020B0609020204030204" pitchFamily="49" charset="0"/>
                        </a:rPr>
                        <a:t>m2()</a:t>
                      </a:r>
                      <a:endParaRPr lang="en-US" b="0" dirty="0">
                        <a:solidFill>
                          <a:sysClr val="windowText" lastClr="000000"/>
                        </a:solidFill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ysClr val="windowText" lastClr="000000"/>
                          </a:solidFill>
                          <a:latin typeface="Consolas" panose="020B0609020204030204" pitchFamily="49" charset="0"/>
                        </a:rPr>
                        <a:t>m3()</a:t>
                      </a:r>
                      <a:endParaRPr lang="en-US" b="0" dirty="0">
                        <a:solidFill>
                          <a:sysClr val="windowText" lastClr="000000"/>
                        </a:solidFill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03352"/>
                  </a:ext>
                </a:extLst>
              </a:tr>
              <a:tr h="54169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Consolas" panose="020B0609020204030204" pitchFamily="49" charset="0"/>
                        </a:rPr>
                        <a:t>MusicPlayer</a:t>
                      </a:r>
                      <a:endParaRPr lang="en-US" sz="12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680570"/>
                  </a:ext>
                </a:extLst>
              </a:tr>
              <a:tr h="54169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Consolas" panose="020B0609020204030204" pitchFamily="49" charset="0"/>
                        </a:rPr>
                        <a:t>TapeDeck</a:t>
                      </a:r>
                      <a:endParaRPr lang="en-US" sz="12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775049"/>
                  </a:ext>
                </a:extLst>
              </a:tr>
              <a:tr h="54169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Consolas" panose="020B0609020204030204" pitchFamily="49" charset="0"/>
                        </a:rPr>
                        <a:t>IPod</a:t>
                      </a:r>
                      <a:endParaRPr lang="en-US" sz="12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071079"/>
                  </a:ext>
                </a:extLst>
              </a:tr>
              <a:tr h="54169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Consolas" panose="020B0609020204030204" pitchFamily="49" charset="0"/>
                        </a:rPr>
                        <a:t>IPhone</a:t>
                      </a:r>
                      <a:endParaRPr lang="en-US" sz="12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98630"/>
                  </a:ext>
                </a:extLst>
              </a:tr>
            </a:tbl>
          </a:graphicData>
        </a:graphic>
      </p:graphicFrame>
      <p:sp>
        <p:nvSpPr>
          <p:cNvPr id="12" name="Google Shape;99;p2">
            <a:extLst>
              <a:ext uri="{FF2B5EF4-FFF2-40B4-BE49-F238E27FC236}">
                <a16:creationId xmlns:a16="http://schemas.microsoft.com/office/drawing/2014/main" id="{0067EC87-53E0-484B-9F78-BFA33AEB033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13 - Summer 2023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8848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D87B00-1D16-4E68-B646-AD5E09EFFD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4CC3EA-3B70-4384-912A-858AD7D75198}"/>
              </a:ext>
            </a:extLst>
          </p:cNvPr>
          <p:cNvSpPr txBox="1"/>
          <p:nvPr/>
        </p:nvSpPr>
        <p:spPr>
          <a:xfrm>
            <a:off x="464885" y="143287"/>
            <a:ext cx="386122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class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MusicPlayer</a:t>
            </a:r>
            <a:r>
              <a:rPr lang="en-US" sz="12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1200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void </a:t>
            </a:r>
            <a:r>
              <a:rPr lang="en-US" sz="1200" dirty="0">
                <a:solidFill>
                  <a:srgbClr val="00627A"/>
                </a:solidFill>
                <a:effectLst/>
                <a:latin typeface="Consolas" panose="020B0609020204030204" pitchFamily="49" charset="0"/>
              </a:rPr>
              <a:t>m1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{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sz="1200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S.o.pln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"MusicPlayer1"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  <a:p>
            <a:r>
              <a:rPr lang="en-US" sz="1200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class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TapeDeck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extends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MusicPlayer</a:t>
            </a:r>
            <a:r>
              <a:rPr lang="en-US" sz="12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1200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void </a:t>
            </a:r>
            <a:r>
              <a:rPr lang="en-US" sz="1200" dirty="0">
                <a:solidFill>
                  <a:srgbClr val="00627A"/>
                </a:solidFill>
                <a:effectLst/>
                <a:latin typeface="Consolas" panose="020B0609020204030204" pitchFamily="49" charset="0"/>
              </a:rPr>
              <a:t>m3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{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sz="1200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S.o.pln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"TapeDeck3"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D06493-D4B9-4EEF-B2F2-9BD263C6A426}"/>
              </a:ext>
            </a:extLst>
          </p:cNvPr>
          <p:cNvSpPr txBox="1"/>
          <p:nvPr/>
        </p:nvSpPr>
        <p:spPr>
          <a:xfrm>
            <a:off x="5077865" y="270073"/>
            <a:ext cx="382408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class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IPod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extends </a:t>
            </a:r>
            <a:r>
              <a:rPr lang="en-US" sz="1200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MusicPlayer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{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1200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void </a:t>
            </a:r>
            <a:r>
              <a:rPr lang="en-US" sz="1200" dirty="0">
                <a:solidFill>
                  <a:srgbClr val="00627A"/>
                </a:solidFill>
                <a:effectLst/>
                <a:latin typeface="Consolas" panose="020B0609020204030204" pitchFamily="49" charset="0"/>
              </a:rPr>
              <a:t>m2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{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sz="1200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S.o.pln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"IPod2"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m1();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class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IPhone</a:t>
            </a:r>
            <a:r>
              <a:rPr lang="en-US" sz="1200" dirty="0"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extends </a:t>
            </a:r>
            <a:r>
              <a:rPr lang="en-US" sz="1200" dirty="0" err="1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IPod</a:t>
            </a:r>
            <a:r>
              <a:rPr lang="en-US" sz="120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{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1200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void </a:t>
            </a:r>
            <a:r>
              <a:rPr lang="en-US" sz="1200" dirty="0">
                <a:solidFill>
                  <a:srgbClr val="00627A"/>
                </a:solidFill>
                <a:effectLst/>
                <a:latin typeface="Consolas" panose="020B0609020204030204" pitchFamily="49" charset="0"/>
              </a:rPr>
              <a:t>m1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{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sz="1200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S.o.pln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"IPhone1"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sz="1200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super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.m1();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</a:t>
            </a:r>
            <a:r>
              <a:rPr lang="en-US" sz="1200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public void </a:t>
            </a:r>
            <a:r>
              <a:rPr lang="en-US" sz="1200" dirty="0">
                <a:solidFill>
                  <a:srgbClr val="00627A"/>
                </a:solidFill>
                <a:effectLst/>
                <a:latin typeface="Consolas" panose="020B0609020204030204" pitchFamily="49" charset="0"/>
              </a:rPr>
              <a:t>m3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 {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    </a:t>
            </a:r>
            <a:r>
              <a:rPr lang="en-US" sz="1200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S.o.pln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1200" dirty="0">
                <a:solidFill>
                  <a:srgbClr val="067D17"/>
                </a:solidFill>
                <a:effectLst/>
                <a:latin typeface="Consolas" panose="020B0609020204030204" pitchFamily="49" charset="0"/>
              </a:rPr>
              <a:t>"IPhone3"</a:t>
            </a: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);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   }</a:t>
            </a:r>
            <a:b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2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497F020-C0D6-43A5-B2A0-F7C5538EE8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026183"/>
              </p:ext>
            </p:extLst>
          </p:nvPr>
        </p:nvGraphicFramePr>
        <p:xfrm>
          <a:off x="111414" y="2043953"/>
          <a:ext cx="5009996" cy="255109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52499">
                  <a:extLst>
                    <a:ext uri="{9D8B030D-6E8A-4147-A177-3AD203B41FA5}">
                      <a16:colId xmlns:a16="http://schemas.microsoft.com/office/drawing/2014/main" val="3264887445"/>
                    </a:ext>
                  </a:extLst>
                </a:gridCol>
                <a:gridCol w="1252499">
                  <a:extLst>
                    <a:ext uri="{9D8B030D-6E8A-4147-A177-3AD203B41FA5}">
                      <a16:colId xmlns:a16="http://schemas.microsoft.com/office/drawing/2014/main" val="2232165381"/>
                    </a:ext>
                  </a:extLst>
                </a:gridCol>
                <a:gridCol w="1252499">
                  <a:extLst>
                    <a:ext uri="{9D8B030D-6E8A-4147-A177-3AD203B41FA5}">
                      <a16:colId xmlns:a16="http://schemas.microsoft.com/office/drawing/2014/main" val="1341326174"/>
                    </a:ext>
                  </a:extLst>
                </a:gridCol>
                <a:gridCol w="1252499">
                  <a:extLst>
                    <a:ext uri="{9D8B030D-6E8A-4147-A177-3AD203B41FA5}">
                      <a16:colId xmlns:a16="http://schemas.microsoft.com/office/drawing/2014/main" val="3434384567"/>
                    </a:ext>
                  </a:extLst>
                </a:gridCol>
              </a:tblGrid>
              <a:tr h="384317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ysClr val="windowText" lastClr="000000"/>
                          </a:solidFill>
                          <a:latin typeface="Consolas" panose="020B0609020204030204" pitchFamily="49" charset="0"/>
                        </a:rPr>
                        <a:t>m1()</a:t>
                      </a:r>
                      <a:endParaRPr lang="en-US" b="0" dirty="0">
                        <a:solidFill>
                          <a:sysClr val="windowText" lastClr="000000"/>
                        </a:solidFill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ysClr val="windowText" lastClr="000000"/>
                          </a:solidFill>
                          <a:latin typeface="Consolas" panose="020B0609020204030204" pitchFamily="49" charset="0"/>
                        </a:rPr>
                        <a:t>m2()</a:t>
                      </a:r>
                      <a:endParaRPr lang="en-US" b="0" dirty="0">
                        <a:solidFill>
                          <a:sysClr val="windowText" lastClr="000000"/>
                        </a:solidFill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ysClr val="windowText" lastClr="000000"/>
                          </a:solidFill>
                          <a:latin typeface="Consolas" panose="020B0609020204030204" pitchFamily="49" charset="0"/>
                        </a:rPr>
                        <a:t>m3()</a:t>
                      </a:r>
                      <a:endParaRPr lang="en-US" b="0" dirty="0">
                        <a:solidFill>
                          <a:sysClr val="windowText" lastClr="000000"/>
                        </a:solidFill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03352"/>
                  </a:ext>
                </a:extLst>
              </a:tr>
              <a:tr h="54169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Consolas" panose="020B0609020204030204" pitchFamily="49" charset="0"/>
                        </a:rPr>
                        <a:t>MusicPlayer</a:t>
                      </a:r>
                      <a:endParaRPr lang="en-US" sz="12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MP1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680570"/>
                  </a:ext>
                </a:extLst>
              </a:tr>
              <a:tr h="54169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Consolas" panose="020B0609020204030204" pitchFamily="49" charset="0"/>
                        </a:rPr>
                        <a:t>TapeDeck</a:t>
                      </a:r>
                      <a:endParaRPr lang="en-US" sz="12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MP1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TD3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2775049"/>
                  </a:ext>
                </a:extLst>
              </a:tr>
              <a:tr h="54169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Consolas" panose="020B0609020204030204" pitchFamily="49" charset="0"/>
                        </a:rPr>
                        <a:t>IPod</a:t>
                      </a:r>
                      <a:endParaRPr lang="en-US" sz="12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MP1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IPod2</a:t>
                      </a:r>
                    </a:p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m1()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/</a:t>
                      </a:r>
                      <a:endParaRPr lang="en-US" b="1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3071079"/>
                  </a:ext>
                </a:extLst>
              </a:tr>
              <a:tr h="54169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Consolas" panose="020B0609020204030204" pitchFamily="49" charset="0"/>
                        </a:rPr>
                        <a:t>IPhone</a:t>
                      </a:r>
                      <a:endParaRPr lang="en-US" sz="12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IPhone1</a:t>
                      </a:r>
                    </a:p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MP1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IPod2</a:t>
                      </a:r>
                    </a:p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m1()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IPhone3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98630"/>
                  </a:ext>
                </a:extLst>
              </a:tr>
            </a:tbl>
          </a:graphicData>
        </a:graphic>
      </p:graphicFrame>
      <p:sp>
        <p:nvSpPr>
          <p:cNvPr id="6" name="Google Shape;99;p2">
            <a:extLst>
              <a:ext uri="{FF2B5EF4-FFF2-40B4-BE49-F238E27FC236}">
                <a16:creationId xmlns:a16="http://schemas.microsoft.com/office/drawing/2014/main" id="{C62C4442-B1D9-46B6-8AB7-50496EF924A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13 - Summer 2023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18245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D87B00-1D16-4E68-B646-AD5E09EFFD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D06493-D4B9-4EEF-B2F2-9BD263C6A426}"/>
              </a:ext>
            </a:extLst>
          </p:cNvPr>
          <p:cNvSpPr txBox="1"/>
          <p:nvPr/>
        </p:nvSpPr>
        <p:spPr>
          <a:xfrm>
            <a:off x="5252044" y="412228"/>
            <a:ext cx="3824087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MusicPlayer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var1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TapeDeck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MusicPlayer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var2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IPod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MusicPlayer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var3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IPhone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IPod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var4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IPhone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Object </a:t>
            </a:r>
            <a:r>
              <a:rPr lang="en-US" dirty="0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var5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IPod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  <a:b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Object </a:t>
            </a:r>
            <a:r>
              <a:rPr lang="en-US" dirty="0">
                <a:solidFill>
                  <a:srgbClr val="871094"/>
                </a:solidFill>
                <a:effectLst/>
                <a:latin typeface="Consolas" panose="020B0609020204030204" pitchFamily="49" charset="0"/>
              </a:rPr>
              <a:t>var6 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= </a:t>
            </a:r>
            <a:r>
              <a:rPr lang="en-US" dirty="0">
                <a:solidFill>
                  <a:srgbClr val="0033B3"/>
                </a:solidFill>
                <a:effectLst/>
                <a:latin typeface="Consolas" panose="020B0609020204030204" pitchFamily="49" charset="0"/>
              </a:rPr>
              <a:t>new </a:t>
            </a:r>
            <a:r>
              <a:rPr lang="en-US" dirty="0" err="1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MusicPlayer</a:t>
            </a:r>
            <a:r>
              <a:rPr lang="en-US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();</a:t>
            </a:r>
          </a:p>
          <a:p>
            <a:endParaRPr lang="en-US" sz="1050" dirty="0">
              <a:solidFill>
                <a:srgbClr val="080808"/>
              </a:solidFill>
              <a:effectLst/>
              <a:latin typeface="Consolas" panose="020B0609020204030204" pitchFamily="49" charset="0"/>
            </a:endParaRP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5497F020-C0D6-43A5-B2A0-F7C5538EE8D1}"/>
              </a:ext>
            </a:extLst>
          </p:cNvPr>
          <p:cNvGraphicFramePr>
            <a:graphicFrameLocks noGrp="1"/>
          </p:cNvGraphicFramePr>
          <p:nvPr/>
        </p:nvGraphicFramePr>
        <p:xfrm>
          <a:off x="67869" y="270073"/>
          <a:ext cx="5009996" cy="255109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52499">
                  <a:extLst>
                    <a:ext uri="{9D8B030D-6E8A-4147-A177-3AD203B41FA5}">
                      <a16:colId xmlns:a16="http://schemas.microsoft.com/office/drawing/2014/main" val="3264887445"/>
                    </a:ext>
                  </a:extLst>
                </a:gridCol>
                <a:gridCol w="1252499">
                  <a:extLst>
                    <a:ext uri="{9D8B030D-6E8A-4147-A177-3AD203B41FA5}">
                      <a16:colId xmlns:a16="http://schemas.microsoft.com/office/drawing/2014/main" val="2232165381"/>
                    </a:ext>
                  </a:extLst>
                </a:gridCol>
                <a:gridCol w="1252499">
                  <a:extLst>
                    <a:ext uri="{9D8B030D-6E8A-4147-A177-3AD203B41FA5}">
                      <a16:colId xmlns:a16="http://schemas.microsoft.com/office/drawing/2014/main" val="1341326174"/>
                    </a:ext>
                  </a:extLst>
                </a:gridCol>
                <a:gridCol w="1252499">
                  <a:extLst>
                    <a:ext uri="{9D8B030D-6E8A-4147-A177-3AD203B41FA5}">
                      <a16:colId xmlns:a16="http://schemas.microsoft.com/office/drawing/2014/main" val="3434384567"/>
                    </a:ext>
                  </a:extLst>
                </a:gridCol>
              </a:tblGrid>
              <a:tr h="384317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ysClr val="windowText" lastClr="000000"/>
                          </a:solidFill>
                          <a:latin typeface="Consolas" panose="020B0609020204030204" pitchFamily="49" charset="0"/>
                        </a:rPr>
                        <a:t>m1()</a:t>
                      </a:r>
                      <a:endParaRPr lang="en-US" b="0" dirty="0">
                        <a:solidFill>
                          <a:sysClr val="windowText" lastClr="000000"/>
                        </a:solidFill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ysClr val="windowText" lastClr="000000"/>
                          </a:solidFill>
                          <a:latin typeface="Consolas" panose="020B0609020204030204" pitchFamily="49" charset="0"/>
                        </a:rPr>
                        <a:t>m2()</a:t>
                      </a:r>
                      <a:endParaRPr lang="en-US" b="0" dirty="0">
                        <a:solidFill>
                          <a:sysClr val="windowText" lastClr="000000"/>
                        </a:solidFill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0" dirty="0">
                          <a:solidFill>
                            <a:sysClr val="windowText" lastClr="000000"/>
                          </a:solidFill>
                          <a:latin typeface="Consolas" panose="020B0609020204030204" pitchFamily="49" charset="0"/>
                        </a:rPr>
                        <a:t>m3()</a:t>
                      </a:r>
                      <a:endParaRPr lang="en-US" b="0" dirty="0">
                        <a:solidFill>
                          <a:sysClr val="windowText" lastClr="000000"/>
                        </a:solidFill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03352"/>
                  </a:ext>
                </a:extLst>
              </a:tr>
              <a:tr h="54169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Consolas" panose="020B0609020204030204" pitchFamily="49" charset="0"/>
                        </a:rPr>
                        <a:t>MusicPlayer</a:t>
                      </a:r>
                      <a:endParaRPr lang="en-US" sz="12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MP1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2680570"/>
                  </a:ext>
                </a:extLst>
              </a:tr>
              <a:tr h="54169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Consolas" panose="020B0609020204030204" pitchFamily="49" charset="0"/>
                        </a:rPr>
                        <a:t>TapeDeck</a:t>
                      </a:r>
                      <a:endParaRPr lang="en-US" sz="12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MP1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/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TD3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2775049"/>
                  </a:ext>
                </a:extLst>
              </a:tr>
              <a:tr h="54169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Consolas" panose="020B0609020204030204" pitchFamily="49" charset="0"/>
                        </a:rPr>
                        <a:t>IPod</a:t>
                      </a:r>
                      <a:endParaRPr lang="en-US" sz="12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MP1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IPod2</a:t>
                      </a:r>
                    </a:p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m1()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/</a:t>
                      </a:r>
                      <a:endParaRPr lang="en-US" b="1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3071079"/>
                  </a:ext>
                </a:extLst>
              </a:tr>
              <a:tr h="54169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Consolas" panose="020B0609020204030204" pitchFamily="49" charset="0"/>
                        </a:rPr>
                        <a:t>IPhone</a:t>
                      </a:r>
                      <a:endParaRPr lang="en-US" sz="1200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IPhone1</a:t>
                      </a:r>
                    </a:p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MP1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IPod2</a:t>
                      </a:r>
                    </a:p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m1()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IPhone3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79863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0F40C28-501F-4A8C-ABB5-AD1DD41A3EB0}"/>
              </a:ext>
            </a:extLst>
          </p:cNvPr>
          <p:cNvSpPr txBox="1"/>
          <p:nvPr/>
        </p:nvSpPr>
        <p:spPr>
          <a:xfrm>
            <a:off x="5252044" y="2053616"/>
            <a:ext cx="313123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var1.m1();</a:t>
            </a:r>
          </a:p>
          <a:p>
            <a:br>
              <a:rPr lang="en-US" sz="14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var3.m1();</a:t>
            </a:r>
            <a:br>
              <a:rPr lang="en-US" sz="14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br>
              <a:rPr lang="en-US" sz="14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var4.m2();</a:t>
            </a:r>
            <a:br>
              <a:rPr lang="en-US" sz="14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br>
              <a:rPr lang="en-US" sz="14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var3.m2();</a:t>
            </a:r>
            <a:br>
              <a:rPr lang="en-US" sz="14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br>
              <a:rPr lang="en-US" sz="14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080808"/>
                </a:solidFill>
                <a:effectLst/>
                <a:latin typeface="Consolas" panose="020B0609020204030204" pitchFamily="49" charset="0"/>
              </a:rPr>
              <a:t>var5.m1();</a:t>
            </a:r>
          </a:p>
        </p:txBody>
      </p:sp>
      <p:sp>
        <p:nvSpPr>
          <p:cNvPr id="6" name="Google Shape;99;p2">
            <a:extLst>
              <a:ext uri="{FF2B5EF4-FFF2-40B4-BE49-F238E27FC236}">
                <a16:creationId xmlns:a16="http://schemas.microsoft.com/office/drawing/2014/main" id="{54C0DA90-DC5C-44B1-9FA4-33891C43982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>
              <a:buSzPts val="1400"/>
            </a:pPr>
            <a:r>
              <a:rPr lang="en-US" dirty="0">
                <a:solidFill>
                  <a:schemeClr val="lt1"/>
                </a:solidFill>
              </a:rPr>
              <a:t>Lesson 13 - Summer 2023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972106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Allen School">
      <a:dk1>
        <a:srgbClr val="000000"/>
      </a:dk1>
      <a:lt1>
        <a:srgbClr val="FFFFFF"/>
      </a:lt1>
      <a:dk2>
        <a:srgbClr val="373545"/>
      </a:dk2>
      <a:lt2>
        <a:srgbClr val="DCD8DC"/>
      </a:lt2>
      <a:accent1>
        <a:srgbClr val="330065"/>
      </a:accent1>
      <a:accent2>
        <a:srgbClr val="917B4C"/>
      </a:accent2>
      <a:accent3>
        <a:srgbClr val="E8D3A2"/>
      </a:accent3>
      <a:accent4>
        <a:srgbClr val="330065"/>
      </a:accent4>
      <a:accent5>
        <a:srgbClr val="917B4C"/>
      </a:accent5>
      <a:accent6>
        <a:srgbClr val="E8D3A2"/>
      </a:accent6>
      <a:hlink>
        <a:srgbClr val="330065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12_Comparable</Template>
  <TotalTime>92</TotalTime>
  <Words>949</Words>
  <Application>Microsoft Office PowerPoint</Application>
  <PresentationFormat>On-screen Show (16:9)</PresentationFormat>
  <Paragraphs>195</Paragraphs>
  <Slides>13</Slides>
  <Notes>7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Oswald Medium</vt:lpstr>
      <vt:lpstr>Calibri</vt:lpstr>
      <vt:lpstr>Arial</vt:lpstr>
      <vt:lpstr>Consolas</vt:lpstr>
      <vt:lpstr>Simple Light</vt:lpstr>
      <vt:lpstr>Office Theme</vt:lpstr>
      <vt:lpstr>Inheritance + Polymorphism</vt:lpstr>
      <vt:lpstr>Agenda</vt:lpstr>
      <vt:lpstr>Agenda</vt:lpstr>
      <vt:lpstr>Inheritance</vt:lpstr>
      <vt:lpstr>Inheritance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Rules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Inheritance + Polymorphism</dc:title>
  <dc:creator>hiteshb</dc:creator>
  <cp:lastModifiedBy>hiteshb</cp:lastModifiedBy>
  <cp:revision>10</cp:revision>
  <dcterms:created xsi:type="dcterms:W3CDTF">2023-08-04T07:02:32Z</dcterms:created>
  <dcterms:modified xsi:type="dcterms:W3CDTF">2023-08-04T08:35:06Z</dcterms:modified>
</cp:coreProperties>
</file>