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9" r:id="rId4"/>
    <p:sldId id="272" r:id="rId5"/>
    <p:sldId id="263" r:id="rId6"/>
    <p:sldId id="264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HniEjpUu9/53ZcarIF2nLEIEk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ba Garz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EEE0-7874-40D9-B02F-F258DE8F10CE}">
  <a:tblStyle styleId="{2F6EEEE0-7874-40D9-B02F-F258DE8F10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/>
      <a:tcStyle>
        <a:tcBdr/>
        <a:fill>
          <a:solidFill>
            <a:srgbClr val="CCCA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A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05d9513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05d95136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b05d95136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4356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5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154/" TargetMode="External"/><Relationship Id="rId13" Type="http://schemas.openxmlformats.org/officeDocument/2006/relationships/hyperlink" Target="https://courses.cs.washington.edu/courses/cse412/" TargetMode="External"/><Relationship Id="rId3" Type="http://schemas.openxmlformats.org/officeDocument/2006/relationships/hyperlink" Target="http://courses.cs.washington.edu/courses/cse311/" TargetMode="External"/><Relationship Id="rId7" Type="http://schemas.openxmlformats.org/officeDocument/2006/relationships/hyperlink" Target="http://courses.cs.washington.edu/courses/cse341/" TargetMode="External"/><Relationship Id="rId12" Type="http://schemas.openxmlformats.org/officeDocument/2006/relationships/hyperlink" Target="https://courses.cs.washington.edu/courses/cse374/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cs.washington.edu/academics/ugrad/nonmajor-options/nonmajor-course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ourses.cs.washington.edu/courses/cse340/" TargetMode="External"/><Relationship Id="rId11" Type="http://schemas.openxmlformats.org/officeDocument/2006/relationships/hyperlink" Target="https://courses.cs.washington.edu/courses/cse373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www.cs.washington.edu/academics/ugrad/current-students" TargetMode="External"/><Relationship Id="rId10" Type="http://schemas.openxmlformats.org/officeDocument/2006/relationships/hyperlink" Target="https://courses.cs.washington.edu/courses/cse180/" TargetMode="External"/><Relationship Id="rId4" Type="http://schemas.openxmlformats.org/officeDocument/2006/relationships/hyperlink" Target="http://courses.cs.washington.edu/courses/cse351/" TargetMode="External"/><Relationship Id="rId9" Type="http://schemas.openxmlformats.org/officeDocument/2006/relationships/hyperlink" Target="https://courses.cs.washington.edu/courses/cse163/" TargetMode="External"/><Relationship Id="rId14" Type="http://schemas.openxmlformats.org/officeDocument/2006/relationships/hyperlink" Target="https://courses.cs.washington.edu/courses/cse41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an/Projec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42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Autumn 2023 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781294" y="39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Thank you!!!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Autumn 2023</a:t>
            </a:r>
            <a:endParaRPr dirty="0"/>
          </a:p>
        </p:txBody>
      </p:sp>
      <p:sp>
        <p:nvSpPr>
          <p:cNvPr id="271" name="Google Shape;2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3981694" y="5405243"/>
            <a:ext cx="4114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Me (Almost) Anything!</a:t>
            </a:r>
            <a:endParaRPr dirty="0"/>
          </a:p>
        </p:txBody>
      </p:sp>
      <p:pic>
        <p:nvPicPr>
          <p:cNvPr id="2" name="Google Shape;272;p15">
            <a:extLst>
              <a:ext uri="{FF2B5EF4-FFF2-40B4-BE49-F238E27FC236}">
                <a16:creationId xmlns:a16="http://schemas.microsoft.com/office/drawing/2014/main" id="{6A87C238-C7B1-7E41-84C4-D284E78581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359" r="9991"/>
          <a:stretch/>
        </p:blipFill>
        <p:spPr>
          <a:xfrm>
            <a:off x="1795978" y="1638911"/>
            <a:ext cx="3580175" cy="35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ofile photo for David Kohlbrenner">
            <a:extLst>
              <a:ext uri="{FF2B5EF4-FFF2-40B4-BE49-F238E27FC236}">
                <a16:creationId xmlns:a16="http://schemas.microsoft.com/office/drawing/2014/main" id="{5D6EB815-60B5-C1A4-C38F-0C1F44A46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29" y="1638912"/>
            <a:ext cx="3580175" cy="35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b05d951360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105" name="Google Shape;105;g1b05d951360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6" name="Google Shape;106;g1b05d951360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P3 due </a:t>
            </a:r>
            <a:r>
              <a:rPr lang="en-US" strike="sngStrike" dirty="0"/>
              <a:t>tonight</a:t>
            </a:r>
            <a:r>
              <a:rPr lang="en-US" dirty="0"/>
              <a:t> </a:t>
            </a:r>
            <a:r>
              <a:rPr lang="en-US" b="1" dirty="0"/>
              <a:t>Friday at 11:59pm</a:t>
            </a:r>
            <a:endParaRPr dirty="0"/>
          </a:p>
          <a:p>
            <a:pPr>
              <a:spcBef>
                <a:spcPts val="0"/>
              </a:spcBef>
              <a:buFont typeface="Arial"/>
              <a:buChar char="●"/>
            </a:pPr>
            <a:r>
              <a:rPr lang="en-US" dirty="0"/>
              <a:t>R8 due Friday (12/8)</a:t>
            </a:r>
          </a:p>
          <a:p>
            <a:pPr>
              <a:spcBef>
                <a:spcPts val="0"/>
              </a:spcBef>
              <a:buFont typeface="Arial"/>
              <a:buChar char="●"/>
            </a:pPr>
            <a:r>
              <a:rPr lang="en-US" b="1" dirty="0"/>
              <a:t>New: R9 due next Wednesday (12/13)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Final exam next Tuesday (12/12), 12:30-2:20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Read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exam policies</a:t>
            </a:r>
            <a:endParaRPr lang="en-US"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One note page, no more than 8.5” x 11”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Reference sheet</a:t>
            </a:r>
            <a:r>
              <a:rPr lang="en-US" sz="2800" dirty="0"/>
              <a:t> </a:t>
            </a:r>
            <a:r>
              <a:rPr lang="en-US" dirty="0"/>
              <a:t>posted </a:t>
            </a: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/>
              <a:t>Assigned seats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Thank your TAs!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Autumn 2023</a:t>
            </a:r>
            <a:endParaRPr/>
          </a:p>
        </p:txBody>
      </p:sp>
      <p:pic>
        <p:nvPicPr>
          <p:cNvPr id="136" name="Google Shape;136;p7" descr="A person smiling in front of a mountai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5793" y="31091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A person wearing sunglasses and a purple jacket on a beac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6759" y="409611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 descr="A person sitting at a table with foo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6964" y="3631529"/>
            <a:ext cx="906767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 descr="A person standing on a bridge over a rive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29554" y="419066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 descr="A person smiling in front of a window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12495" y="261127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 descr="A person in a kayak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99803" y="388461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 descr="A person sitting on a couch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40796" y="151559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 descr="A person holding a picture of a person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15587" y="4775326"/>
            <a:ext cx="90983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 descr="A person wearing glasses and smiling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990731" y="28116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 descr="A person in a green dres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012071" y="16446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 descr="A person standing in front of a window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77257" y="148820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 descr="A person taking a selfi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82766" y="323300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 descr="A person with a black head scarf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22192" y="28956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 descr="A person wearing glasses and a bow tie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421635" y="4217260"/>
            <a:ext cx="90727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 descr="A person smiling at the camera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 t="25668"/>
          <a:stretch/>
        </p:blipFill>
        <p:spPr>
          <a:xfrm>
            <a:off x="5351175" y="1773604"/>
            <a:ext cx="922624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 descr="A person in a yellow kayak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552645" y="480290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 descr="A person wearing sunglasses and lying in a hammock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855620" y="2831678"/>
            <a:ext cx="913611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 descr="A person wearing glasses and smiling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947459" y="438688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7" descr="A person smiling at the camera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374671" y="174204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7" descr="A person standing on a balcony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93439" y="475065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 descr="A person smiling at camera&#10;&#10;Description automatically generated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300792" y="25590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 descr="A person with curly hair wearing camouflage jacket&#10;&#10;Description automatically generated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95528" y="24384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7" descr="A person wearing a hat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 t="16146"/>
          <a:stretch/>
        </p:blipFill>
        <p:spPr>
          <a:xfrm>
            <a:off x="442133" y="3596638"/>
            <a:ext cx="955433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9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i="1" dirty="0"/>
              <a:t>or, “What did I learn in this class?”</a:t>
            </a:r>
            <a:endParaRPr sz="5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Seven themes: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Computational Thinking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Comprehension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Writing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Communication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Testing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Debugging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Ethics/Impact</a:t>
            </a:r>
            <a:endParaRPr dirty="0"/>
          </a:p>
        </p:txBody>
      </p:sp>
      <p:sp>
        <p:nvSpPr>
          <p:cNvPr id="173" name="Google Shape;17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Wrap-Up – Autumn 2023</a:t>
            </a:r>
            <a:endParaRPr dirty="0"/>
          </a:p>
        </p:txBody>
      </p:sp>
      <p:sp>
        <p:nvSpPr>
          <p:cNvPr id="174" name="Google Shape;1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Wrap-Up – Autumn 2023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5" name="Google Shape;19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96" name="Google Shape;196;p7" descr="https://lh3.googleusercontent.com/hc_rn47Rrv_0lYi1TgIpEV0y6gMYkyYCu-bWRckykKcw-J6095JOR8X8-sgIyLfyJPofnQ4XpqGntu1A0ga4oKIbiRT8rsGoIJIYMaAk7jsaM3TRPXTP6SmgCiplpDZWWhf74HxWK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New Hobby</a:t>
            </a:r>
            <a:endParaRPr/>
          </a:p>
        </p:txBody>
      </p:sp>
      <p:sp>
        <p:nvSpPr>
          <p:cNvPr id="202" name="Google Shape;20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03" name="Google Shape;20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Autumn 2023</a:t>
            </a:r>
            <a:endParaRPr dirty="0"/>
          </a:p>
        </p:txBody>
      </p:sp>
      <p:sp>
        <p:nvSpPr>
          <p:cNvPr id="204" name="Google Shape;20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9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Autumn 2023</a:t>
            </a: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776612" y="1625997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CSE Majors</a:t>
            </a:r>
            <a:endParaRPr dirty="0"/>
          </a:p>
        </p:txBody>
      </p:sp>
      <p:graphicFrame>
        <p:nvGraphicFramePr>
          <p:cNvPr id="249" name="Google Shape;249;p13"/>
          <p:cNvGraphicFramePr/>
          <p:nvPr>
            <p:extLst>
              <p:ext uri="{D42A27DB-BD31-4B8C-83A1-F6EECF244321}">
                <p14:modId xmlns:p14="http://schemas.microsoft.com/office/powerpoint/2010/main" val="3417902699"/>
              </p:ext>
            </p:extLst>
          </p:nvPr>
        </p:nvGraphicFramePr>
        <p:xfrm>
          <a:off x="838199" y="2104972"/>
          <a:ext cx="4761475" cy="23673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84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Overview</a:t>
                      </a:r>
                      <a:endParaRPr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3"/>
                        </a:rPr>
                        <a:t>CSE 311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Mathematical foundations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4"/>
                        </a:rPr>
                        <a:t>CSE 351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Low-level computer organization/abstraction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5"/>
                        </a:rPr>
                        <a:t>CSE 331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Software design/implementation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6"/>
                        </a:rPr>
                        <a:t>CSE 340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Interaction programming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253958414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7"/>
                        </a:rPr>
                        <a:t>CSE 341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Programming languages (!)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0" name="Google Shape;250;p13"/>
          <p:cNvSpPr txBox="1">
            <a:spLocks noGrp="1"/>
          </p:cNvSpPr>
          <p:nvPr>
            <p:ph type="body" idx="3"/>
          </p:nvPr>
        </p:nvSpPr>
        <p:spPr>
          <a:xfrm>
            <a:off x="6169024" y="1669049"/>
            <a:ext cx="4788098" cy="39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/>
              <a:t>Non-CSE Majors/Open to All (*)</a:t>
            </a:r>
            <a:endParaRPr dirty="0"/>
          </a:p>
        </p:txBody>
      </p:sp>
      <p:sp>
        <p:nvSpPr>
          <p:cNvPr id="251" name="Google Shape;2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Autumn 2023</a:t>
            </a:r>
            <a:endParaRPr dirty="0"/>
          </a:p>
        </p:txBody>
      </p:sp>
      <p:sp>
        <p:nvSpPr>
          <p:cNvPr id="252" name="Google Shape;2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aphicFrame>
        <p:nvGraphicFramePr>
          <p:cNvPr id="253" name="Google Shape;253;p13"/>
          <p:cNvGraphicFramePr/>
          <p:nvPr>
            <p:extLst>
              <p:ext uri="{D42A27DB-BD31-4B8C-83A1-F6EECF244321}">
                <p14:modId xmlns:p14="http://schemas.microsoft.com/office/powerpoint/2010/main" val="1258626937"/>
              </p:ext>
            </p:extLst>
          </p:nvPr>
        </p:nvGraphicFramePr>
        <p:xfrm>
          <a:off x="6169024" y="2104972"/>
          <a:ext cx="5387436" cy="31564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955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Course</a:t>
                      </a:r>
                      <a:endParaRPr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Overview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8"/>
                        </a:rPr>
                        <a:t>CSE 154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web programming (several languages)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9"/>
                        </a:rPr>
                        <a:t>CSE 163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Intermediate programming, data analysis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0"/>
                        </a:rPr>
                        <a:t>CSE 180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Introduction to data science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1"/>
                        </a:rPr>
                        <a:t>CSE 373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structures and algorithms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2"/>
                        </a:rPr>
                        <a:t>CSE 374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Low-level programming and tools (C/C++)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hlinkClick r:id="rId13"/>
                        </a:rPr>
                        <a:t>CSE 412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Visualization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72141963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4"/>
                        </a:rPr>
                        <a:t>CSE 416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Machine Learning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4" name="Google Shape;254;p13"/>
          <p:cNvSpPr txBox="1"/>
          <p:nvPr/>
        </p:nvSpPr>
        <p:spPr>
          <a:xfrm>
            <a:off x="838199" y="5896696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838199" y="1302405"/>
            <a:ext cx="89164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515600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get better at programming?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Practice!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learn to X?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Search online, read books, look at examples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should I work on next?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Anything you can think of!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Here are some ideas</a:t>
            </a:r>
            <a:r>
              <a:rPr lang="en-US" dirty="0"/>
              <a:t>)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Beware</a:t>
            </a:r>
            <a:r>
              <a:rPr lang="en-US" dirty="0"/>
              <a:t>: it’s hard to tell what’s easy and what’s hard.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Should I learn another language? Which one?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That depends–what do you want to do?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  <a:endParaRPr dirty="0"/>
          </a:p>
        </p:txBody>
      </p:sp>
      <p:sp>
        <p:nvSpPr>
          <p:cNvPr id="263" name="Google Shape;2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Autumn 2023</a:t>
            </a:r>
            <a:endParaRPr dirty="0"/>
          </a:p>
        </p:txBody>
      </p:sp>
      <p:sp>
        <p:nvSpPr>
          <p:cNvPr id="264" name="Google Shape;2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452</Words>
  <Application>Microsoft Office PowerPoint</Application>
  <PresentationFormat>Widescreen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You Made It!</vt:lpstr>
      <vt:lpstr>Announcements</vt:lpstr>
      <vt:lpstr>Thank your TAs!</vt:lpstr>
      <vt:lpstr>Learning Objectives</vt:lpstr>
      <vt:lpstr>PowerPoint Presentation</vt:lpstr>
      <vt:lpstr>Digression: My New Hobby</vt:lpstr>
      <vt:lpstr>Applications of CS</vt:lpstr>
      <vt:lpstr>Future Courses</vt:lpstr>
      <vt:lpstr>Frequently Asked Questions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Made It!</dc:title>
  <dc:creator>Brett Wortzman</dc:creator>
  <cp:lastModifiedBy>Brett Wortzman</cp:lastModifiedBy>
  <cp:revision>7</cp:revision>
  <dcterms:created xsi:type="dcterms:W3CDTF">2020-09-29T18:40:50Z</dcterms:created>
  <dcterms:modified xsi:type="dcterms:W3CDTF">2023-12-07T00:07:47Z</dcterms:modified>
</cp:coreProperties>
</file>