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07" r:id="rId3"/>
    <p:sldId id="406" r:id="rId4"/>
    <p:sldId id="397" r:id="rId5"/>
    <p:sldId id="393" r:id="rId6"/>
    <p:sldId id="395" r:id="rId7"/>
    <p:sldId id="394" r:id="rId8"/>
    <p:sldId id="396" r:id="rId9"/>
    <p:sldId id="398" r:id="rId10"/>
    <p:sldId id="399" r:id="rId11"/>
    <p:sldId id="403" r:id="rId12"/>
    <p:sldId id="404" r:id="rId13"/>
    <p:sldId id="400" r:id="rId14"/>
    <p:sldId id="405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0FB9B1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1361"/>
  </p:normalViewPr>
  <p:slideViewPr>
    <p:cSldViewPr snapToGrid="0" snapToObjects="1">
      <p:cViewPr varScale="1">
        <p:scale>
          <a:sx n="122" d="100"/>
          <a:sy n="122" d="100"/>
        </p:scale>
        <p:origin x="232" y="3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6DF82-4BA4-4D98-A221-378121EB2704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A3832-A7BE-47BA-AFFA-755CF6B83ABA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D4181-4063-FC44-0B02-A2723A3E3566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CD43A-9638-CFAA-3699-87A4092EDFC7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  <p:pic>
        <p:nvPicPr>
          <p:cNvPr id="19" name="Picture 1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2C83A3C-F7F1-A5D5-2C1D-2E873F50F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5020" y="5708563"/>
            <a:ext cx="1014308" cy="10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3C855EC-135E-E7AF-7A38-756ADE8EBF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7926" y="296846"/>
            <a:ext cx="758257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DD045D8-8FB3-9C56-24A1-CDDA58794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7926" y="296846"/>
            <a:ext cx="758257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had to choose one meal to eat repetitively for the rest of your life, what would it be? 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(Mine’s definitely oatmeal.)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121F0-BDD6-4282-AFDE-986E97D16D2C}"/>
              </a:ext>
            </a:extLst>
          </p:cNvPr>
          <p:cNvSpPr txBox="1"/>
          <p:nvPr/>
        </p:nvSpPr>
        <p:spPr>
          <a:xfrm>
            <a:off x="7456907" y="4125093"/>
            <a:ext cx="4554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The Middle - Jimmy Eat World 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{Marcus=BA, Arthur=AA, Atharva=AB, Rucha=AC}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Rucha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Atharva AB: Sharon - Atharva AB: Steven - Atharva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- Arthur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- Marcus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Quiz 1 is Tuesday, October 31</a:t>
            </a:r>
            <a:r>
              <a:rPr lang="en-US" sz="3600" baseline="30000" dirty="0"/>
              <a:t>st</a:t>
            </a:r>
            <a:endParaRPr lang="en-US" sz="3600" dirty="0"/>
          </a:p>
          <a:p>
            <a:r>
              <a:rPr lang="en-US" sz="3600" dirty="0"/>
              <a:t>Resubmission Cycle 2 (R2) form opens up tomorrow!</a:t>
            </a:r>
          </a:p>
          <a:p>
            <a:pPr lvl="1"/>
            <a:r>
              <a:rPr lang="en-US" sz="3200" dirty="0"/>
              <a:t>Due Tuesday, October 31</a:t>
            </a:r>
            <a:r>
              <a:rPr lang="en-US" sz="3200" baseline="30000" dirty="0"/>
              <a:t>st</a:t>
            </a:r>
            <a:r>
              <a:rPr lang="en-US" sz="3200" dirty="0"/>
              <a:t> by 11:59 PM</a:t>
            </a:r>
          </a:p>
          <a:p>
            <a:r>
              <a:rPr lang="en-US" sz="3600" dirty="0"/>
              <a:t>Creative Project 1 (C1) due tomorrow by 11:59 PM!</a:t>
            </a:r>
          </a:p>
          <a:p>
            <a:r>
              <a:rPr lang="en-US" sz="3600" dirty="0"/>
              <a:t>Programming Assignment 2 (P2) released Friday</a:t>
            </a:r>
          </a:p>
          <a:p>
            <a:pPr lvl="1"/>
            <a:r>
              <a:rPr lang="en-US" sz="3200" dirty="0"/>
              <a:t>Due Thursday, </a:t>
            </a:r>
            <a:r>
              <a:rPr lang="en-US" sz="3200" b="1" dirty="0"/>
              <a:t>November 9</a:t>
            </a:r>
            <a:r>
              <a:rPr lang="en-US" sz="3200" b="1" baseline="30000" dirty="0"/>
              <a:t>th</a:t>
            </a:r>
            <a:r>
              <a:rPr lang="en-US" sz="3200" dirty="0"/>
              <a:t> by 11:59 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 </a:t>
            </a:r>
            <a:br>
              <a:rPr lang="en-US" dirty="0"/>
            </a:br>
            <a:r>
              <a:rPr lang="en-US" dirty="0"/>
              <a:t>                  in P0!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”Iron Maiden"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”Wasted Years"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”Foxes"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”Body Talk"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”Campus"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62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but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16034</TotalTime>
  <Words>1113</Words>
  <Application>Microsoft Macintosh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316</cp:revision>
  <cp:lastPrinted>2022-09-27T21:33:44Z</cp:lastPrinted>
  <dcterms:created xsi:type="dcterms:W3CDTF">2020-06-13T06:27:42Z</dcterms:created>
  <dcterms:modified xsi:type="dcterms:W3CDTF">2023-10-26T03:48:20Z</dcterms:modified>
</cp:coreProperties>
</file>