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5" r:id="rId3"/>
    <p:sldId id="328" r:id="rId4"/>
    <p:sldId id="327" r:id="rId5"/>
    <p:sldId id="326" r:id="rId6"/>
    <p:sldId id="32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8"/>
            <p14:sldId id="327"/>
            <p14:sldId id="326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1361"/>
  </p:normalViewPr>
  <p:slideViewPr>
    <p:cSldViewPr snapToGrid="0" snapToObjects="1">
      <p:cViewPr varScale="1">
        <p:scale>
          <a:sx n="167" d="100"/>
          <a:sy n="167" d="100"/>
        </p:scale>
        <p:origin x="200" y="41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1053BC-48E9-B332-863E-201839F36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6757"/>
            <a:ext cx="12314278" cy="706732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F25B19-205A-4C44-90E7-19CF0D429A62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606B4A-C66E-4A35-8B1B-15A920AFED62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1B9D8-A917-45F3-E160-28A08750940D}"/>
              </a:ext>
            </a:extLst>
          </p:cNvPr>
          <p:cNvSpPr txBox="1"/>
          <p:nvPr userDrawn="1"/>
        </p:nvSpPr>
        <p:spPr>
          <a:xfrm>
            <a:off x="8396461" y="4917810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FC1CA-3CE4-E00C-8018-22EBBB3AC881}"/>
              </a:ext>
            </a:extLst>
          </p:cNvPr>
          <p:cNvSpPr/>
          <p:nvPr userDrawn="1"/>
        </p:nvSpPr>
        <p:spPr>
          <a:xfrm>
            <a:off x="8396461" y="4650477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18: Third Party Libraries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7179/discussion/3931946" TargetMode="External"/><Relationship Id="rId2" Type="http://schemas.openxmlformats.org/officeDocument/2006/relationships/hyperlink" Target="https://courses.cs.washington.edu/courses/cse122/23au/exam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Third Party Libraries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How did your Spotify Wrapped look? How many minutes did you listen? </a:t>
            </a:r>
            <a:b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02281-2B13-4371-9E5A-B0C8437A91C3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Music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Turn it Up 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Grum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68EE11B-C03F-698B-3BBD-B08428F0E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65" y="5646655"/>
            <a:ext cx="1112741" cy="110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Third Party Libraries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41620"/>
          </a:xfrm>
        </p:spPr>
        <p:txBody>
          <a:bodyPr>
            <a:normAutofit/>
          </a:bodyPr>
          <a:lstStyle/>
          <a:p>
            <a:r>
              <a:rPr lang="en-US" sz="3600" dirty="0"/>
              <a:t>Creative Project 3 (C3) is now out!</a:t>
            </a:r>
          </a:p>
          <a:p>
            <a:pPr lvl="1"/>
            <a:r>
              <a:rPr lang="en-US" sz="2800" dirty="0"/>
              <a:t>Final assignment of the quarter! 🎊</a:t>
            </a:r>
          </a:p>
          <a:p>
            <a:pPr lvl="1"/>
            <a:r>
              <a:rPr lang="en-US" sz="2800" dirty="0"/>
              <a:t>Due December 4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r>
              <a:rPr lang="en-US" sz="3200" dirty="0">
                <a:latin typeface="Calibri" panose="020F0502020204030204" pitchFamily="34" charset="0"/>
              </a:rPr>
              <a:t>Resubmission Cycle 7 (R7) out December 4</a:t>
            </a:r>
            <a:r>
              <a:rPr lang="en-US" sz="3200" baseline="30000" dirty="0">
                <a:latin typeface="Calibri" panose="020F0502020204030204" pitchFamily="34" charset="0"/>
              </a:rPr>
              <a:t>th</a:t>
            </a:r>
            <a:endParaRPr lang="en-US" sz="32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Due December 8</a:t>
            </a:r>
            <a:r>
              <a:rPr lang="en-US" sz="2800" baseline="30000" dirty="0">
                <a:latin typeface="Calibri" panose="020F0502020204030204" pitchFamily="34" charset="0"/>
              </a:rPr>
              <a:t>th</a:t>
            </a:r>
            <a:r>
              <a:rPr lang="en-US" sz="2800" dirty="0">
                <a:latin typeface="Calibri" panose="020F0502020204030204" pitchFamily="34" charset="0"/>
              </a:rPr>
              <a:t> by 11:59 PM</a:t>
            </a:r>
          </a:p>
          <a:p>
            <a:pPr marL="457200" lvl="1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800" i="1" dirty="0">
                <a:latin typeface="Calibri" panose="020F0502020204030204" pitchFamily="34" charset="0"/>
              </a:rPr>
              <a:t>Coming soon: R8? Yes, R8, but </a:t>
            </a:r>
            <a:r>
              <a:rPr lang="en-US" sz="2800" i="1" u="sng" dirty="0">
                <a:latin typeface="Calibri" panose="020F0502020204030204" pitchFamily="34" charset="0"/>
              </a:rPr>
              <a:t>only</a:t>
            </a:r>
            <a:r>
              <a:rPr lang="en-US" sz="2800" i="1" dirty="0">
                <a:latin typeface="Calibri" panose="020F0502020204030204" pitchFamily="34" charset="0"/>
              </a:rPr>
              <a:t> for C3. More details later… </a:t>
            </a:r>
            <a:r>
              <a:rPr lang="en-US" sz="2800" dirty="0">
                <a:latin typeface="Calibri" panose="020F0502020204030204" pitchFamily="34" charset="0"/>
              </a:rPr>
              <a:t>🤫</a:t>
            </a:r>
          </a:p>
        </p:txBody>
      </p:sp>
    </p:spTree>
    <p:extLst>
      <p:ext uri="{BB962C8B-B14F-4D97-AF65-F5344CB8AC3E}">
        <p14:creationId xmlns:p14="http://schemas.microsoft.com/office/powerpoint/2010/main" val="318737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81600"/>
          </a:xfrm>
        </p:spPr>
        <p:txBody>
          <a:bodyPr>
            <a:normAutofit/>
          </a:bodyPr>
          <a:lstStyle/>
          <a:p>
            <a:r>
              <a:rPr lang="en-US" sz="3600" dirty="0"/>
              <a:t>Final Exam Review: </a:t>
            </a:r>
            <a:r>
              <a:rPr lang="en-US" sz="3600" b="1" dirty="0"/>
              <a:t>In Class on December 8</a:t>
            </a:r>
            <a:r>
              <a:rPr lang="en-US" sz="3600" b="1" baseline="30000" dirty="0"/>
              <a:t>th</a:t>
            </a:r>
            <a:r>
              <a:rPr lang="en-US" sz="3600" dirty="0"/>
              <a:t>!</a:t>
            </a:r>
          </a:p>
          <a:p>
            <a:pPr lvl="1"/>
            <a:r>
              <a:rPr lang="en-US" sz="3200" dirty="0"/>
              <a:t>Led by TAs</a:t>
            </a:r>
          </a:p>
          <a:p>
            <a:pPr lvl="1"/>
            <a:r>
              <a:rPr lang="en-US" sz="3200" dirty="0"/>
              <a:t>Sections A &amp; B will cover different materials (1 </a:t>
            </a:r>
            <a:r>
              <a:rPr lang="en-US" sz="3200" dirty="0" err="1"/>
              <a:t>hr</a:t>
            </a:r>
            <a:r>
              <a:rPr lang="en-US" sz="3200" dirty="0"/>
              <a:t> 40 min)</a:t>
            </a:r>
          </a:p>
          <a:p>
            <a:pPr lvl="1"/>
            <a:r>
              <a:rPr lang="en-US" sz="3200" dirty="0"/>
              <a:t>Recorded, so don’t worry if you can’t attend both! </a:t>
            </a:r>
            <a:endParaRPr lang="en-US" sz="3600" dirty="0"/>
          </a:p>
          <a:p>
            <a:r>
              <a:rPr lang="en-US" sz="3600" dirty="0"/>
              <a:t>Final Exam: 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Tuesday, December 12th 12:30 – 2:20 PM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</a:rPr>
              <a:t>Preliminary details are </a:t>
            </a:r>
            <a:r>
              <a:rPr lang="en-US" sz="2800" dirty="0">
                <a:effectLst/>
                <a:latin typeface="Calibri" panose="020F0502020204030204" pitchFamily="34" charset="0"/>
                <a:hlinkClick r:id="rId2"/>
              </a:rPr>
              <a:t>up on the course website</a:t>
            </a:r>
            <a:r>
              <a:rPr lang="en-US" sz="2800" dirty="0">
                <a:effectLst/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Coming Soon: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Seating Chart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</a:rPr>
              <a:t>Left-handed? Respond to </a:t>
            </a:r>
            <a:r>
              <a:rPr lang="en-US" sz="2400" dirty="0">
                <a:latin typeface="Calibri" panose="020F0502020204030204" pitchFamily="34" charset="0"/>
                <a:hlinkClick r:id="rId3"/>
              </a:rPr>
              <a:t>Jonathan’s post</a:t>
            </a:r>
            <a:r>
              <a:rPr lang="en-US" sz="2400" dirty="0">
                <a:latin typeface="Calibri" panose="020F0502020204030204" pitchFamily="34" charset="0"/>
              </a:rPr>
              <a:t> by December 4</a:t>
            </a:r>
            <a:r>
              <a:rPr lang="en-US" sz="2400" baseline="30000" dirty="0">
                <a:latin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</a:rPr>
              <a:t>!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Final Exam Study Guide/Resource Bank Document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Past &amp; Practice Exams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Emotional Support…?</a:t>
            </a:r>
          </a:p>
          <a:p>
            <a:pPr lvl="2"/>
            <a:endParaRPr lang="en-US" sz="2400" dirty="0">
              <a:latin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6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287780"/>
            <a:ext cx="11231880" cy="480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Gigi + Gumball visit UW</a:t>
            </a:r>
            <a:r>
              <a:rPr lang="en-US" sz="3600" dirty="0">
                <a:latin typeface="Calibri" panose="020F0502020204030204" pitchFamily="34" charset="0"/>
              </a:rPr>
              <a:t> on Monday, December 11</a:t>
            </a:r>
            <a:r>
              <a:rPr lang="en-US" sz="3600" baseline="30000" dirty="0">
                <a:latin typeface="Calibri" panose="020F0502020204030204" pitchFamily="34" charset="0"/>
              </a:rPr>
              <a:t>th</a:t>
            </a:r>
            <a:r>
              <a:rPr lang="en-US" sz="3600" dirty="0">
                <a:latin typeface="Calibri" panose="020F0502020204030204" pitchFamily="34" charset="0"/>
              </a:rPr>
              <a:t>!</a:t>
            </a:r>
            <a:endParaRPr lang="en-US" sz="32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/>
              <a:t>1 PM near Drumheller Fountain</a:t>
            </a:r>
          </a:p>
          <a:p>
            <a:pPr lvl="1" algn="ctr"/>
            <a:endParaRPr lang="en-US" sz="3200" dirty="0"/>
          </a:p>
        </p:txBody>
      </p:sp>
      <p:pic>
        <p:nvPicPr>
          <p:cNvPr id="5" name="Picture 4" descr="A black dog lying on grass with a tennis ball in its mouth&#10;&#10;Description automatically generated">
            <a:extLst>
              <a:ext uri="{FF2B5EF4-FFF2-40B4-BE49-F238E27FC236}">
                <a16:creationId xmlns:a16="http://schemas.microsoft.com/office/drawing/2014/main" id="{5D8633EB-D3E2-64A8-E49E-B6A3AC3A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540" y="2480983"/>
            <a:ext cx="3129698" cy="4172930"/>
          </a:xfrm>
          <a:prstGeom prst="rect">
            <a:avLst/>
          </a:prstGeom>
        </p:spPr>
      </p:pic>
      <p:pic>
        <p:nvPicPr>
          <p:cNvPr id="7" name="Picture 6" descr="A dog wearing a bandana&#10;&#10;Description automatically generated">
            <a:extLst>
              <a:ext uri="{FF2B5EF4-FFF2-40B4-BE49-F238E27FC236}">
                <a16:creationId xmlns:a16="http://schemas.microsoft.com/office/drawing/2014/main" id="{05B0C698-5DE1-616B-E871-B06DAF3DA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9" r="-1" b="12165"/>
          <a:stretch/>
        </p:blipFill>
        <p:spPr>
          <a:xfrm>
            <a:off x="6155670" y="2478415"/>
            <a:ext cx="2924018" cy="41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Third Party Libraries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228088" y="21057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8740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29190</TotalTime>
  <Words>210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CSE 373 Summer 2020</vt:lpstr>
      <vt:lpstr>Third Party Libraries</vt:lpstr>
      <vt:lpstr>Lecture Outline</vt:lpstr>
      <vt:lpstr>Announcements</vt:lpstr>
      <vt:lpstr>Announcements</vt:lpstr>
      <vt:lpstr>Announcements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404</cp:revision>
  <cp:lastPrinted>2022-09-27T21:33:44Z</cp:lastPrinted>
  <dcterms:created xsi:type="dcterms:W3CDTF">2020-06-13T06:27:42Z</dcterms:created>
  <dcterms:modified xsi:type="dcterms:W3CDTF">2023-11-29T22:43:38Z</dcterms:modified>
</cp:coreProperties>
</file>