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421" r:id="rId2"/>
    <p:sldId id="397" r:id="rId3"/>
    <p:sldId id="399" r:id="rId4"/>
    <p:sldId id="416" r:id="rId5"/>
    <p:sldId id="427" r:id="rId6"/>
    <p:sldId id="415" r:id="rId7"/>
    <p:sldId id="414" r:id="rId8"/>
    <p:sldId id="401" r:id="rId9"/>
    <p:sldId id="428" r:id="rId10"/>
    <p:sldId id="429" r:id="rId11"/>
    <p:sldId id="430" r:id="rId12"/>
    <p:sldId id="404" r:id="rId13"/>
    <p:sldId id="405" r:id="rId14"/>
    <p:sldId id="406" r:id="rId15"/>
    <p:sldId id="407" r:id="rId16"/>
    <p:sldId id="426" r:id="rId17"/>
    <p:sldId id="4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421"/>
            <p14:sldId id="397"/>
            <p14:sldId id="399"/>
            <p14:sldId id="416"/>
            <p14:sldId id="427"/>
            <p14:sldId id="415"/>
            <p14:sldId id="414"/>
            <p14:sldId id="401"/>
            <p14:sldId id="428"/>
            <p14:sldId id="429"/>
            <p14:sldId id="430"/>
            <p14:sldId id="404"/>
            <p14:sldId id="405"/>
            <p14:sldId id="406"/>
            <p14:sldId id="407"/>
            <p14:sldId id="426"/>
            <p14:sldId id="4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3F9"/>
    <a:srgbClr val="ACFCE3"/>
    <a:srgbClr val="E7B4EB"/>
    <a:srgbClr val="F2EFEF"/>
    <a:srgbClr val="FF2F92"/>
    <a:srgbClr val="FA8231"/>
    <a:srgbClr val="EFDEEE"/>
    <a:srgbClr val="BF9000"/>
    <a:srgbClr val="54A0FF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5FF3E-7035-477D-A358-B791BE9E5D51}" v="9" dt="2026-02-10T22:32:54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1361"/>
  </p:normalViewPr>
  <p:slideViewPr>
    <p:cSldViewPr snapToGrid="0" snapToObjects="1">
      <p:cViewPr varScale="1">
        <p:scale>
          <a:sx n="155" d="100"/>
          <a:sy n="155" d="100"/>
        </p:scale>
        <p:origin x="168" y="480"/>
      </p:cViewPr>
      <p:guideLst/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undo custSel addSld delSld modSld modMainMaster modSection">
      <pc:chgData name="Adrian Salguero" userId="f921b06be2346e4d" providerId="LiveId" clId="{42694335-63BB-46EC-AF38-63FE051D1C63}" dt="2026-02-11T20:33:40.851" v="287" actId="20577"/>
      <pc:docMkLst>
        <pc:docMk/>
      </pc:docMkLst>
      <pc:sldChg chg="del">
        <pc:chgData name="Adrian Salguero" userId="f921b06be2346e4d" providerId="LiveId" clId="{42694335-63BB-46EC-AF38-63FE051D1C63}" dt="2026-02-10T17:02:31.862" v="89" actId="47"/>
        <pc:sldMkLst>
          <pc:docMk/>
          <pc:sldMk cId="1535496727" sldId="393"/>
        </pc:sldMkLst>
      </pc:sldChg>
      <pc:sldChg chg="del">
        <pc:chgData name="Adrian Salguero" userId="f921b06be2346e4d" providerId="LiveId" clId="{42694335-63BB-46EC-AF38-63FE051D1C63}" dt="2026-02-10T17:03:15.415" v="91" actId="47"/>
        <pc:sldMkLst>
          <pc:docMk/>
          <pc:sldMk cId="2044960053" sldId="398"/>
        </pc:sldMkLst>
      </pc:sldChg>
      <pc:sldChg chg="modSp mod">
        <pc:chgData name="Adrian Salguero" userId="f921b06be2346e4d" providerId="LiveId" clId="{42694335-63BB-46EC-AF38-63FE051D1C63}" dt="2026-02-11T20:33:40.851" v="287" actId="20577"/>
        <pc:sldMkLst>
          <pc:docMk/>
          <pc:sldMk cId="3467715930" sldId="399"/>
        </pc:sldMkLst>
        <pc:spChg chg="mod">
          <ac:chgData name="Adrian Salguero" userId="f921b06be2346e4d" providerId="LiveId" clId="{42694335-63BB-46EC-AF38-63FE051D1C63}" dt="2026-02-10T22:33:28.260" v="263" actId="1076"/>
          <ac:spMkLst>
            <pc:docMk/>
            <pc:sldMk cId="3467715930" sldId="399"/>
            <ac:spMk id="2" creationId="{AE56D28A-261B-BC7A-9D28-7FE79040E175}"/>
          </ac:spMkLst>
        </pc:spChg>
        <pc:spChg chg="mod ord">
          <ac:chgData name="Adrian Salguero" userId="f921b06be2346e4d" providerId="LiveId" clId="{42694335-63BB-46EC-AF38-63FE051D1C63}" dt="2026-02-11T20:33:40.851" v="287" actId="20577"/>
          <ac:spMkLst>
            <pc:docMk/>
            <pc:sldMk cId="3467715930" sldId="399"/>
            <ac:spMk id="3" creationId="{7FCDE56F-9710-C0B5-10FA-A866D2F6658C}"/>
          </ac:spMkLst>
        </pc:spChg>
      </pc:sldChg>
      <pc:sldChg chg="del">
        <pc:chgData name="Adrian Salguero" userId="f921b06be2346e4d" providerId="LiveId" clId="{42694335-63BB-46EC-AF38-63FE051D1C63}" dt="2026-02-10T17:03:38.817" v="94" actId="47"/>
        <pc:sldMkLst>
          <pc:docMk/>
          <pc:sldMk cId="2838775851" sldId="403"/>
        </pc:sldMkLst>
      </pc:sldChg>
      <pc:sldChg chg="addSp delSp modSp mod">
        <pc:chgData name="Adrian Salguero" userId="f921b06be2346e4d" providerId="LiveId" clId="{42694335-63BB-46EC-AF38-63FE051D1C63}" dt="2026-02-10T18:06:49.020" v="155"/>
        <pc:sldMkLst>
          <pc:docMk/>
          <pc:sldMk cId="2824982875" sldId="404"/>
        </pc:sldMkLst>
        <pc:picChg chg="add mod">
          <ac:chgData name="Adrian Salguero" userId="f921b06be2346e4d" providerId="LiveId" clId="{42694335-63BB-46EC-AF38-63FE051D1C63}" dt="2026-02-10T18:06:49.020" v="155"/>
          <ac:picMkLst>
            <pc:docMk/>
            <pc:sldMk cId="2824982875" sldId="404"/>
            <ac:picMk id="2" creationId="{38F1F740-CA2D-BA59-C356-9A731DD55E45}"/>
          </ac:picMkLst>
        </pc:picChg>
        <pc:picChg chg="del">
          <ac:chgData name="Adrian Salguero" userId="f921b06be2346e4d" providerId="LiveId" clId="{42694335-63BB-46EC-AF38-63FE051D1C63}" dt="2026-02-10T17:04:07.295" v="96" actId="478"/>
          <ac:picMkLst>
            <pc:docMk/>
            <pc:sldMk cId="2824982875" sldId="404"/>
            <ac:picMk id="3" creationId="{C6D18CF1-2E62-5FC2-5F0B-79261F3A9FDB}"/>
          </ac:picMkLst>
        </pc:picChg>
      </pc:sldChg>
      <pc:sldChg chg="addSp delSp modSp mod">
        <pc:chgData name="Adrian Salguero" userId="f921b06be2346e4d" providerId="LiveId" clId="{42694335-63BB-46EC-AF38-63FE051D1C63}" dt="2026-02-10T18:06:46.988" v="154" actId="14100"/>
        <pc:sldMkLst>
          <pc:docMk/>
          <pc:sldMk cId="849775453" sldId="405"/>
        </pc:sldMkLst>
        <pc:picChg chg="del">
          <ac:chgData name="Adrian Salguero" userId="f921b06be2346e4d" providerId="LiveId" clId="{42694335-63BB-46EC-AF38-63FE051D1C63}" dt="2026-02-10T17:04:09.165" v="97" actId="478"/>
          <ac:picMkLst>
            <pc:docMk/>
            <pc:sldMk cId="849775453" sldId="405"/>
            <ac:picMk id="8" creationId="{8622B41F-DEC1-F9C1-323E-8DE57F5EADEE}"/>
          </ac:picMkLst>
        </pc:picChg>
        <pc:picChg chg="add mod">
          <ac:chgData name="Adrian Salguero" userId="f921b06be2346e4d" providerId="LiveId" clId="{42694335-63BB-46EC-AF38-63FE051D1C63}" dt="2026-02-10T18:06:46.988" v="154" actId="14100"/>
          <ac:picMkLst>
            <pc:docMk/>
            <pc:sldMk cId="849775453" sldId="405"/>
            <ac:picMk id="12" creationId="{F2F3A6B8-B24D-5C64-D25C-20F2C852F956}"/>
          </ac:picMkLst>
        </pc:picChg>
      </pc:sldChg>
      <pc:sldChg chg="addSp delSp modSp mod">
        <pc:chgData name="Adrian Salguero" userId="f921b06be2346e4d" providerId="LiveId" clId="{42694335-63BB-46EC-AF38-63FE051D1C63}" dt="2026-02-10T18:06:41.686" v="150" actId="27614"/>
        <pc:sldMkLst>
          <pc:docMk/>
          <pc:sldMk cId="3363516522" sldId="421"/>
        </pc:sldMkLst>
        <pc:spChg chg="mod">
          <ac:chgData name="Adrian Salguero" userId="f921b06be2346e4d" providerId="LiveId" clId="{42694335-63BB-46EC-AF38-63FE051D1C63}" dt="2026-02-10T17:05:33.204" v="144" actId="20577"/>
          <ac:spMkLst>
            <pc:docMk/>
            <pc:sldMk cId="3363516522" sldId="421"/>
            <ac:spMk id="4" creationId="{5336F757-18AD-4416-8511-C59D23FF8AD2}"/>
          </ac:spMkLst>
        </pc:spChg>
        <pc:picChg chg="add mod">
          <ac:chgData name="Adrian Salguero" userId="f921b06be2346e4d" providerId="LiveId" clId="{42694335-63BB-46EC-AF38-63FE051D1C63}" dt="2026-02-10T18:06:41.686" v="150" actId="27614"/>
          <ac:picMkLst>
            <pc:docMk/>
            <pc:sldMk cId="3363516522" sldId="421"/>
            <ac:picMk id="5" creationId="{11D1DEB9-3AB5-EA7B-52E2-B2E354A9615D}"/>
          </ac:picMkLst>
        </pc:picChg>
        <pc:picChg chg="del">
          <ac:chgData name="Adrian Salguero" userId="f921b06be2346e4d" providerId="LiveId" clId="{42694335-63BB-46EC-AF38-63FE051D1C63}" dt="2026-02-10T17:03:58.270" v="95" actId="478"/>
          <ac:picMkLst>
            <pc:docMk/>
            <pc:sldMk cId="3363516522" sldId="421"/>
            <ac:picMk id="6" creationId="{CBF085EF-CBCE-693B-37F6-0242D8041506}"/>
          </ac:picMkLst>
        </pc:picChg>
      </pc:sldChg>
      <pc:sldChg chg="del">
        <pc:chgData name="Adrian Salguero" userId="f921b06be2346e4d" providerId="LiveId" clId="{42694335-63BB-46EC-AF38-63FE051D1C63}" dt="2026-02-11T20:07:33.796" v="268" actId="47"/>
        <pc:sldMkLst>
          <pc:docMk/>
          <pc:sldMk cId="848033407" sldId="422"/>
        </pc:sldMkLst>
      </pc:sldChg>
      <pc:sldChg chg="del">
        <pc:chgData name="Adrian Salguero" userId="f921b06be2346e4d" providerId="LiveId" clId="{42694335-63BB-46EC-AF38-63FE051D1C63}" dt="2026-02-11T19:24:32.661" v="265" actId="47"/>
        <pc:sldMkLst>
          <pc:docMk/>
          <pc:sldMk cId="343577757" sldId="423"/>
        </pc:sldMkLst>
      </pc:sldChg>
      <pc:sldChg chg="del">
        <pc:chgData name="Adrian Salguero" userId="f921b06be2346e4d" providerId="LiveId" clId="{42694335-63BB-46EC-AF38-63FE051D1C63}" dt="2026-02-11T19:24:40.643" v="266" actId="47"/>
        <pc:sldMkLst>
          <pc:docMk/>
          <pc:sldMk cId="2634857922" sldId="424"/>
        </pc:sldMkLst>
      </pc:sldChg>
      <pc:sldChg chg="del">
        <pc:chgData name="Adrian Salguero" userId="f921b06be2346e4d" providerId="LiveId" clId="{42694335-63BB-46EC-AF38-63FE051D1C63}" dt="2026-02-11T20:07:35.853" v="269" actId="47"/>
        <pc:sldMkLst>
          <pc:docMk/>
          <pc:sldMk cId="4261709411" sldId="425"/>
        </pc:sldMkLst>
      </pc:sldChg>
      <pc:sldChg chg="add">
        <pc:chgData name="Adrian Salguero" userId="f921b06be2346e4d" providerId="LiveId" clId="{42694335-63BB-46EC-AF38-63FE051D1C63}" dt="2026-02-10T17:02:28.311" v="88"/>
        <pc:sldMkLst>
          <pc:docMk/>
          <pc:sldMk cId="3838540730" sldId="427"/>
        </pc:sldMkLst>
      </pc:sldChg>
      <pc:sldChg chg="modSp add mod">
        <pc:chgData name="Adrian Salguero" userId="f921b06be2346e4d" providerId="LiveId" clId="{42694335-63BB-46EC-AF38-63FE051D1C63}" dt="2026-02-11T19:26:05.689" v="267" actId="14100"/>
        <pc:sldMkLst>
          <pc:docMk/>
          <pc:sldMk cId="1427398501" sldId="428"/>
        </pc:sldMkLst>
        <pc:spChg chg="mod">
          <ac:chgData name="Adrian Salguero" userId="f921b06be2346e4d" providerId="LiveId" clId="{42694335-63BB-46EC-AF38-63FE051D1C63}" dt="2026-02-11T19:26:05.689" v="267" actId="14100"/>
          <ac:spMkLst>
            <pc:docMk/>
            <pc:sldMk cId="1427398501" sldId="428"/>
            <ac:spMk id="3" creationId="{2602C5F4-7A8E-8F7D-8B98-771ED4F51884}"/>
          </ac:spMkLst>
        </pc:spChg>
      </pc:sldChg>
      <pc:sldChg chg="add">
        <pc:chgData name="Adrian Salguero" userId="f921b06be2346e4d" providerId="LiveId" clId="{42694335-63BB-46EC-AF38-63FE051D1C63}" dt="2026-02-10T17:03:16.993" v="92"/>
        <pc:sldMkLst>
          <pc:docMk/>
          <pc:sldMk cId="3058560124" sldId="429"/>
        </pc:sldMkLst>
      </pc:sldChg>
      <pc:sldChg chg="add">
        <pc:chgData name="Adrian Salguero" userId="f921b06be2346e4d" providerId="LiveId" clId="{42694335-63BB-46EC-AF38-63FE051D1C63}" dt="2026-02-10T17:03:23.961" v="93"/>
        <pc:sldMkLst>
          <pc:docMk/>
          <pc:sldMk cId="2655540744" sldId="430"/>
        </pc:sldMkLst>
      </pc:sldChg>
      <pc:sldMasterChg chg="modSp mod modSldLayout">
        <pc:chgData name="Adrian Salguero" userId="f921b06be2346e4d" providerId="LiveId" clId="{42694335-63BB-46EC-AF38-63FE051D1C63}" dt="2026-02-10T16:58:50.206" v="15" actId="1076"/>
        <pc:sldMasterMkLst>
          <pc:docMk/>
          <pc:sldMasterMk cId="8468274" sldId="2147483648"/>
        </pc:sldMasterMkLst>
        <pc:spChg chg="mod">
          <ac:chgData name="Adrian Salguero" userId="f921b06be2346e4d" providerId="LiveId" clId="{42694335-63BB-46EC-AF38-63FE051D1C63}" dt="2026-02-10T16:56:28.892" v="11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Adrian Salguero" userId="f921b06be2346e4d" providerId="LiveId" clId="{42694335-63BB-46EC-AF38-63FE051D1C63}" dt="2026-02-10T16:58:50.206" v="15" actId="1076"/>
          <pc:sldLayoutMkLst>
            <pc:docMk/>
            <pc:sldMasterMk cId="8468274" sldId="2147483648"/>
            <pc:sldLayoutMk cId="3828369656" sldId="2147483649"/>
          </pc:sldLayoutMkLst>
          <pc:spChg chg="del">
            <ac:chgData name="Adrian Salguero" userId="f921b06be2346e4d" providerId="LiveId" clId="{42694335-63BB-46EC-AF38-63FE051D1C63}" dt="2026-02-10T16:58:34.388" v="12" actId="478"/>
            <ac:spMkLst>
              <pc:docMk/>
              <pc:sldMasterMk cId="8468274" sldId="2147483648"/>
              <pc:sldLayoutMk cId="3828369656" sldId="2147483649"/>
              <ac:spMk id="5" creationId="{251E5CA7-EAC9-FA76-AF94-1A163054CF9E}"/>
            </ac:spMkLst>
          </pc:spChg>
          <pc:spChg chg="add mod">
            <ac:chgData name="Adrian Salguero" userId="f921b06be2346e4d" providerId="LiveId" clId="{42694335-63BB-46EC-AF38-63FE051D1C63}" dt="2026-02-10T16:58:50.206" v="15" actId="1076"/>
            <ac:spMkLst>
              <pc:docMk/>
              <pc:sldMasterMk cId="8468274" sldId="2147483648"/>
              <pc:sldLayoutMk cId="3828369656" sldId="2147483649"/>
              <ac:spMk id="7" creationId="{7E1A4D2F-2841-6DD4-6F31-3835A6805709}"/>
            </ac:spMkLst>
          </pc:spChg>
          <pc:spChg chg="del">
            <ac:chgData name="Adrian Salguero" userId="f921b06be2346e4d" providerId="LiveId" clId="{42694335-63BB-46EC-AF38-63FE051D1C63}" dt="2026-02-10T16:58:34.388" v="12" actId="478"/>
            <ac:spMkLst>
              <pc:docMk/>
              <pc:sldMasterMk cId="8468274" sldId="2147483648"/>
              <pc:sldLayoutMk cId="3828369656" sldId="2147483649"/>
              <ac:spMk id="10" creationId="{25376705-BEFB-F068-EC6B-3B67F21569BD}"/>
            </ac:spMkLst>
          </pc:spChg>
          <pc:spChg chg="del">
            <ac:chgData name="Adrian Salguero" userId="f921b06be2346e4d" providerId="LiveId" clId="{42694335-63BB-46EC-AF38-63FE051D1C63}" dt="2026-02-10T16:58:34.388" v="12" actId="478"/>
            <ac:spMkLst>
              <pc:docMk/>
              <pc:sldMasterMk cId="8468274" sldId="2147483648"/>
              <pc:sldLayoutMk cId="3828369656" sldId="2147483649"/>
              <ac:spMk id="12" creationId="{9D28497A-FDE5-0DD5-419B-F4BCBE0F8481}"/>
            </ac:spMkLst>
          </pc:spChg>
          <pc:spChg chg="del">
            <ac:chgData name="Adrian Salguero" userId="f921b06be2346e4d" providerId="LiveId" clId="{42694335-63BB-46EC-AF38-63FE051D1C63}" dt="2026-02-10T16:58:34.388" v="12" actId="478"/>
            <ac:spMkLst>
              <pc:docMk/>
              <pc:sldMasterMk cId="8468274" sldId="2147483648"/>
              <pc:sldLayoutMk cId="3828369656" sldId="2147483649"/>
              <ac:spMk id="13" creationId="{FCFD6546-6BE9-E4F3-FC9C-FB6E5E7896D9}"/>
            </ac:spMkLst>
          </pc:spChg>
          <pc:spChg chg="mod">
            <ac:chgData name="Adrian Salguero" userId="f921b06be2346e4d" providerId="LiveId" clId="{42694335-63BB-46EC-AF38-63FE051D1C63}" dt="2026-02-10T16:58:38.568" v="14" actId="1076"/>
            <ac:spMkLst>
              <pc:docMk/>
              <pc:sldMasterMk cId="8468274" sldId="2147483648"/>
              <pc:sldLayoutMk cId="3828369656" sldId="2147483649"/>
              <ac:spMk id="14" creationId="{F0E59AED-1ABF-8D47-B5D7-C50109AB6669}"/>
            </ac:spMkLst>
          </pc:spChg>
          <pc:spChg chg="del">
            <ac:chgData name="Adrian Salguero" userId="f921b06be2346e4d" providerId="LiveId" clId="{42694335-63BB-46EC-AF38-63FE051D1C63}" dt="2026-02-10T16:58:34.388" v="12" actId="478"/>
            <ac:spMkLst>
              <pc:docMk/>
              <pc:sldMasterMk cId="8468274" sldId="2147483648"/>
              <pc:sldLayoutMk cId="3828369656" sldId="2147483649"/>
              <ac:spMk id="16" creationId="{9DD782E4-022F-FE2A-EA90-E890746AEFFC}"/>
            </ac:spMkLst>
          </pc:spChg>
          <pc:spChg chg="add mod">
            <ac:chgData name="Adrian Salguero" userId="f921b06be2346e4d" providerId="LiveId" clId="{42694335-63BB-46EC-AF38-63FE051D1C63}" dt="2026-02-10T16:58:50.206" v="15" actId="1076"/>
            <ac:spMkLst>
              <pc:docMk/>
              <pc:sldMasterMk cId="8468274" sldId="2147483648"/>
              <pc:sldLayoutMk cId="3828369656" sldId="2147483649"/>
              <ac:spMk id="17" creationId="{130FF69C-77D5-10E3-830B-0F9111077DB4}"/>
            </ac:spMkLst>
          </pc:spChg>
          <pc:spChg chg="add mod">
            <ac:chgData name="Adrian Salguero" userId="f921b06be2346e4d" providerId="LiveId" clId="{42694335-63BB-46EC-AF38-63FE051D1C63}" dt="2026-02-10T16:58:50.206" v="15" actId="1076"/>
            <ac:spMkLst>
              <pc:docMk/>
              <pc:sldMasterMk cId="8468274" sldId="2147483648"/>
              <pc:sldLayoutMk cId="3828369656" sldId="2147483649"/>
              <ac:spMk id="18" creationId="{A9B48BC5-4FE9-D244-6E5E-46780FE858EB}"/>
            </ac:spMkLst>
          </pc:spChg>
          <pc:spChg chg="add mod">
            <ac:chgData name="Adrian Salguero" userId="f921b06be2346e4d" providerId="LiveId" clId="{42694335-63BB-46EC-AF38-63FE051D1C63}" dt="2026-02-10T16:58:50.206" v="15" actId="1076"/>
            <ac:spMkLst>
              <pc:docMk/>
              <pc:sldMasterMk cId="8468274" sldId="2147483648"/>
              <pc:sldLayoutMk cId="3828369656" sldId="2147483649"/>
              <ac:spMk id="19" creationId="{4C357309-EDF6-5991-25A1-6B5E12CD76A9}"/>
            </ac:spMkLst>
          </pc:spChg>
          <pc:spChg chg="add mod">
            <ac:chgData name="Adrian Salguero" userId="f921b06be2346e4d" providerId="LiveId" clId="{42694335-63BB-46EC-AF38-63FE051D1C63}" dt="2026-02-10T16:58:50.206" v="15" actId="1076"/>
            <ac:spMkLst>
              <pc:docMk/>
              <pc:sldMasterMk cId="8468274" sldId="2147483648"/>
              <pc:sldLayoutMk cId="3828369656" sldId="2147483649"/>
              <ac:spMk id="20" creationId="{1B6FB6E1-0654-7386-FBD0-EFEE136C177C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0uOENHkoLcs2xauEhye9em?si=5viM0_DhRceDGjKqL2l-1A&amp;nd=1&amp;dlsi=37b72745d58e4c62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FD2082-700D-4FCA-E7BF-262E5D705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6757"/>
            <a:ext cx="12367880" cy="70826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7636" y="1213377"/>
            <a:ext cx="5250244" cy="5606357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47;p21">
            <a:extLst>
              <a:ext uri="{FF2B5EF4-FFF2-40B4-BE49-F238E27FC236}">
                <a16:creationId xmlns:a16="http://schemas.microsoft.com/office/drawing/2014/main" id="{47D5629D-2F08-31C9-FA7B-F5965A6763C1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7E1A4D2F-2841-6DD4-6F31-3835A6805709}"/>
              </a:ext>
            </a:extLst>
          </p:cNvPr>
          <p:cNvSpPr txBox="1"/>
          <p:nvPr userDrawn="1"/>
        </p:nvSpPr>
        <p:spPr>
          <a:xfrm>
            <a:off x="7205086" y="465865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130FF69C-77D5-10E3-830B-0F9111077DB4}"/>
              </a:ext>
            </a:extLst>
          </p:cNvPr>
          <p:cNvSpPr txBox="1"/>
          <p:nvPr userDrawn="1"/>
        </p:nvSpPr>
        <p:spPr>
          <a:xfrm>
            <a:off x="7205086" y="491926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Google Shape;98;p1">
            <a:extLst>
              <a:ext uri="{FF2B5EF4-FFF2-40B4-BE49-F238E27FC236}">
                <a16:creationId xmlns:a16="http://schemas.microsoft.com/office/drawing/2014/main" id="{A9B48BC5-4FE9-D244-6E5E-46780FE858EB}"/>
              </a:ext>
            </a:extLst>
          </p:cNvPr>
          <p:cNvSpPr txBox="1"/>
          <p:nvPr userDrawn="1"/>
        </p:nvSpPr>
        <p:spPr>
          <a:xfrm>
            <a:off x="8294925" y="4630564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Adrian Salguero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" name="Google Shape;95;p1">
            <a:extLst>
              <a:ext uri="{FF2B5EF4-FFF2-40B4-BE49-F238E27FC236}">
                <a16:creationId xmlns:a16="http://schemas.microsoft.com/office/drawing/2014/main" id="{4C357309-EDF6-5991-25A1-6B5E12CD76A9}"/>
              </a:ext>
            </a:extLst>
          </p:cNvPr>
          <p:cNvSpPr txBox="1"/>
          <p:nvPr userDrawn="1"/>
        </p:nvSpPr>
        <p:spPr>
          <a:xfrm>
            <a:off x="7434055" y="3998338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122 26Wi Lecture Tunes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⛄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20" name="Google Shape;99;p1">
            <a:extLst>
              <a:ext uri="{FF2B5EF4-FFF2-40B4-BE49-F238E27FC236}">
                <a16:creationId xmlns:a16="http://schemas.microsoft.com/office/drawing/2014/main" id="{1B6FB6E1-0654-7386-FBD0-EFEE136C177C}"/>
              </a:ext>
            </a:extLst>
          </p:cNvPr>
          <p:cNvSpPr txBox="1"/>
          <p:nvPr userDrawn="1"/>
        </p:nvSpPr>
        <p:spPr>
          <a:xfrm>
            <a:off x="8294925" y="4970378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Neal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Sthiti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Suyash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TJ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Nested Collections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f%E2%80%93i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28BB-1840-49D3-8C47-19614044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Nested Collections</a:t>
            </a:r>
          </a:p>
        </p:txBody>
      </p:sp>
      <p:sp>
        <p:nvSpPr>
          <p:cNvPr id="4" name="Google Shape;67;g2cdfb2db708_0_4">
            <a:extLst>
              <a:ext uri="{FF2B5EF4-FFF2-40B4-BE49-F238E27FC236}">
                <a16:creationId xmlns:a16="http://schemas.microsoft.com/office/drawing/2014/main" id="{5336F757-18AD-4416-8511-C59D23FF8AD2}"/>
              </a:ext>
            </a:extLst>
          </p:cNvPr>
          <p:cNvSpPr txBox="1"/>
          <p:nvPr/>
        </p:nvSpPr>
        <p:spPr>
          <a:xfrm>
            <a:off x="7456906" y="2225075"/>
            <a:ext cx="44769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Slido</a:t>
            </a: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vote &amp; chat with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Did you watch the Super Bowl?</a:t>
            </a:r>
          </a:p>
        </p:txBody>
      </p:sp>
      <p:pic>
        <p:nvPicPr>
          <p:cNvPr id="5" name="Picture 4" descr="The image shows a QR code, which is a two-dimensional barcode that can be scanned to display a web link or other information.&#10;&#10;AI-generated content may be incorrect.">
            <a:extLst>
              <a:ext uri="{FF2B5EF4-FFF2-40B4-BE49-F238E27FC236}">
                <a16:creationId xmlns:a16="http://schemas.microsoft.com/office/drawing/2014/main" id="{11D1DEB9-3AB5-EA7B-52E2-B2E354A96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197" y="5595105"/>
            <a:ext cx="1231166" cy="12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1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80E9C-422D-ECB4-4CE0-DFB3C4E3A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B532-5F9A-702A-55B9-B6EB71BD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Collections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80681-08C5-CC34-60F6-611F06029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56" y="1307592"/>
            <a:ext cx="10370044" cy="50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6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ACEDB-E11E-0795-0A5C-CD63FBED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16ED-19CA-AF34-2412-6373D5EC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Nested Collections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70E4C-29EA-5240-395F-40FF841F2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54" y="1371600"/>
            <a:ext cx="6165083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“value” inside the Map is a </a:t>
            </a:r>
            <a:r>
              <a:rPr lang="en-US" u="sng" dirty="0"/>
              <a:t>reference</a:t>
            </a:r>
            <a:br>
              <a:rPr lang="en-US" dirty="0"/>
            </a:br>
            <a:r>
              <a:rPr lang="en-US" dirty="0"/>
              <a:t>to the data structure! </a:t>
            </a:r>
          </a:p>
          <a:p>
            <a:pPr lvl="1"/>
            <a:r>
              <a:rPr lang="en-US" sz="2000" dirty="0"/>
              <a:t>Think carefully about number of references to a particular object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4417B38-F002-15C3-04D8-62632E31F30B}"/>
              </a:ext>
            </a:extLst>
          </p:cNvPr>
          <p:cNvSpPr/>
          <p:nvPr/>
        </p:nvSpPr>
        <p:spPr>
          <a:xfrm>
            <a:off x="6645428" y="1299103"/>
            <a:ext cx="278016" cy="2359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2EDA6163-716C-AEC4-1339-C5013396C9EB}"/>
              </a:ext>
            </a:extLst>
          </p:cNvPr>
          <p:cNvSpPr/>
          <p:nvPr/>
        </p:nvSpPr>
        <p:spPr>
          <a:xfrm>
            <a:off x="6653310" y="1837822"/>
            <a:ext cx="278016" cy="235974"/>
          </a:xfrm>
          <a:prstGeom prst="rightArrow">
            <a:avLst/>
          </a:prstGeom>
          <a:solidFill>
            <a:srgbClr val="FA8231"/>
          </a:solidFill>
          <a:ln>
            <a:solidFill>
              <a:srgbClr val="FA8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AC1CB575-7589-444B-B294-F841DED35AA4}"/>
              </a:ext>
            </a:extLst>
          </p:cNvPr>
          <p:cNvSpPr/>
          <p:nvPr/>
        </p:nvSpPr>
        <p:spPr>
          <a:xfrm>
            <a:off x="6636652" y="2376541"/>
            <a:ext cx="278016" cy="2359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A8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CE4F0-C4CC-E72B-F97E-366FAB4B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8" r="1234" b="19570"/>
          <a:stretch>
            <a:fillRect/>
          </a:stretch>
        </p:blipFill>
        <p:spPr>
          <a:xfrm>
            <a:off x="488959" y="2892595"/>
            <a:ext cx="8065008" cy="3783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B2A0B1-F9A4-07B4-01AB-C599CA7B27D1}"/>
              </a:ext>
            </a:extLst>
          </p:cNvPr>
          <p:cNvSpPr txBox="1"/>
          <p:nvPr/>
        </p:nvSpPr>
        <p:spPr>
          <a:xfrm>
            <a:off x="6947983" y="1219200"/>
            <a:ext cx="5122097" cy="203132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new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&gt;());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James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cse123 =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cse123.add(</a:t>
            </a:r>
            <a:r>
              <a:rPr lang="en-US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"Gigi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5FCF71B-054A-742E-171A-A841A1FA0E4E}"/>
              </a:ext>
            </a:extLst>
          </p:cNvPr>
          <p:cNvSpPr/>
          <p:nvPr/>
        </p:nvSpPr>
        <p:spPr>
          <a:xfrm>
            <a:off x="6653310" y="2925101"/>
            <a:ext cx="278016" cy="23597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90D7291A-A97F-1D74-4ECA-AB7080F98166}"/>
              </a:ext>
            </a:extLst>
          </p:cNvPr>
          <p:cNvGrpSpPr/>
          <p:nvPr/>
        </p:nvGrpSpPr>
        <p:grpSpPr>
          <a:xfrm>
            <a:off x="1252885" y="5020942"/>
            <a:ext cx="8323728" cy="1982184"/>
            <a:chOff x="1252885" y="5020942"/>
            <a:chExt cx="8323728" cy="1982184"/>
          </a:xfrm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B7C62BA0-6E70-632E-DA27-6164381C3ADF}"/>
                </a:ext>
              </a:extLst>
            </p:cNvPr>
            <p:cNvGrpSpPr/>
            <p:nvPr/>
          </p:nvGrpSpPr>
          <p:grpSpPr>
            <a:xfrm>
              <a:off x="1252885" y="5642470"/>
              <a:ext cx="2779771" cy="427037"/>
              <a:chOff x="1252885" y="5642470"/>
              <a:chExt cx="2779771" cy="427037"/>
            </a:xfrm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D40DBE7C-929D-BA0D-C6DF-902DC1F90114}"/>
                  </a:ext>
                </a:extLst>
              </p:cNvPr>
              <p:cNvSpPr/>
              <p:nvPr/>
            </p:nvSpPr>
            <p:spPr>
              <a:xfrm>
                <a:off x="1252885" y="5642470"/>
                <a:ext cx="1073351" cy="427037"/>
              </a:xfrm>
              <a:prstGeom prst="roundRect">
                <a:avLst>
                  <a:gd name="adj" fmla="val 50000"/>
                </a:avLst>
              </a:prstGeom>
              <a:solidFill>
                <a:srgbClr val="B6C3F9"/>
              </a:solidFill>
              <a:ln>
                <a:solidFill>
                  <a:srgbClr val="5A595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Nunito" pitchFamily="2" charset="77"/>
                  </a:rPr>
                  <a:t>“CSE 123”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1AFB80B-5F7E-C831-AD00-ADBBE0430FF4}"/>
                  </a:ext>
                </a:extLst>
              </p:cNvPr>
              <p:cNvCxnSpPr>
                <a:stCxn id="53" idx="3"/>
                <a:endCxn id="55" idx="2"/>
              </p:cNvCxnSpPr>
              <p:nvPr/>
            </p:nvCxnSpPr>
            <p:spPr>
              <a:xfrm>
                <a:off x="2326236" y="5855989"/>
                <a:ext cx="1706420" cy="18691"/>
              </a:xfrm>
              <a:prstGeom prst="straightConnector1">
                <a:avLst/>
              </a:prstGeom>
              <a:ln w="34925">
                <a:solidFill>
                  <a:srgbClr val="F18AA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A52471B-2FFB-FF64-C475-D04C87C1A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98883" y="4525396"/>
              <a:ext cx="1982184" cy="297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DB747EAA-01A2-5CA6-11A8-3F52BDB5FC1F}"/>
                </a:ext>
              </a:extLst>
            </p:cNvPr>
            <p:cNvGrpSpPr/>
            <p:nvPr/>
          </p:nvGrpSpPr>
          <p:grpSpPr>
            <a:xfrm>
              <a:off x="4032656" y="5666400"/>
              <a:ext cx="2675566" cy="463119"/>
              <a:chOff x="4032656" y="5666400"/>
              <a:chExt cx="2675566" cy="463119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DF8137B-D08A-BF24-8C6A-FA0335D44552}"/>
                  </a:ext>
                </a:extLst>
              </p:cNvPr>
              <p:cNvSpPr/>
              <p:nvPr/>
            </p:nvSpPr>
            <p:spPr>
              <a:xfrm>
                <a:off x="4032656" y="5666400"/>
                <a:ext cx="411480" cy="416560"/>
              </a:xfrm>
              <a:prstGeom prst="ellipse">
                <a:avLst/>
              </a:prstGeom>
              <a:solidFill>
                <a:srgbClr val="E7B4EB"/>
              </a:solidFill>
              <a:ln>
                <a:solidFill>
                  <a:srgbClr val="5A595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AFCC2003-F77E-EB5B-5741-57BE7CF9CBF7}"/>
                  </a:ext>
                </a:extLst>
              </p:cNvPr>
              <p:cNvCxnSpPr>
                <a:cxnSpLocks/>
                <a:stCxn id="61" idx="2"/>
              </p:cNvCxnSpPr>
              <p:nvPr/>
            </p:nvCxnSpPr>
            <p:spPr>
              <a:xfrm>
                <a:off x="4176804" y="5875289"/>
                <a:ext cx="2531418" cy="254230"/>
              </a:xfrm>
              <a:prstGeom prst="straightConnector1">
                <a:avLst/>
              </a:prstGeom>
              <a:ln w="34925">
                <a:solidFill>
                  <a:srgbClr val="5A5955"/>
                </a:solidFill>
                <a:headEnd w="lg" len="lg"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49C3C6A-91C6-87A8-3BDA-E3D4A03C4A2A}"/>
                  </a:ext>
                </a:extLst>
              </p:cNvPr>
              <p:cNvSpPr/>
              <p:nvPr/>
            </p:nvSpPr>
            <p:spPr>
              <a:xfrm>
                <a:off x="4176804" y="5815698"/>
                <a:ext cx="120193" cy="119182"/>
              </a:xfrm>
              <a:prstGeom prst="ellipse">
                <a:avLst/>
              </a:prstGeom>
              <a:solidFill>
                <a:srgbClr val="5A5955"/>
              </a:solidFill>
              <a:ln>
                <a:solidFill>
                  <a:srgbClr val="5A595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30" name="Rounded Rectangle 1029">
            <a:extLst>
              <a:ext uri="{FF2B5EF4-FFF2-40B4-BE49-F238E27FC236}">
                <a16:creationId xmlns:a16="http://schemas.microsoft.com/office/drawing/2014/main" id="{5AA3B4E5-0E9A-E852-245D-C720DA62F94F}"/>
              </a:ext>
            </a:extLst>
          </p:cNvPr>
          <p:cNvSpPr/>
          <p:nvPr/>
        </p:nvSpPr>
        <p:spPr>
          <a:xfrm>
            <a:off x="7083368" y="5798513"/>
            <a:ext cx="901722" cy="427037"/>
          </a:xfrm>
          <a:prstGeom prst="roundRect">
            <a:avLst>
              <a:gd name="adj" fmla="val 50000"/>
            </a:avLst>
          </a:prstGeom>
          <a:solidFill>
            <a:srgbClr val="B7D7A8"/>
          </a:solidFill>
          <a:ln>
            <a:solidFill>
              <a:srgbClr val="5A59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Nunito" pitchFamily="2" charset="77"/>
              </a:rPr>
              <a:t>“James”</a:t>
            </a:r>
          </a:p>
        </p:txBody>
      </p:sp>
      <p:sp>
        <p:nvSpPr>
          <p:cNvPr id="1041" name="Rounded Rectangle 1040">
            <a:extLst>
              <a:ext uri="{FF2B5EF4-FFF2-40B4-BE49-F238E27FC236}">
                <a16:creationId xmlns:a16="http://schemas.microsoft.com/office/drawing/2014/main" id="{1F6EF8DA-2613-9CE7-BC2E-EA3E7D132D4E}"/>
              </a:ext>
            </a:extLst>
          </p:cNvPr>
          <p:cNvSpPr/>
          <p:nvPr/>
        </p:nvSpPr>
        <p:spPr>
          <a:xfrm>
            <a:off x="8131981" y="5788885"/>
            <a:ext cx="901722" cy="427037"/>
          </a:xfrm>
          <a:prstGeom prst="roundRect">
            <a:avLst>
              <a:gd name="adj" fmla="val 50000"/>
            </a:avLst>
          </a:prstGeom>
          <a:solidFill>
            <a:srgbClr val="B7D7A8"/>
          </a:solidFill>
          <a:ln>
            <a:solidFill>
              <a:srgbClr val="5A59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Nunito" pitchFamily="2" charset="77"/>
              </a:rPr>
              <a:t>“Gigi”</a:t>
            </a: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8A50541-346E-3577-44D0-D63D6545EF99}"/>
              </a:ext>
            </a:extLst>
          </p:cNvPr>
          <p:cNvGrpSpPr/>
          <p:nvPr/>
        </p:nvGrpSpPr>
        <p:grpSpPr>
          <a:xfrm>
            <a:off x="9083695" y="4295201"/>
            <a:ext cx="1685773" cy="1222142"/>
            <a:chOff x="9083695" y="4295201"/>
            <a:chExt cx="1685773" cy="1222142"/>
          </a:xfrm>
        </p:grpSpPr>
        <p:sp>
          <p:nvSpPr>
            <p:cNvPr id="1031" name="Rounded Rectangle 1030">
              <a:extLst>
                <a:ext uri="{FF2B5EF4-FFF2-40B4-BE49-F238E27FC236}">
                  <a16:creationId xmlns:a16="http://schemas.microsoft.com/office/drawing/2014/main" id="{7CB3E4E7-5462-FC62-3D42-C545FD3B9AD1}"/>
                </a:ext>
              </a:extLst>
            </p:cNvPr>
            <p:cNvSpPr/>
            <p:nvPr/>
          </p:nvSpPr>
          <p:spPr>
            <a:xfrm>
              <a:off x="10026510" y="4621092"/>
              <a:ext cx="494469" cy="49640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5A59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Nunito" pitchFamily="2" charset="77"/>
              </a:endParaRPr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0D0B8859-023A-3180-231E-F82137F0385A}"/>
                </a:ext>
              </a:extLst>
            </p:cNvPr>
            <p:cNvSpPr/>
            <p:nvPr/>
          </p:nvSpPr>
          <p:spPr>
            <a:xfrm>
              <a:off x="10213647" y="4809701"/>
              <a:ext cx="120193" cy="119182"/>
            </a:xfrm>
            <a:prstGeom prst="ellipse">
              <a:avLst/>
            </a:prstGeom>
            <a:solidFill>
              <a:srgbClr val="5A5955"/>
            </a:solidFill>
            <a:ln>
              <a:solidFill>
                <a:srgbClr val="5A59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2" name="Straight Arrow Connector 1031">
              <a:extLst>
                <a:ext uri="{FF2B5EF4-FFF2-40B4-BE49-F238E27FC236}">
                  <a16:creationId xmlns:a16="http://schemas.microsoft.com/office/drawing/2014/main" id="{FBAAD974-CFBD-9735-DDF5-5F209432D261}"/>
                </a:ext>
              </a:extLst>
            </p:cNvPr>
            <p:cNvCxnSpPr>
              <a:cxnSpLocks/>
              <a:stCxn id="1042" idx="3"/>
            </p:cNvCxnSpPr>
            <p:nvPr/>
          </p:nvCxnSpPr>
          <p:spPr>
            <a:xfrm flipH="1">
              <a:off x="9083695" y="4911429"/>
              <a:ext cx="1147554" cy="605914"/>
            </a:xfrm>
            <a:prstGeom prst="straightConnector1">
              <a:avLst/>
            </a:prstGeom>
            <a:ln w="34925">
              <a:solidFill>
                <a:srgbClr val="5A5955"/>
              </a:solidFill>
              <a:headEnd w="lg" len="lg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52957ED8-C40B-39FA-8125-977A0EEE30FF}"/>
                </a:ext>
              </a:extLst>
            </p:cNvPr>
            <p:cNvSpPr txBox="1"/>
            <p:nvPr/>
          </p:nvSpPr>
          <p:spPr>
            <a:xfrm>
              <a:off x="9829787" y="4295201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Nunito" pitchFamily="2" charset="77"/>
                </a:rPr>
                <a:t>cse123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5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030" grpId="0" animBg="1"/>
      <p:bldP spid="10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map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2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2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687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F1F740-CA2D-BA59-C356-9A731DD5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322" y="272167"/>
            <a:ext cx="782028" cy="7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8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map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0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0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841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C3BC9-8DC6-CC54-0963-21C9A8BABEEF}"/>
              </a:ext>
            </a:extLst>
          </p:cNvPr>
          <p:cNvSpPr txBox="1"/>
          <p:nvPr/>
        </p:nvSpPr>
        <p:spPr>
          <a:xfrm>
            <a:off x="8809431" y="3109538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KeyA</a:t>
            </a:r>
            <a:r>
              <a:rPr lang="en-US" sz="2400" dirty="0"/>
              <a:t>: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6431CCE-A15F-2088-A169-EAB6A017ACBF}"/>
              </a:ext>
            </a:extLst>
          </p:cNvPr>
          <p:cNvSpPr/>
          <p:nvPr/>
        </p:nvSpPr>
        <p:spPr>
          <a:xfrm>
            <a:off x="397981" y="3300277"/>
            <a:ext cx="376775" cy="217449"/>
          </a:xfrm>
          <a:prstGeom prst="rightArrow">
            <a:avLst/>
          </a:prstGeom>
          <a:solidFill>
            <a:srgbClr val="FF2F92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F9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5663C-D010-445F-D45C-4FFF0291BC30}"/>
              </a:ext>
            </a:extLst>
          </p:cNvPr>
          <p:cNvSpPr txBox="1"/>
          <p:nvPr/>
        </p:nvSpPr>
        <p:spPr>
          <a:xfrm>
            <a:off x="9078380" y="2407198"/>
            <a:ext cx="9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2F92"/>
                </a:solidFill>
              </a:rPr>
              <a:t>nums</a:t>
            </a:r>
            <a:r>
              <a:rPr lang="en-US" sz="2400" dirty="0">
                <a:solidFill>
                  <a:srgbClr val="FF2F9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5C52E6-D69F-A032-3C31-377763D47A9D}"/>
              </a:ext>
            </a:extLst>
          </p:cNvPr>
          <p:cNvSpPr txBox="1"/>
          <p:nvPr/>
        </p:nvSpPr>
        <p:spPr>
          <a:xfrm>
            <a:off x="8809431" y="3666054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KeyB</a:t>
            </a:r>
            <a:r>
              <a:rPr lang="en-US" sz="2400" dirty="0"/>
              <a:t>: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242B316-7EFD-B51F-B378-223AB07170CD}"/>
              </a:ext>
            </a:extLst>
          </p:cNvPr>
          <p:cNvSpPr/>
          <p:nvPr/>
        </p:nvSpPr>
        <p:spPr>
          <a:xfrm>
            <a:off x="395771" y="3597090"/>
            <a:ext cx="376775" cy="21744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62C8E96-03BC-F9A0-D978-D5E7A8C1D3F5}"/>
              </a:ext>
            </a:extLst>
          </p:cNvPr>
          <p:cNvSpPr/>
          <p:nvPr/>
        </p:nvSpPr>
        <p:spPr>
          <a:xfrm>
            <a:off x="395770" y="3860450"/>
            <a:ext cx="376775" cy="21744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040ED1E-F35B-7F6F-34CF-9AABE3E2BAC3}"/>
              </a:ext>
            </a:extLst>
          </p:cNvPr>
          <p:cNvSpPr/>
          <p:nvPr/>
        </p:nvSpPr>
        <p:spPr>
          <a:xfrm>
            <a:off x="395769" y="4141843"/>
            <a:ext cx="376775" cy="21744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67E6161-112B-4DCB-D388-932B9D8BAA9C}"/>
              </a:ext>
            </a:extLst>
          </p:cNvPr>
          <p:cNvSpPr/>
          <p:nvPr/>
        </p:nvSpPr>
        <p:spPr>
          <a:xfrm>
            <a:off x="395768" y="4424541"/>
            <a:ext cx="376775" cy="21744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CE572B-2462-473B-644F-C674C8E5AD13}"/>
              </a:ext>
            </a:extLst>
          </p:cNvPr>
          <p:cNvSpPr txBox="1"/>
          <p:nvPr/>
        </p:nvSpPr>
        <p:spPr>
          <a:xfrm>
            <a:off x="8809431" y="4263615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KeyC</a:t>
            </a:r>
            <a:r>
              <a:rPr lang="en-US" sz="24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62A808-FE5C-4058-55CB-4000388D6372}"/>
              </a:ext>
            </a:extLst>
          </p:cNvPr>
          <p:cNvSpPr txBox="1"/>
          <p:nvPr/>
        </p:nvSpPr>
        <p:spPr>
          <a:xfrm>
            <a:off x="9717700" y="3103895"/>
            <a:ext cx="87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[1, 2]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CB8589-3B85-CD34-100F-D122CD118815}"/>
              </a:ext>
            </a:extLst>
          </p:cNvPr>
          <p:cNvSpPr txBox="1"/>
          <p:nvPr/>
        </p:nvSpPr>
        <p:spPr>
          <a:xfrm>
            <a:off x="9717700" y="4231049"/>
            <a:ext cx="120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[4, 5, 6]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8D366-8E97-5BB9-BC45-3FF100427E9F}"/>
              </a:ext>
            </a:extLst>
          </p:cNvPr>
          <p:cNvSpPr txBox="1"/>
          <p:nvPr/>
        </p:nvSpPr>
        <p:spPr>
          <a:xfrm>
            <a:off x="9712161" y="3109270"/>
            <a:ext cx="11319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EFBEFB-41B9-6863-788A-5B6FBD84D368}"/>
              </a:ext>
            </a:extLst>
          </p:cNvPr>
          <p:cNvSpPr txBox="1"/>
          <p:nvPr/>
        </p:nvSpPr>
        <p:spPr>
          <a:xfrm>
            <a:off x="9723239" y="3103895"/>
            <a:ext cx="14510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82DC6B-A564-9E43-0CF2-A6D0F38C7E6F}"/>
              </a:ext>
            </a:extLst>
          </p:cNvPr>
          <p:cNvSpPr txBox="1"/>
          <p:nvPr/>
        </p:nvSpPr>
        <p:spPr>
          <a:xfrm>
            <a:off x="9723239" y="3113338"/>
            <a:ext cx="1747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9</a:t>
            </a:r>
            <a:r>
              <a:rPr lang="en-US" sz="2400" dirty="0"/>
              <a:t>]</a:t>
            </a:r>
            <a:endParaRPr lang="en-US" sz="2000" dirty="0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3B2CFFF-56A9-4DDC-F39C-DCB4C082E42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986649" y="2638031"/>
            <a:ext cx="197507" cy="473850"/>
          </a:xfrm>
          <a:prstGeom prst="curvedConnector2">
            <a:avLst/>
          </a:prstGeom>
          <a:ln w="38100">
            <a:solidFill>
              <a:srgbClr val="FF2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C9A9A09-CC43-0F02-A5EE-5F66C71B6DAE}"/>
              </a:ext>
            </a:extLst>
          </p:cNvPr>
          <p:cNvSpPr txBox="1"/>
          <p:nvPr/>
        </p:nvSpPr>
        <p:spPr>
          <a:xfrm>
            <a:off x="9712161" y="3672193"/>
            <a:ext cx="1747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[3]</a:t>
            </a:r>
            <a:endParaRPr lang="en-US" sz="2000" dirty="0"/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13B3A867-916B-271E-438C-3399B1706194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9717700" y="3517726"/>
            <a:ext cx="553236" cy="379161"/>
          </a:xfrm>
          <a:prstGeom prst="curvedConnector3">
            <a:avLst>
              <a:gd name="adj1" fmla="val 99138"/>
            </a:avLst>
          </a:prstGeom>
          <a:ln w="38100">
            <a:solidFill>
              <a:srgbClr val="BF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F3A6B8-B24D-5C64-D25C-20F2C852F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322" y="272167"/>
            <a:ext cx="782028" cy="7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  <p:bldP spid="3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31403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F1B5-FDA2-5CA7-1A8E-4B40ABC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  <a:r>
              <a:rPr lang="en-US" dirty="0"/>
              <a:t>: Search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C713-E834-D8A5-123C-FEB0D057B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search engine </a:t>
            </a:r>
            <a:r>
              <a:rPr lang="en-US" dirty="0"/>
              <a:t>receives a </a:t>
            </a:r>
            <a:r>
              <a:rPr lang="en-US" b="1" dirty="0"/>
              <a:t>query </a:t>
            </a:r>
            <a:r>
              <a:rPr lang="en-US" dirty="0"/>
              <a:t>and returns a set of relevant </a:t>
            </a:r>
            <a:r>
              <a:rPr lang="en-US" b="1" dirty="0"/>
              <a:t>documents. </a:t>
            </a:r>
            <a:r>
              <a:rPr lang="en-US" dirty="0"/>
              <a:t>Examples: </a:t>
            </a:r>
            <a:r>
              <a:rPr lang="en-US" dirty="0" err="1"/>
              <a:t>Google.com</a:t>
            </a:r>
            <a:r>
              <a:rPr lang="en-US" dirty="0"/>
              <a:t>, Mac Finder, more.</a:t>
            </a:r>
          </a:p>
          <a:p>
            <a:pPr lvl="1"/>
            <a:r>
              <a:rPr lang="en-US" dirty="0"/>
              <a:t>Queries often can have more </a:t>
            </a:r>
          </a:p>
          <a:p>
            <a:r>
              <a:rPr lang="en-US" dirty="0"/>
              <a:t>A search engine involves two main components</a:t>
            </a:r>
          </a:p>
          <a:p>
            <a:pPr lvl="1"/>
            <a:r>
              <a:rPr lang="en-US" dirty="0"/>
              <a:t>An</a:t>
            </a:r>
            <a:r>
              <a:rPr lang="en-US" b="1" dirty="0"/>
              <a:t> index </a:t>
            </a:r>
            <a:r>
              <a:rPr lang="en-US" dirty="0"/>
              <a:t>to efficiently find the set of documents for a query</a:t>
            </a:r>
          </a:p>
          <a:p>
            <a:pPr lvl="2"/>
            <a:r>
              <a:rPr lang="en-US" dirty="0"/>
              <a:t>Will focus on “single word queries” for today’s example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ranking algorithm </a:t>
            </a:r>
            <a:r>
              <a:rPr lang="en-US" dirty="0"/>
              <a:t>to order the documents from most to least relevant</a:t>
            </a:r>
          </a:p>
          <a:p>
            <a:pPr lvl="2"/>
            <a:r>
              <a:rPr lang="en-US" dirty="0"/>
              <a:t>Not the focus of this example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Goal: Precompute a data structure that helps find the relevant documents for a given query</a:t>
            </a:r>
          </a:p>
        </p:txBody>
      </p:sp>
    </p:spTree>
    <p:extLst>
      <p:ext uri="{BB962C8B-B14F-4D97-AF65-F5344CB8AC3E}">
        <p14:creationId xmlns:p14="http://schemas.microsoft.com/office/powerpoint/2010/main" val="92710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298825-AF14-450E-C1E4-9E95B0E22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43D8-DFDC-FB71-D97D-3EB7901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51A86-47B4-4AEB-27A1-8714B15E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018654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inverted index </a:t>
            </a:r>
            <a:r>
              <a:rPr lang="en-US" dirty="0"/>
              <a:t>is a Mapping from possible query words to the set of documents that contain that word</a:t>
            </a:r>
          </a:p>
          <a:p>
            <a:pPr lvl="1"/>
            <a:r>
              <a:rPr lang="en-US" sz="2300" dirty="0"/>
              <a:t>Answers the question:</a:t>
            </a:r>
            <a:br>
              <a:rPr lang="en-US" sz="2300" dirty="0"/>
            </a:br>
            <a:r>
              <a:rPr lang="en-US" sz="2300" dirty="0"/>
              <a:t>“What documents contain the word ‘burritos’?”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A5EDF8-80CD-0A92-6410-C2C5462F067A}"/>
              </a:ext>
            </a:extLst>
          </p:cNvPr>
          <p:cNvSpPr/>
          <p:nvPr/>
        </p:nvSpPr>
        <p:spPr>
          <a:xfrm>
            <a:off x="4906744" y="3177633"/>
            <a:ext cx="7083707" cy="3588152"/>
          </a:xfrm>
          <a:prstGeom prst="roundRect">
            <a:avLst>
              <a:gd name="adj" fmla="val 473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464C7-75DA-D4F9-03AF-1A6642F284B1}"/>
              </a:ext>
            </a:extLst>
          </p:cNvPr>
          <p:cNvSpPr txBox="1"/>
          <p:nvPr/>
        </p:nvSpPr>
        <p:spPr>
          <a:xfrm>
            <a:off x="7374080" y="2808301"/>
            <a:ext cx="285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Inverted Index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594A3B-BD05-DBD1-6F4B-CAF1F880DADA}"/>
              </a:ext>
            </a:extLst>
          </p:cNvPr>
          <p:cNvSpPr/>
          <p:nvPr/>
        </p:nvSpPr>
        <p:spPr>
          <a:xfrm>
            <a:off x="7383724" y="3538434"/>
            <a:ext cx="4490980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73F4EB-A6DA-416C-221D-95086F199D40}"/>
              </a:ext>
            </a:extLst>
          </p:cNvPr>
          <p:cNvSpPr/>
          <p:nvPr/>
        </p:nvSpPr>
        <p:spPr>
          <a:xfrm>
            <a:off x="7374080" y="4150834"/>
            <a:ext cx="4490980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E4CF01C-C5B0-7FDB-0ED6-EB642E8155CD}"/>
              </a:ext>
            </a:extLst>
          </p:cNvPr>
          <p:cNvSpPr/>
          <p:nvPr/>
        </p:nvSpPr>
        <p:spPr>
          <a:xfrm>
            <a:off x="7374080" y="4764358"/>
            <a:ext cx="4490980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542B496-8F2C-24B5-D4CB-B17D29B7F602}"/>
              </a:ext>
            </a:extLst>
          </p:cNvPr>
          <p:cNvSpPr/>
          <p:nvPr/>
        </p:nvSpPr>
        <p:spPr>
          <a:xfrm>
            <a:off x="7383724" y="5377882"/>
            <a:ext cx="4490980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71C78CA-BC89-5F67-2BFE-C2C76DDFEDB5}"/>
              </a:ext>
            </a:extLst>
          </p:cNvPr>
          <p:cNvSpPr/>
          <p:nvPr/>
        </p:nvSpPr>
        <p:spPr>
          <a:xfrm>
            <a:off x="7383724" y="5990282"/>
            <a:ext cx="4481336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0A05B-553E-985B-9955-5019145BE22C}"/>
              </a:ext>
            </a:extLst>
          </p:cNvPr>
          <p:cNvSpPr txBox="1"/>
          <p:nvPr/>
        </p:nvSpPr>
        <p:spPr>
          <a:xfrm>
            <a:off x="5748792" y="3549545"/>
            <a:ext cx="8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4442B-114A-18B2-E12B-041AAF6AB46E}"/>
              </a:ext>
            </a:extLst>
          </p:cNvPr>
          <p:cNvSpPr txBox="1"/>
          <p:nvPr/>
        </p:nvSpPr>
        <p:spPr>
          <a:xfrm>
            <a:off x="5754586" y="4163069"/>
            <a:ext cx="8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love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997110-9E0A-EAF2-DD50-CDDC575AD059}"/>
              </a:ext>
            </a:extLst>
          </p:cNvPr>
          <p:cNvSpPr txBox="1"/>
          <p:nvPr/>
        </p:nvSpPr>
        <p:spPr>
          <a:xfrm>
            <a:off x="5748792" y="4776593"/>
            <a:ext cx="8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tacos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92F690-8163-777C-8112-BC65BD7FCA71}"/>
              </a:ext>
            </a:extLst>
          </p:cNvPr>
          <p:cNvSpPr txBox="1"/>
          <p:nvPr/>
        </p:nvSpPr>
        <p:spPr>
          <a:xfrm>
            <a:off x="5404932" y="5390117"/>
            <a:ext cx="119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burritos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C666A-5908-994F-A11E-D1184C2C26A9}"/>
              </a:ext>
            </a:extLst>
          </p:cNvPr>
          <p:cNvSpPr txBox="1"/>
          <p:nvPr/>
        </p:nvSpPr>
        <p:spPr>
          <a:xfrm>
            <a:off x="5312335" y="6003640"/>
            <a:ext cx="128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/>
              <a:t>tlayudas</a:t>
            </a:r>
            <a:endParaRPr lang="en-US" sz="2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082301-A318-37DF-3FDD-C32944568839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>
            <a:off x="6616894" y="3780378"/>
            <a:ext cx="766830" cy="1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442978-3D43-96E9-A8A3-594C6403AD34}"/>
              </a:ext>
            </a:extLst>
          </p:cNvPr>
          <p:cNvCxnSpPr>
            <a:cxnSpLocks/>
            <a:stCxn id="13" idx="3"/>
            <a:endCxn id="8" idx="1"/>
          </p:cNvCxnSpPr>
          <p:nvPr/>
        </p:nvCxnSpPr>
        <p:spPr>
          <a:xfrm>
            <a:off x="6622688" y="4393902"/>
            <a:ext cx="7513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5CB061-4D7C-2150-4918-6141122952D5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>
            <a:off x="6616894" y="5007426"/>
            <a:ext cx="7571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B4A6F6-7E25-DD9F-F4FA-C96B803EC1F0}"/>
              </a:ext>
            </a:extLst>
          </p:cNvPr>
          <p:cNvCxnSpPr>
            <a:cxnSpLocks/>
            <a:stCxn id="19" idx="3"/>
            <a:endCxn id="10" idx="1"/>
          </p:cNvCxnSpPr>
          <p:nvPr/>
        </p:nvCxnSpPr>
        <p:spPr>
          <a:xfrm>
            <a:off x="6600029" y="5620950"/>
            <a:ext cx="783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53C610-45B1-189F-0600-CBAFE69C0A4E}"/>
              </a:ext>
            </a:extLst>
          </p:cNvPr>
          <p:cNvCxnSpPr>
            <a:cxnSpLocks/>
            <a:stCxn id="20" idx="3"/>
            <a:endCxn id="11" idx="1"/>
          </p:cNvCxnSpPr>
          <p:nvPr/>
        </p:nvCxnSpPr>
        <p:spPr>
          <a:xfrm flipV="1">
            <a:off x="6600029" y="6233350"/>
            <a:ext cx="783695" cy="11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68E1C89-8EA0-11FB-A832-CEB79EB36A11}"/>
              </a:ext>
            </a:extLst>
          </p:cNvPr>
          <p:cNvSpPr/>
          <p:nvPr/>
        </p:nvSpPr>
        <p:spPr>
          <a:xfrm>
            <a:off x="2008572" y="3773646"/>
            <a:ext cx="2010138" cy="649144"/>
          </a:xfrm>
          <a:prstGeom prst="roundRect">
            <a:avLst/>
          </a:prstGeom>
          <a:solidFill>
            <a:srgbClr val="E7B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love tacos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4E870FA-4E5A-4063-2EC2-7BA863D95CF7}"/>
              </a:ext>
            </a:extLst>
          </p:cNvPr>
          <p:cNvSpPr/>
          <p:nvPr/>
        </p:nvSpPr>
        <p:spPr>
          <a:xfrm>
            <a:off x="1998925" y="4740801"/>
            <a:ext cx="2010138" cy="649144"/>
          </a:xfrm>
          <a:prstGeom prst="roundRect">
            <a:avLst/>
          </a:prstGeom>
          <a:solidFill>
            <a:srgbClr val="ACFC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love burritos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65823C1-5E86-DCAB-8923-A1819B111DC6}"/>
              </a:ext>
            </a:extLst>
          </p:cNvPr>
          <p:cNvSpPr/>
          <p:nvPr/>
        </p:nvSpPr>
        <p:spPr>
          <a:xfrm>
            <a:off x="2008572" y="5707957"/>
            <a:ext cx="2010138" cy="649144"/>
          </a:xfrm>
          <a:prstGeom prst="roundRect">
            <a:avLst/>
          </a:prstGeom>
          <a:solidFill>
            <a:srgbClr val="B7C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love </a:t>
            </a:r>
            <a:r>
              <a:rPr lang="en-US" dirty="0" err="1">
                <a:solidFill>
                  <a:schemeClr val="tx1"/>
                </a:solidFill>
              </a:rPr>
              <a:t>tlayudas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D3355A-97E7-966D-7DC2-4197BF34F31A}"/>
              </a:ext>
            </a:extLst>
          </p:cNvPr>
          <p:cNvSpPr txBox="1"/>
          <p:nvPr/>
        </p:nvSpPr>
        <p:spPr>
          <a:xfrm>
            <a:off x="1998925" y="3530994"/>
            <a:ext cx="201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Document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A9A033-06BA-A570-E794-FD7BE72AE19E}"/>
              </a:ext>
            </a:extLst>
          </p:cNvPr>
          <p:cNvSpPr txBox="1"/>
          <p:nvPr/>
        </p:nvSpPr>
        <p:spPr>
          <a:xfrm>
            <a:off x="1994100" y="4515367"/>
            <a:ext cx="201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Document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72FC20-8233-FD5B-1186-2CBB728F5314}"/>
              </a:ext>
            </a:extLst>
          </p:cNvPr>
          <p:cNvSpPr txBox="1"/>
          <p:nvPr/>
        </p:nvSpPr>
        <p:spPr>
          <a:xfrm>
            <a:off x="1991688" y="5476879"/>
            <a:ext cx="201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Document 3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C10F48E-8428-5956-B7FE-928019AB9718}"/>
              </a:ext>
            </a:extLst>
          </p:cNvPr>
          <p:cNvSpPr/>
          <p:nvPr/>
        </p:nvSpPr>
        <p:spPr>
          <a:xfrm>
            <a:off x="7428510" y="3586854"/>
            <a:ext cx="1402105" cy="401901"/>
          </a:xfrm>
          <a:prstGeom prst="roundRect">
            <a:avLst/>
          </a:prstGeom>
          <a:solidFill>
            <a:srgbClr val="E7B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C286264-FF4B-5CAC-3C64-8613FAF04A65}"/>
              </a:ext>
            </a:extLst>
          </p:cNvPr>
          <p:cNvSpPr/>
          <p:nvPr/>
        </p:nvSpPr>
        <p:spPr>
          <a:xfrm>
            <a:off x="7424419" y="4192950"/>
            <a:ext cx="1402105" cy="401901"/>
          </a:xfrm>
          <a:prstGeom prst="roundRect">
            <a:avLst/>
          </a:prstGeom>
          <a:solidFill>
            <a:srgbClr val="E7B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1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97B811A-6D06-965F-5473-E5CED074D010}"/>
              </a:ext>
            </a:extLst>
          </p:cNvPr>
          <p:cNvSpPr/>
          <p:nvPr/>
        </p:nvSpPr>
        <p:spPr>
          <a:xfrm>
            <a:off x="8918517" y="4806476"/>
            <a:ext cx="1402105" cy="401901"/>
          </a:xfrm>
          <a:prstGeom prst="roundRect">
            <a:avLst/>
          </a:prstGeom>
          <a:solidFill>
            <a:srgbClr val="E7B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1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0CF7C28-C7A5-8795-AC46-3B70C9695491}"/>
              </a:ext>
            </a:extLst>
          </p:cNvPr>
          <p:cNvSpPr/>
          <p:nvPr/>
        </p:nvSpPr>
        <p:spPr>
          <a:xfrm>
            <a:off x="8922465" y="3592592"/>
            <a:ext cx="1402105" cy="401901"/>
          </a:xfrm>
          <a:prstGeom prst="roundRect">
            <a:avLst/>
          </a:prstGeom>
          <a:solidFill>
            <a:srgbClr val="ACFC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2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649B806-B1C6-5D88-C741-F57E56A3E9E7}"/>
              </a:ext>
            </a:extLst>
          </p:cNvPr>
          <p:cNvSpPr/>
          <p:nvPr/>
        </p:nvSpPr>
        <p:spPr>
          <a:xfrm>
            <a:off x="10416420" y="3586854"/>
            <a:ext cx="1402105" cy="401901"/>
          </a:xfrm>
          <a:prstGeom prst="roundRect">
            <a:avLst/>
          </a:prstGeom>
          <a:solidFill>
            <a:srgbClr val="B7C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3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6956871-3D2B-3FD1-6E94-B9F7ED4D13DF}"/>
              </a:ext>
            </a:extLst>
          </p:cNvPr>
          <p:cNvSpPr/>
          <p:nvPr/>
        </p:nvSpPr>
        <p:spPr>
          <a:xfrm>
            <a:off x="8922465" y="4184373"/>
            <a:ext cx="1402105" cy="401901"/>
          </a:xfrm>
          <a:prstGeom prst="roundRect">
            <a:avLst/>
          </a:prstGeom>
          <a:solidFill>
            <a:srgbClr val="ACFC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2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D492D81-1806-8EBF-8645-8EF5DC36CE84}"/>
              </a:ext>
            </a:extLst>
          </p:cNvPr>
          <p:cNvSpPr/>
          <p:nvPr/>
        </p:nvSpPr>
        <p:spPr>
          <a:xfrm>
            <a:off x="10416420" y="4192949"/>
            <a:ext cx="1402105" cy="401901"/>
          </a:xfrm>
          <a:prstGeom prst="roundRect">
            <a:avLst/>
          </a:prstGeom>
          <a:solidFill>
            <a:srgbClr val="B7C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3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37D4253-CDF0-C4D3-B3EF-B8FDB48F22FC}"/>
              </a:ext>
            </a:extLst>
          </p:cNvPr>
          <p:cNvSpPr/>
          <p:nvPr/>
        </p:nvSpPr>
        <p:spPr>
          <a:xfrm>
            <a:off x="8918516" y="5432605"/>
            <a:ext cx="1402105" cy="401901"/>
          </a:xfrm>
          <a:prstGeom prst="roundRect">
            <a:avLst/>
          </a:prstGeom>
          <a:solidFill>
            <a:srgbClr val="ACFC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2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EFAD6E2-5A5F-C194-7F37-C6C80FEC4DFA}"/>
              </a:ext>
            </a:extLst>
          </p:cNvPr>
          <p:cNvSpPr/>
          <p:nvPr/>
        </p:nvSpPr>
        <p:spPr>
          <a:xfrm>
            <a:off x="8925693" y="6039210"/>
            <a:ext cx="1402105" cy="401901"/>
          </a:xfrm>
          <a:prstGeom prst="roundRect">
            <a:avLst/>
          </a:prstGeom>
          <a:solidFill>
            <a:srgbClr val="B7C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3</a:t>
            </a:r>
          </a:p>
        </p:txBody>
      </p:sp>
    </p:spTree>
    <p:extLst>
      <p:ext uri="{BB962C8B-B14F-4D97-AF65-F5344CB8AC3E}">
        <p14:creationId xmlns:p14="http://schemas.microsoft.com/office/powerpoint/2010/main" val="359635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B6C8-637C-AE01-2AB3-17F95299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no one right way to define which documents are “most relevant” There are approximations, but make decisions about what relevance means</a:t>
            </a:r>
          </a:p>
          <a:p>
            <a:r>
              <a:rPr lang="en-US" dirty="0"/>
              <a:t>Idea 1: Documents that have more hits of the query should come first</a:t>
            </a:r>
          </a:p>
          <a:p>
            <a:pPr lvl="1"/>
            <a:r>
              <a:rPr lang="en-US" dirty="0"/>
              <a:t>Pro: Simple</a:t>
            </a:r>
          </a:p>
          <a:p>
            <a:pPr lvl="1"/>
            <a:r>
              <a:rPr lang="en-US" dirty="0"/>
              <a:t>Con: Favors longer documents (query: “the dogs” will favor long documents with lots of “</a:t>
            </a:r>
            <a:r>
              <a:rPr lang="en-US" dirty="0" err="1"/>
              <a:t>the”s</a:t>
            </a:r>
            <a:r>
              <a:rPr lang="en-US" dirty="0"/>
              <a:t>)</a:t>
            </a:r>
          </a:p>
          <a:p>
            <a:r>
              <a:rPr lang="en-US" dirty="0"/>
              <a:t>Idea 2: Weight query terms based on their “uniqueness”. Often use some sort of score for “Term Frequency – Inverse Document Frequency (</a:t>
            </a:r>
            <a:r>
              <a:rPr lang="en-US" dirty="0">
                <a:hlinkClick r:id="rId2"/>
              </a:rPr>
              <a:t>TF-IDF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Pro: Doesn’t put much weight on common words like “the”</a:t>
            </a:r>
          </a:p>
          <a:p>
            <a:pPr lvl="1"/>
            <a:r>
              <a:rPr lang="en-US" dirty="0"/>
              <a:t>Cons: Complex, many choices in how to compute that yield pretty different rankings</a:t>
            </a:r>
          </a:p>
          <a:p>
            <a:r>
              <a:rPr lang="en-US" dirty="0"/>
              <a:t>Idea 3: Much more! Most companies keep their ranking algorithms very very secret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3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7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E56F-9710-C0B5-10FA-A866D2F66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322916"/>
          </a:xfrm>
        </p:spPr>
        <p:txBody>
          <a:bodyPr>
            <a:normAutofit fontScale="92500"/>
          </a:bodyPr>
          <a:lstStyle/>
          <a:p>
            <a:r>
              <a:rPr lang="en-US" dirty="0"/>
              <a:t>Programming Assignment 2 (P2) was released on Friday!</a:t>
            </a:r>
          </a:p>
          <a:p>
            <a:pPr lvl="1"/>
            <a:r>
              <a:rPr lang="en-US" dirty="0"/>
              <a:t>Seriously, </a:t>
            </a:r>
            <a:r>
              <a:rPr lang="en-US" b="1" u="sng" dirty="0"/>
              <a:t>start early! </a:t>
            </a:r>
            <a:r>
              <a:rPr lang="en-US" dirty="0"/>
              <a:t>This assignment is much more involved…</a:t>
            </a:r>
          </a:p>
          <a:p>
            <a:pPr lvl="1"/>
            <a:r>
              <a:rPr lang="en-US" dirty="0"/>
              <a:t>Due Feb 17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dirty="0"/>
              <a:t>Quiz 1 on Feb 17</a:t>
            </a:r>
            <a:r>
              <a:rPr lang="en-US" baseline="30000" dirty="0"/>
              <a:t>th</a:t>
            </a:r>
            <a:r>
              <a:rPr lang="en-US" dirty="0"/>
              <a:t> in your registered Quiz Section</a:t>
            </a:r>
            <a:endParaRPr lang="en-US" b="1" dirty="0"/>
          </a:p>
          <a:p>
            <a:pPr lvl="1"/>
            <a:r>
              <a:rPr lang="en-US" dirty="0"/>
              <a:t>Topics: (</a:t>
            </a:r>
            <a:r>
              <a:rPr lang="en-US" b="0" i="0" u="none" strike="noStrike" dirty="0">
                <a:solidFill>
                  <a:srgbClr val="212529"/>
                </a:solidFill>
                <a:latin typeface="Inter"/>
              </a:rPr>
              <a:t>Reference Semantics), Stacks and Queues, Sets, Maps</a:t>
            </a:r>
          </a:p>
          <a:p>
            <a:pPr lvl="1"/>
            <a:r>
              <a:rPr lang="en-US" dirty="0"/>
              <a:t>Practice Quiz 1 will be available Friday; solutions on Sunday</a:t>
            </a:r>
          </a:p>
          <a:p>
            <a:r>
              <a:rPr lang="en-US" dirty="0">
                <a:ln w="0"/>
              </a:rPr>
              <a:t>Quiz 0 grades to be released </a:t>
            </a:r>
            <a:r>
              <a:rPr lang="en-US">
                <a:ln w="0"/>
              </a:rPr>
              <a:t>later tonight! 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Tomorrow</a:t>
            </a:r>
            <a:r>
              <a:rPr lang="en-US" dirty="0"/>
              <a:t>, Resubmission Cycle 3 (R3) form out, due Feb 17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pPr lvl="1"/>
            <a:r>
              <a:rPr lang="en-US" dirty="0"/>
              <a:t>Available assignments: </a:t>
            </a:r>
            <a:r>
              <a:rPr lang="en-US" b="1" dirty="0">
                <a:solidFill>
                  <a:srgbClr val="FF2F92"/>
                </a:solidFill>
              </a:rPr>
              <a:t>P0</a:t>
            </a:r>
            <a:r>
              <a:rPr lang="en-US" dirty="0"/>
              <a:t>, C1, P1</a:t>
            </a:r>
          </a:p>
          <a:p>
            <a:pPr lvl="1"/>
            <a:r>
              <a:rPr lang="en-US" dirty="0"/>
              <a:t>Reminder: to use a resubmission cycle you need to </a:t>
            </a:r>
          </a:p>
          <a:p>
            <a:pPr lvl="2"/>
            <a:r>
              <a:rPr lang="en-US" dirty="0"/>
              <a:t>(1) submit your work (big blue "Submit" button on Ed) </a:t>
            </a:r>
          </a:p>
          <a:p>
            <a:pPr lvl="2"/>
            <a:r>
              <a:rPr lang="en-US" b="1" dirty="0"/>
              <a:t> </a:t>
            </a:r>
            <a:r>
              <a:rPr lang="en-US" b="1" u="sng" dirty="0">
                <a:solidFill>
                  <a:srgbClr val="FF2F92"/>
                </a:solidFill>
              </a:rPr>
              <a:t>AND</a:t>
            </a:r>
            <a:r>
              <a:rPr lang="en-US" dirty="0"/>
              <a:t> (2) fill out the resubmission form (linked from Ed + course calendar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Adrian Office Hours updated (now Wednesdays 3:30pm-4:30pm)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6D28A-261B-BC7A-9D28-7FE79040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346771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</a:t>
            </a:r>
            <a:r>
              <a:rPr lang="en-US" b="1" dirty="0" err="1">
                <a:solidFill>
                  <a:schemeClr val="accent5"/>
                </a:solidFill>
              </a:rPr>
              <a:t>mostFrequentStart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351354" y="21048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C0C6EE-40EB-2C7A-B55B-AA6E0DCE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010072" cy="52776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Example: Mapping ticker to stock price in P0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Same as Python’s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 descr="A diagram of a cloud&#10;&#10;AI-generated content may be incorrect.">
            <a:extLst>
              <a:ext uri="{FF2B5EF4-FFF2-40B4-BE49-F238E27FC236}">
                <a16:creationId xmlns:a16="http://schemas.microsoft.com/office/drawing/2014/main" id="{8CD6B290-F49C-2344-5A8D-8967DB9E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272" y="1575881"/>
            <a:ext cx="5346536" cy="362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4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CF30FA-DEE6-5364-E391-87D09D58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987B92-9223-E345-4C7B-78D3622E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</a:t>
            </a:r>
            <a:r>
              <a:rPr lang="en-US" u="sng" dirty="0"/>
              <a:t>largest</a:t>
            </a:r>
            <a:r>
              <a:rPr lang="en-US" dirty="0"/>
              <a:t> “word family” as defined as the family with the most words in it</a:t>
            </a:r>
          </a:p>
          <a:p>
            <a:r>
              <a:rPr lang="en-US" dirty="0"/>
              <a:t>Returns the starting letter of the largest word family (and </a:t>
            </a:r>
            <a:r>
              <a:rPr lang="en-US" i="1" dirty="0"/>
              <a:t>should update the Set of words to only have words from the selected family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4646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EB73D5-3942-20D5-D554-847811E2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7699A5-1EDE-0589-9138-BB538A8C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values: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be: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/>
              <a:t>' has the largest word family, we </a:t>
            </a:r>
            <a:r>
              <a:rPr lang="en-US" b="1" dirty="0">
                <a:solidFill>
                  <a:srgbClr val="7030A0"/>
                </a:solidFill>
              </a:rPr>
              <a:t>modify the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/>
              <a:t>' and finally </a:t>
            </a:r>
            <a:r>
              <a:rPr lang="en-US" b="1" dirty="0">
                <a:solidFill>
                  <a:srgbClr val="7030A0"/>
                </a:solidFill>
              </a:rPr>
              <a:t>return '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="1" dirty="0">
                <a:solidFill>
                  <a:srgbClr val="7030A0"/>
                </a:solidFill>
              </a:rPr>
              <a:t>'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57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60896" y="275339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7436-971F-E051-2BA0-1F61450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C5F4-7A8E-8F7D-8B98-771ED4F5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11" y="1371601"/>
            <a:ext cx="11364525" cy="2343150"/>
          </a:xfrm>
        </p:spPr>
        <p:txBody>
          <a:bodyPr>
            <a:normAutofit/>
          </a:bodyPr>
          <a:lstStyle/>
          <a:p>
            <a:r>
              <a:rPr lang="en-US" sz="3200" dirty="0"/>
              <a:t>The values inside a Map can be any type, including </a:t>
            </a:r>
            <a:r>
              <a:rPr lang="en-US" sz="3200" u="sng" dirty="0"/>
              <a:t>data structures</a:t>
            </a:r>
          </a:p>
          <a:p>
            <a:r>
              <a:rPr lang="en-US" sz="3200" dirty="0"/>
              <a:t>Common examples:</a:t>
            </a:r>
          </a:p>
          <a:p>
            <a:pPr lvl="1"/>
            <a:r>
              <a:rPr lang="en-US" dirty="0"/>
              <a:t>Mapping: Section ➔ </a:t>
            </a:r>
            <a:r>
              <a:rPr lang="en-US" b="1" dirty="0">
                <a:solidFill>
                  <a:srgbClr val="7030A0"/>
                </a:solidFill>
              </a:rPr>
              <a:t>Set of students </a:t>
            </a:r>
            <a:r>
              <a:rPr lang="en-US" dirty="0"/>
              <a:t>in that section</a:t>
            </a:r>
          </a:p>
          <a:p>
            <a:pPr lvl="1"/>
            <a:r>
              <a:rPr lang="en-US" dirty="0"/>
              <a:t>Mapping: Recipe ➔ </a:t>
            </a:r>
            <a:r>
              <a:rPr lang="en-US" b="1" dirty="0">
                <a:solidFill>
                  <a:srgbClr val="7030A0"/>
                </a:solidFill>
              </a:rPr>
              <a:t>Set of ingredients </a:t>
            </a:r>
            <a:r>
              <a:rPr lang="en-US" dirty="0"/>
              <a:t>in that recipe</a:t>
            </a:r>
            <a:br>
              <a:rPr lang="en-US" dirty="0"/>
            </a:br>
            <a:r>
              <a:rPr lang="en-US" dirty="0"/>
              <a:t>(Or even Map&lt;String, Map&lt;String, Double&gt;&gt; for units!)</a:t>
            </a:r>
          </a:p>
        </p:txBody>
      </p:sp>
    </p:spTree>
    <p:extLst>
      <p:ext uri="{BB962C8B-B14F-4D97-AF65-F5344CB8AC3E}">
        <p14:creationId xmlns:p14="http://schemas.microsoft.com/office/powerpoint/2010/main" val="142739850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20168</TotalTime>
  <Words>1393</Words>
  <Application>Microsoft Office PowerPoint</Application>
  <PresentationFormat>Widescreen</PresentationFormat>
  <Paragraphs>149</Paragraphs>
  <Slides>17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Consolas</vt:lpstr>
      <vt:lpstr>Courier New</vt:lpstr>
      <vt:lpstr>Inter</vt:lpstr>
      <vt:lpstr>Montserrat</vt:lpstr>
      <vt:lpstr>Montserrat ExtraBold</vt:lpstr>
      <vt:lpstr>Montserrat SemiBold</vt:lpstr>
      <vt:lpstr>Nunito</vt:lpstr>
      <vt:lpstr>System Font Regular</vt:lpstr>
      <vt:lpstr>Wingdings</vt:lpstr>
      <vt:lpstr>CSE 373 Summer 2020</vt:lpstr>
      <vt:lpstr>Nested Collections</vt:lpstr>
      <vt:lpstr>Agenda</vt:lpstr>
      <vt:lpstr>Announcements</vt:lpstr>
      <vt:lpstr>Agenda</vt:lpstr>
      <vt:lpstr>Map ADT</vt:lpstr>
      <vt:lpstr>mostFrequentStart</vt:lpstr>
      <vt:lpstr>mostFrequentStart</vt:lpstr>
      <vt:lpstr>Agenda</vt:lpstr>
      <vt:lpstr>Nested Collections</vt:lpstr>
      <vt:lpstr>Nested Collections</vt:lpstr>
      <vt:lpstr>Updating Nested Collections</vt:lpstr>
      <vt:lpstr>Suppose map had the following items. What would its items be after running this code?</vt:lpstr>
      <vt:lpstr>Suppose map had the following items. What would its items be after running this code?</vt:lpstr>
      <vt:lpstr>Agenda</vt:lpstr>
      <vt:lpstr>Background: Search Engines</vt:lpstr>
      <vt:lpstr>Inverted Index</vt:lpstr>
      <vt:lpstr>Ranking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Adrian Salguero</cp:lastModifiedBy>
  <cp:revision>392</cp:revision>
  <cp:lastPrinted>2022-10-28T02:54:57Z</cp:lastPrinted>
  <dcterms:created xsi:type="dcterms:W3CDTF">2020-06-13T06:27:42Z</dcterms:created>
  <dcterms:modified xsi:type="dcterms:W3CDTF">2026-02-11T20:33:43Z</dcterms:modified>
</cp:coreProperties>
</file>