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sldIdLst>
    <p:sldId id="256" r:id="rId2"/>
    <p:sldId id="407" r:id="rId3"/>
    <p:sldId id="406" r:id="rId4"/>
    <p:sldId id="397" r:id="rId5"/>
    <p:sldId id="393" r:id="rId6"/>
    <p:sldId id="395" r:id="rId7"/>
    <p:sldId id="394" r:id="rId8"/>
    <p:sldId id="396" r:id="rId9"/>
    <p:sldId id="398" r:id="rId10"/>
    <p:sldId id="399" r:id="rId11"/>
    <p:sldId id="403" r:id="rId12"/>
    <p:sldId id="400" r:id="rId13"/>
    <p:sldId id="404" r:id="rId14"/>
    <p:sldId id="401" r:id="rId15"/>
    <p:sldId id="402"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5C71387-6F25-40BE-A9C7-2DE5AC23F89B}">
          <p14:sldIdLst>
            <p14:sldId id="256"/>
            <p14:sldId id="407"/>
            <p14:sldId id="406"/>
            <p14:sldId id="397"/>
            <p14:sldId id="393"/>
            <p14:sldId id="395"/>
            <p14:sldId id="394"/>
            <p14:sldId id="396"/>
            <p14:sldId id="398"/>
            <p14:sldId id="399"/>
            <p14:sldId id="403"/>
            <p14:sldId id="400"/>
            <p14:sldId id="404"/>
            <p14:sldId id="401"/>
            <p14:sldId id="402"/>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nats" initials="m" lastIdx="1" clrIdx="0">
    <p:extLst>
      <p:ext uri="{19B8F6BF-5375-455C-9EA6-DF929625EA0E}">
        <p15:presenceInfo xmlns:p15="http://schemas.microsoft.com/office/powerpoint/2012/main" userId="S-1-5-21-2454115528-2111753937-1836222636-101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8A64"/>
    <a:srgbClr val="EF5777"/>
    <a:srgbClr val="AF02DB"/>
    <a:srgbClr val="DE94C3"/>
    <a:srgbClr val="D068E9"/>
    <a:srgbClr val="54A0FF"/>
    <a:srgbClr val="0FB9B1"/>
    <a:srgbClr val="FAFAFA"/>
    <a:srgbClr val="F5F5F5"/>
    <a:srgbClr val="F7B73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300EE24-ACCA-2D41-B643-4EA59D7D5C5E}" v="78" dt="2026-07-17T02:07:38.845"/>
    <p1510:client id="{66C7651F-E8CC-A3A3-E72F-9FD41641083C}" v="98" dt="2026-07-17T02:06:52.62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345" autoAdjust="0"/>
    <p:restoredTop sz="96012"/>
  </p:normalViewPr>
  <p:slideViewPr>
    <p:cSldViewPr snapToGrid="0" snapToObjects="1">
      <p:cViewPr varScale="1">
        <p:scale>
          <a:sx n="112" d="100"/>
          <a:sy n="112" d="100"/>
        </p:scale>
        <p:origin x="936" y="200"/>
      </p:cViewPr>
      <p:guideLst/>
    </p:cSldViewPr>
  </p:slideViewPr>
  <p:outlineViewPr>
    <p:cViewPr>
      <p:scale>
        <a:sx n="33" d="100"/>
        <a:sy n="33" d="100"/>
      </p:scale>
      <p:origin x="0" y="-18096"/>
    </p:cViewPr>
  </p:outlin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8B3A00-37AE-DF4F-846D-B0E493D1DDE8}" type="datetimeFigureOut">
              <a:rPr lang="en-US" smtClean="0"/>
              <a:t>7/17/26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60FC8D-3FAB-384B-A523-F958535FCC05}" type="slidenum">
              <a:rPr lang="en-US" smtClean="0"/>
              <a:t>‹#›</a:t>
            </a:fld>
            <a:endParaRPr lang="en-US"/>
          </a:p>
        </p:txBody>
      </p:sp>
    </p:spTree>
    <p:extLst>
      <p:ext uri="{BB962C8B-B14F-4D97-AF65-F5344CB8AC3E}">
        <p14:creationId xmlns:p14="http://schemas.microsoft.com/office/powerpoint/2010/main" val="32940394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B7426F3-256D-58BF-DC97-4AAC9A99E13E}"/>
              </a:ext>
            </a:extLst>
          </p:cNvPr>
          <p:cNvPicPr>
            <a:picLocks noChangeAspect="1"/>
          </p:cNvPicPr>
          <p:nvPr userDrawn="1"/>
        </p:nvPicPr>
        <p:blipFill>
          <a:blip r:embed="rId2"/>
          <a:srcRect/>
          <a:stretch/>
        </p:blipFill>
        <p:spPr>
          <a:xfrm>
            <a:off x="-99682" y="236757"/>
            <a:ext cx="12291682" cy="7054357"/>
          </a:xfrm>
          <a:prstGeom prst="rect">
            <a:avLst/>
          </a:prstGeom>
        </p:spPr>
      </p:pic>
      <p:sp>
        <p:nvSpPr>
          <p:cNvPr id="9" name="Title 8">
            <a:extLst>
              <a:ext uri="{FF2B5EF4-FFF2-40B4-BE49-F238E27FC236}">
                <a16:creationId xmlns:a16="http://schemas.microsoft.com/office/drawing/2014/main" id="{39E575A9-56CD-5A42-B9C7-1068F92289D5}"/>
              </a:ext>
            </a:extLst>
          </p:cNvPr>
          <p:cNvSpPr>
            <a:spLocks noGrp="1"/>
          </p:cNvSpPr>
          <p:nvPr>
            <p:ph type="title"/>
          </p:nvPr>
        </p:nvSpPr>
        <p:spPr>
          <a:xfrm>
            <a:off x="292977" y="4013370"/>
            <a:ext cx="6212925" cy="1954786"/>
          </a:xfrm>
        </p:spPr>
        <p:txBody>
          <a:bodyPr anchor="t">
            <a:noAutofit/>
          </a:bodyPr>
          <a:lstStyle>
            <a:lvl1pPr>
              <a:defRPr sz="6000" b="0" i="0">
                <a:solidFill>
                  <a:srgbClr val="F0F0F0"/>
                </a:solidFill>
                <a:latin typeface="Montserrat SemiBold" pitchFamily="2" charset="77"/>
              </a:defRPr>
            </a:lvl1pPr>
          </a:lstStyle>
          <a:p>
            <a:r>
              <a:rPr lang="en-US" dirty="0"/>
              <a:t>Click to edit</a:t>
            </a:r>
          </a:p>
        </p:txBody>
      </p:sp>
      <p:sp>
        <p:nvSpPr>
          <p:cNvPr id="11" name="TextBox 10">
            <a:extLst>
              <a:ext uri="{FF2B5EF4-FFF2-40B4-BE49-F238E27FC236}">
                <a16:creationId xmlns:a16="http://schemas.microsoft.com/office/drawing/2014/main" id="{4AB47C65-C622-BE47-AE97-E148F4F3EA4E}"/>
              </a:ext>
            </a:extLst>
          </p:cNvPr>
          <p:cNvSpPr txBox="1"/>
          <p:nvPr userDrawn="1"/>
        </p:nvSpPr>
        <p:spPr>
          <a:xfrm>
            <a:off x="292977" y="3182200"/>
            <a:ext cx="3154416" cy="646331"/>
          </a:xfrm>
          <a:prstGeom prst="rect">
            <a:avLst/>
          </a:prstGeom>
          <a:noFill/>
        </p:spPr>
        <p:txBody>
          <a:bodyPr wrap="square" rtlCol="0">
            <a:spAutoFit/>
          </a:bodyPr>
          <a:lstStyle/>
          <a:p>
            <a:r>
              <a:rPr lang="en-US" sz="3600" b="1" i="0" spc="100" baseline="0" dirty="0">
                <a:solidFill>
                  <a:srgbClr val="F0F0F0"/>
                </a:solidFill>
                <a:latin typeface="Montserrat ExtraBold" pitchFamily="2" charset="77"/>
              </a:rPr>
              <a:t>CSE 122</a:t>
            </a:r>
          </a:p>
        </p:txBody>
      </p:sp>
      <p:sp>
        <p:nvSpPr>
          <p:cNvPr id="4" name="Rounded Rectangle 3">
            <a:extLst>
              <a:ext uri="{FF2B5EF4-FFF2-40B4-BE49-F238E27FC236}">
                <a16:creationId xmlns:a16="http://schemas.microsoft.com/office/drawing/2014/main" id="{F7A9EB4D-77DA-A446-AC45-F12975CF7B81}"/>
              </a:ext>
            </a:extLst>
          </p:cNvPr>
          <p:cNvSpPr/>
          <p:nvPr userDrawn="1"/>
        </p:nvSpPr>
        <p:spPr>
          <a:xfrm>
            <a:off x="420128" y="2753848"/>
            <a:ext cx="1269523" cy="420130"/>
          </a:xfrm>
          <a:prstGeom prst="roundRect">
            <a:avLst/>
          </a:prstGeom>
          <a:solidFill>
            <a:srgbClr val="FA82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0" i="0" spc="300" dirty="0">
                <a:latin typeface="Montserrat" pitchFamily="2" charset="77"/>
              </a:rPr>
              <a:t>LEC 06</a:t>
            </a:r>
          </a:p>
        </p:txBody>
      </p:sp>
      <p:sp>
        <p:nvSpPr>
          <p:cNvPr id="14" name="Rounded Rectangle 13">
            <a:extLst>
              <a:ext uri="{FF2B5EF4-FFF2-40B4-BE49-F238E27FC236}">
                <a16:creationId xmlns:a16="http://schemas.microsoft.com/office/drawing/2014/main" id="{F0E59AED-1ABF-8D47-B5D7-C50109AB6669}"/>
              </a:ext>
            </a:extLst>
          </p:cNvPr>
          <p:cNvSpPr/>
          <p:nvPr userDrawn="1"/>
        </p:nvSpPr>
        <p:spPr>
          <a:xfrm>
            <a:off x="7119063" y="1251643"/>
            <a:ext cx="5250244" cy="5153775"/>
          </a:xfrm>
          <a:prstGeom prst="roundRect">
            <a:avLst>
              <a:gd name="adj" fmla="val 1114"/>
            </a:avLst>
          </a:prstGeom>
          <a:solidFill>
            <a:srgbClr val="FAFAFA"/>
          </a:solidFill>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ounded Rectangle 1">
            <a:extLst>
              <a:ext uri="{FF2B5EF4-FFF2-40B4-BE49-F238E27FC236}">
                <a16:creationId xmlns:a16="http://schemas.microsoft.com/office/drawing/2014/main" id="{06C7426B-729E-F7D5-0736-3AD7D1926A0A}"/>
              </a:ext>
            </a:extLst>
          </p:cNvPr>
          <p:cNvSpPr/>
          <p:nvPr userDrawn="1"/>
        </p:nvSpPr>
        <p:spPr>
          <a:xfrm>
            <a:off x="-369625" y="5494620"/>
            <a:ext cx="4632957" cy="1688781"/>
          </a:xfrm>
          <a:prstGeom prst="roundRect">
            <a:avLst>
              <a:gd name="adj" fmla="val 9433"/>
            </a:avLst>
          </a:prstGeom>
          <a:solidFill>
            <a:srgbClr val="FAFAFA"/>
          </a:solidFill>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54808DAC-636A-06AC-ADA9-6F6514C7FCE0}"/>
              </a:ext>
            </a:extLst>
          </p:cNvPr>
          <p:cNvSpPr/>
          <p:nvPr userDrawn="1"/>
        </p:nvSpPr>
        <p:spPr>
          <a:xfrm>
            <a:off x="71163" y="5574803"/>
            <a:ext cx="2250674" cy="276999"/>
          </a:xfrm>
          <a:prstGeom prst="rect">
            <a:avLst/>
          </a:prstGeom>
        </p:spPr>
        <p:txBody>
          <a:bodyPr wrap="square">
            <a:spAutoFit/>
          </a:bodyPr>
          <a:lstStyle/>
          <a:p>
            <a:pPr algn="l"/>
            <a:r>
              <a:rPr lang="en-US" sz="1200" b="1" i="0" dirty="0">
                <a:solidFill>
                  <a:schemeClr val="bg1">
                    <a:lumMod val="65000"/>
                  </a:schemeClr>
                </a:solidFill>
                <a:latin typeface="Montserrat" pitchFamily="2" charset="77"/>
              </a:rPr>
              <a:t>Questions during Class?</a:t>
            </a:r>
          </a:p>
        </p:txBody>
      </p:sp>
      <p:sp>
        <p:nvSpPr>
          <p:cNvPr id="6" name="Rectangle 5">
            <a:extLst>
              <a:ext uri="{FF2B5EF4-FFF2-40B4-BE49-F238E27FC236}">
                <a16:creationId xmlns:a16="http://schemas.microsoft.com/office/drawing/2014/main" id="{99DE38F8-AD40-1DC7-1944-4682FDD989B1}"/>
              </a:ext>
            </a:extLst>
          </p:cNvPr>
          <p:cNvSpPr/>
          <p:nvPr userDrawn="1"/>
        </p:nvSpPr>
        <p:spPr>
          <a:xfrm>
            <a:off x="72629" y="5851802"/>
            <a:ext cx="2432111" cy="769441"/>
          </a:xfrm>
          <a:prstGeom prst="rect">
            <a:avLst/>
          </a:prstGeom>
        </p:spPr>
        <p:txBody>
          <a:bodyPr wrap="square">
            <a:spAutoFit/>
          </a:bodyPr>
          <a:lstStyle/>
          <a:p>
            <a:r>
              <a:rPr lang="en-US" sz="1200" b="1" i="0" dirty="0">
                <a:solidFill>
                  <a:schemeClr val="tx1">
                    <a:lumMod val="65000"/>
                    <a:lumOff val="35000"/>
                  </a:schemeClr>
                </a:solidFill>
                <a:latin typeface="Montserrat SemiBold" pitchFamily="2" charset="77"/>
              </a:rPr>
              <a:t>Raise hand or send here</a:t>
            </a:r>
          </a:p>
          <a:p>
            <a:endParaRPr lang="en-US" sz="1200" b="1" i="0" dirty="0">
              <a:solidFill>
                <a:schemeClr val="tx1">
                  <a:lumMod val="65000"/>
                  <a:lumOff val="35000"/>
                </a:schemeClr>
              </a:solidFill>
              <a:latin typeface="Montserrat SemiBold" pitchFamily="2" charset="77"/>
            </a:endParaRPr>
          </a:p>
          <a:p>
            <a:r>
              <a:rPr lang="en-US" sz="2000" b="0" i="0" dirty="0">
                <a:solidFill>
                  <a:schemeClr val="tx1">
                    <a:lumMod val="65000"/>
                    <a:lumOff val="35000"/>
                  </a:schemeClr>
                </a:solidFill>
                <a:latin typeface="Montserrat SemiBold" pitchFamily="2" charset="77"/>
              </a:rPr>
              <a:t>sli.do    #cse122 </a:t>
            </a:r>
          </a:p>
        </p:txBody>
      </p:sp>
      <p:sp>
        <p:nvSpPr>
          <p:cNvPr id="15" name="Rounded Rectangle 14">
            <a:extLst>
              <a:ext uri="{FF2B5EF4-FFF2-40B4-BE49-F238E27FC236}">
                <a16:creationId xmlns:a16="http://schemas.microsoft.com/office/drawing/2014/main" id="{0F316C5E-94E4-1E69-FEBC-BC7B29D56913}"/>
              </a:ext>
            </a:extLst>
          </p:cNvPr>
          <p:cNvSpPr/>
          <p:nvPr userDrawn="1"/>
        </p:nvSpPr>
        <p:spPr>
          <a:xfrm>
            <a:off x="2950313" y="5594680"/>
            <a:ext cx="1218438" cy="1223089"/>
          </a:xfrm>
          <a:prstGeom prst="roundRect">
            <a:avLst>
              <a:gd name="adj" fmla="val 6661"/>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Connector 18">
            <a:extLst>
              <a:ext uri="{FF2B5EF4-FFF2-40B4-BE49-F238E27FC236}">
                <a16:creationId xmlns:a16="http://schemas.microsoft.com/office/drawing/2014/main" id="{E99E168E-534E-4591-B7C2-9CF216B19E6E}"/>
              </a:ext>
            </a:extLst>
          </p:cNvPr>
          <p:cNvCxnSpPr/>
          <p:nvPr userDrawn="1"/>
        </p:nvCxnSpPr>
        <p:spPr>
          <a:xfrm>
            <a:off x="7273280" y="4293369"/>
            <a:ext cx="4468305" cy="0"/>
          </a:xfrm>
          <a:prstGeom prst="line">
            <a:avLst/>
          </a:prstGeom>
          <a:ln w="952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2" name="Google Shape;96;p1">
            <a:extLst>
              <a:ext uri="{FF2B5EF4-FFF2-40B4-BE49-F238E27FC236}">
                <a16:creationId xmlns:a16="http://schemas.microsoft.com/office/drawing/2014/main" id="{CDCE798F-8630-B59F-7B9B-6CBCE491A5FC}"/>
              </a:ext>
            </a:extLst>
          </p:cNvPr>
          <p:cNvSpPr txBox="1"/>
          <p:nvPr userDrawn="1"/>
        </p:nvSpPr>
        <p:spPr>
          <a:xfrm>
            <a:off x="7226456" y="4403702"/>
            <a:ext cx="1152900" cy="3693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US" sz="1200" dirty="0">
                <a:solidFill>
                  <a:schemeClr val="bg2">
                    <a:lumMod val="50000"/>
                  </a:schemeClr>
                </a:solidFill>
                <a:latin typeface="Montserrat ExtraBold"/>
                <a:ea typeface="Montserrat ExtraBold"/>
                <a:cs typeface="Montserrat ExtraBold"/>
                <a:sym typeface="Montserrat ExtraBold"/>
              </a:rPr>
              <a:t>Instructor:</a:t>
            </a:r>
            <a:endParaRPr sz="1200" dirty="0">
              <a:solidFill>
                <a:schemeClr val="bg2">
                  <a:lumMod val="50000"/>
                </a:schemeClr>
              </a:solidFill>
              <a:latin typeface="Montserrat ExtraBold"/>
              <a:ea typeface="Montserrat ExtraBold"/>
              <a:cs typeface="Montserrat ExtraBold"/>
              <a:sym typeface="Montserrat ExtraBold"/>
            </a:endParaRPr>
          </a:p>
        </p:txBody>
      </p:sp>
      <p:sp>
        <p:nvSpPr>
          <p:cNvPr id="13" name="Google Shape;97;p1">
            <a:extLst>
              <a:ext uri="{FF2B5EF4-FFF2-40B4-BE49-F238E27FC236}">
                <a16:creationId xmlns:a16="http://schemas.microsoft.com/office/drawing/2014/main" id="{EEF7214C-46F4-1A8C-F32C-7A704EC3E53D}"/>
              </a:ext>
            </a:extLst>
          </p:cNvPr>
          <p:cNvSpPr txBox="1"/>
          <p:nvPr userDrawn="1"/>
        </p:nvSpPr>
        <p:spPr>
          <a:xfrm>
            <a:off x="7226456" y="4664314"/>
            <a:ext cx="1152900" cy="3693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US" sz="1200">
                <a:solidFill>
                  <a:schemeClr val="bg2">
                    <a:lumMod val="50000"/>
                  </a:schemeClr>
                </a:solidFill>
                <a:latin typeface="Montserrat ExtraBold"/>
                <a:ea typeface="Montserrat ExtraBold"/>
                <a:cs typeface="Montserrat ExtraBold"/>
                <a:sym typeface="Montserrat ExtraBold"/>
              </a:rPr>
              <a:t>TAs:</a:t>
            </a:r>
            <a:endParaRPr sz="1200">
              <a:solidFill>
                <a:schemeClr val="bg2">
                  <a:lumMod val="50000"/>
                </a:schemeClr>
              </a:solidFill>
              <a:latin typeface="Montserrat ExtraBold"/>
              <a:ea typeface="Montserrat ExtraBold"/>
              <a:cs typeface="Montserrat ExtraBold"/>
              <a:sym typeface="Montserrat ExtraBold"/>
            </a:endParaRPr>
          </a:p>
        </p:txBody>
      </p:sp>
      <p:sp>
        <p:nvSpPr>
          <p:cNvPr id="17" name="Google Shape;47;p21">
            <a:extLst>
              <a:ext uri="{FF2B5EF4-FFF2-40B4-BE49-F238E27FC236}">
                <a16:creationId xmlns:a16="http://schemas.microsoft.com/office/drawing/2014/main" id="{12A95FEB-DC11-D1D3-BFAA-D123A7659CBD}"/>
              </a:ext>
            </a:extLst>
          </p:cNvPr>
          <p:cNvSpPr/>
          <p:nvPr userDrawn="1"/>
        </p:nvSpPr>
        <p:spPr>
          <a:xfrm>
            <a:off x="3003546" y="5652102"/>
            <a:ext cx="1111254" cy="111445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 name="Google Shape;98;p1">
            <a:extLst>
              <a:ext uri="{FF2B5EF4-FFF2-40B4-BE49-F238E27FC236}">
                <a16:creationId xmlns:a16="http://schemas.microsoft.com/office/drawing/2014/main" id="{500AA6DF-379F-092B-881C-A94309BEC800}"/>
              </a:ext>
            </a:extLst>
          </p:cNvPr>
          <p:cNvSpPr txBox="1"/>
          <p:nvPr userDrawn="1"/>
        </p:nvSpPr>
        <p:spPr>
          <a:xfrm>
            <a:off x="8316295" y="4389393"/>
            <a:ext cx="3556009" cy="400079"/>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400" dirty="0">
                <a:solidFill>
                  <a:schemeClr val="bg2">
                    <a:lumMod val="50000"/>
                  </a:schemeClr>
                </a:solidFill>
                <a:latin typeface="Montserrat SemiBold"/>
                <a:ea typeface="Montserrat SemiBold"/>
                <a:cs typeface="Montserrat SemiBold"/>
                <a:sym typeface="Montserrat SemiBold"/>
              </a:rPr>
              <a:t>Ivory &amp; Colin</a:t>
            </a:r>
            <a:endParaRPr sz="1400" dirty="0">
              <a:solidFill>
                <a:schemeClr val="bg2">
                  <a:lumMod val="50000"/>
                </a:schemeClr>
              </a:solidFill>
              <a:latin typeface="Montserrat SemiBold"/>
              <a:ea typeface="Montserrat SemiBold"/>
              <a:cs typeface="Montserrat SemiBold"/>
              <a:sym typeface="Montserrat SemiBold"/>
            </a:endParaRPr>
          </a:p>
        </p:txBody>
      </p:sp>
      <p:sp>
        <p:nvSpPr>
          <p:cNvPr id="8" name="Google Shape;99;p1">
            <a:extLst>
              <a:ext uri="{FF2B5EF4-FFF2-40B4-BE49-F238E27FC236}">
                <a16:creationId xmlns:a16="http://schemas.microsoft.com/office/drawing/2014/main" id="{07E5A046-9921-FA9E-6BFC-4B1BF6CDBC07}"/>
              </a:ext>
            </a:extLst>
          </p:cNvPr>
          <p:cNvSpPr txBox="1"/>
          <p:nvPr userDrawn="1"/>
        </p:nvSpPr>
        <p:spPr>
          <a:xfrm>
            <a:off x="8275471" y="4671040"/>
            <a:ext cx="3737319" cy="1651296"/>
          </a:xfrm>
          <a:prstGeom prst="rect">
            <a:avLst/>
          </a:prstGeom>
          <a:noFill/>
          <a:ln>
            <a:noFill/>
          </a:ln>
        </p:spPr>
        <p:txBody>
          <a:bodyPr spcFirstLastPara="1" wrap="square" lIns="91440" tIns="91425" rIns="91425" bIns="91425" numCol="4" anchor="t" anchorCtr="0">
            <a:noAutofit/>
          </a:bodyPr>
          <a:lstStyle/>
          <a:p>
            <a:pPr lvl="0">
              <a:lnSpc>
                <a:spcPct val="115000"/>
              </a:lnSpc>
            </a:pPr>
            <a:r>
              <a:rPr lang="en-US" sz="1000" dirty="0">
                <a:solidFill>
                  <a:schemeClr val="bg2">
                    <a:lumMod val="50000"/>
                  </a:schemeClr>
                </a:solidFill>
                <a:latin typeface="Montserrat SemiBold"/>
                <a:ea typeface="Montserrat SemiBold"/>
                <a:cs typeface="Montserrat SemiBold"/>
                <a:sym typeface="Montserrat SemiBold"/>
              </a:rPr>
              <a:t>Dani</a:t>
            </a:r>
          </a:p>
          <a:p>
            <a:pPr lvl="0">
              <a:lnSpc>
                <a:spcPct val="115000"/>
              </a:lnSpc>
            </a:pPr>
            <a:r>
              <a:rPr lang="en-US" sz="1000" dirty="0">
                <a:solidFill>
                  <a:schemeClr val="bg2">
                    <a:lumMod val="50000"/>
                  </a:schemeClr>
                </a:solidFill>
                <a:latin typeface="Montserrat SemiBold"/>
                <a:ea typeface="Montserrat SemiBold"/>
                <a:cs typeface="Montserrat SemiBold"/>
                <a:sym typeface="Montserrat SemiBold"/>
              </a:rPr>
              <a:t>Rohan</a:t>
            </a:r>
          </a:p>
          <a:p>
            <a:pPr lvl="0">
              <a:lnSpc>
                <a:spcPct val="115000"/>
              </a:lnSpc>
            </a:pPr>
            <a:r>
              <a:rPr lang="en-US" sz="1000" dirty="0">
                <a:solidFill>
                  <a:schemeClr val="bg2">
                    <a:lumMod val="50000"/>
                  </a:schemeClr>
                </a:solidFill>
                <a:latin typeface="Montserrat SemiBold"/>
                <a:ea typeface="Montserrat SemiBold"/>
                <a:cs typeface="Montserrat SemiBold"/>
                <a:sym typeface="Montserrat SemiBold"/>
              </a:rPr>
              <a:t>Connor</a:t>
            </a:r>
          </a:p>
          <a:p>
            <a:pPr lvl="0">
              <a:lnSpc>
                <a:spcPct val="115000"/>
              </a:lnSpc>
            </a:pPr>
            <a:r>
              <a:rPr lang="en-US" sz="1000" dirty="0">
                <a:solidFill>
                  <a:schemeClr val="bg2">
                    <a:lumMod val="50000"/>
                  </a:schemeClr>
                </a:solidFill>
                <a:latin typeface="Montserrat SemiBold"/>
                <a:ea typeface="Montserrat SemiBold"/>
                <a:cs typeface="Montserrat SemiBold"/>
                <a:sym typeface="Montserrat SemiBold"/>
              </a:rPr>
              <a:t>Wesley</a:t>
            </a:r>
          </a:p>
          <a:p>
            <a:pPr lvl="0">
              <a:lnSpc>
                <a:spcPct val="115000"/>
              </a:lnSpc>
            </a:pPr>
            <a:r>
              <a:rPr lang="en-US" sz="1000" dirty="0">
                <a:solidFill>
                  <a:schemeClr val="bg2">
                    <a:lumMod val="50000"/>
                  </a:schemeClr>
                </a:solidFill>
                <a:latin typeface="Montserrat SemiBold"/>
                <a:ea typeface="Montserrat SemiBold"/>
                <a:cs typeface="Montserrat SemiBold"/>
                <a:sym typeface="Montserrat SemiBold"/>
              </a:rPr>
              <a:t>Yang</a:t>
            </a:r>
          </a:p>
        </p:txBody>
      </p:sp>
      <p:pic>
        <p:nvPicPr>
          <p:cNvPr id="10" name="Picture 9">
            <a:extLst>
              <a:ext uri="{FF2B5EF4-FFF2-40B4-BE49-F238E27FC236}">
                <a16:creationId xmlns:a16="http://schemas.microsoft.com/office/drawing/2014/main" id="{A8527CD7-FC70-7646-4FE2-5387B2E64AB1}"/>
              </a:ext>
            </a:extLst>
          </p:cNvPr>
          <p:cNvPicPr>
            <a:picLocks noChangeAspect="1"/>
          </p:cNvPicPr>
          <p:nvPr userDrawn="1"/>
        </p:nvPicPr>
        <p:blipFill>
          <a:blip r:embed="rId3"/>
          <a:stretch>
            <a:fillRect/>
          </a:stretch>
        </p:blipFill>
        <p:spPr>
          <a:xfrm>
            <a:off x="3003546" y="5652101"/>
            <a:ext cx="1114457" cy="1114457"/>
          </a:xfrm>
          <a:prstGeom prst="rect">
            <a:avLst/>
          </a:prstGeom>
        </p:spPr>
      </p:pic>
    </p:spTree>
    <p:extLst>
      <p:ext uri="{BB962C8B-B14F-4D97-AF65-F5344CB8AC3E}">
        <p14:creationId xmlns:p14="http://schemas.microsoft.com/office/powerpoint/2010/main" val="38283696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272788E2-53AC-E040-9733-D210E8554D6E}"/>
              </a:ext>
            </a:extLst>
          </p:cNvPr>
          <p:cNvSpPr>
            <a:spLocks noGrp="1"/>
          </p:cNvSpPr>
          <p:nvPr>
            <p:ph type="sldNum" sz="quarter" idx="12"/>
          </p:nvPr>
        </p:nvSpPr>
        <p:spPr/>
        <p:txBody>
          <a:bodyPr/>
          <a:lstStyle/>
          <a:p>
            <a:fld id="{B84CCEFC-A9FF-8249-A3D3-21FB7B7CCB8D}" type="slidenum">
              <a:rPr lang="en-US" smtClean="0"/>
              <a:t>‹#›</a:t>
            </a:fld>
            <a:endParaRPr lang="en-US"/>
          </a:p>
        </p:txBody>
      </p:sp>
      <p:sp>
        <p:nvSpPr>
          <p:cNvPr id="5" name="TextBox 4">
            <a:extLst>
              <a:ext uri="{FF2B5EF4-FFF2-40B4-BE49-F238E27FC236}">
                <a16:creationId xmlns:a16="http://schemas.microsoft.com/office/drawing/2014/main" id="{6F10CAD9-D825-5C41-812F-1D2BA3804933}"/>
              </a:ext>
            </a:extLst>
          </p:cNvPr>
          <p:cNvSpPr txBox="1"/>
          <p:nvPr userDrawn="1"/>
        </p:nvSpPr>
        <p:spPr>
          <a:xfrm>
            <a:off x="568410" y="469557"/>
            <a:ext cx="2014152" cy="769441"/>
          </a:xfrm>
          <a:prstGeom prst="rect">
            <a:avLst/>
          </a:prstGeom>
          <a:noFill/>
        </p:spPr>
        <p:txBody>
          <a:bodyPr wrap="square" rtlCol="0">
            <a:spAutoFit/>
          </a:bodyPr>
          <a:lstStyle/>
          <a:p>
            <a:r>
              <a:rPr lang="en-US" sz="4400" b="1" i="0" dirty="0">
                <a:latin typeface="Calibri" panose="020F0502020204030204" pitchFamily="34" charset="0"/>
                <a:cs typeface="Calibri" panose="020F0502020204030204" pitchFamily="34" charset="0"/>
              </a:rPr>
              <a:t>Agenda</a:t>
            </a:r>
          </a:p>
        </p:txBody>
      </p:sp>
    </p:spTree>
    <p:extLst>
      <p:ext uri="{BB962C8B-B14F-4D97-AF65-F5344CB8AC3E}">
        <p14:creationId xmlns:p14="http://schemas.microsoft.com/office/powerpoint/2010/main" val="25172768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A6B8B3-3837-584A-94CD-BA26A8EFFBB5}"/>
              </a:ext>
            </a:extLst>
          </p:cNvPr>
          <p:cNvSpPr>
            <a:spLocks noGrp="1"/>
          </p:cNvSpPr>
          <p:nvPr>
            <p:ph type="title"/>
          </p:nvPr>
        </p:nvSpPr>
        <p:spPr/>
        <p:txBody>
          <a:bodyPr/>
          <a:lstStyle>
            <a:lvl1pPr>
              <a:defRPr b="1"/>
            </a:lvl1pPr>
          </a:lstStyle>
          <a:p>
            <a:r>
              <a:rPr lang="en-US" dirty="0"/>
              <a:t>Click to edit Master title style</a:t>
            </a:r>
          </a:p>
        </p:txBody>
      </p:sp>
      <p:sp>
        <p:nvSpPr>
          <p:cNvPr id="3" name="Content Placeholder 2">
            <a:extLst>
              <a:ext uri="{FF2B5EF4-FFF2-40B4-BE49-F238E27FC236}">
                <a16:creationId xmlns:a16="http://schemas.microsoft.com/office/drawing/2014/main" id="{9AA6CF4A-8D26-7E47-BE24-56CAFA2BFDF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7F2DA4DA-0832-AD49-906C-ED72A76C79FD}"/>
              </a:ext>
            </a:extLst>
          </p:cNvPr>
          <p:cNvSpPr>
            <a:spLocks noGrp="1"/>
          </p:cNvSpPr>
          <p:nvPr>
            <p:ph type="sldNum" sz="quarter" idx="12"/>
          </p:nvPr>
        </p:nvSpPr>
        <p:spPr/>
        <p:txBody>
          <a:bodyPr/>
          <a:lstStyle/>
          <a:p>
            <a:fld id="{B84CCEFC-A9FF-8249-A3D3-21FB7B7CCB8D}" type="slidenum">
              <a:rPr lang="en-US" smtClean="0"/>
              <a:t>‹#›</a:t>
            </a:fld>
            <a:endParaRPr lang="en-US"/>
          </a:p>
        </p:txBody>
      </p:sp>
    </p:spTree>
    <p:extLst>
      <p:ext uri="{BB962C8B-B14F-4D97-AF65-F5344CB8AC3E}">
        <p14:creationId xmlns:p14="http://schemas.microsoft.com/office/powerpoint/2010/main" val="20588104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ractice: Thi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91B53D-D190-0D4A-BA39-A8F17D8FEB4B}"/>
              </a:ext>
            </a:extLst>
          </p:cNvPr>
          <p:cNvSpPr>
            <a:spLocks noGrp="1"/>
          </p:cNvSpPr>
          <p:nvPr>
            <p:ph type="title"/>
          </p:nvPr>
        </p:nvSpPr>
        <p:spPr>
          <a:xfrm>
            <a:off x="838199" y="1388066"/>
            <a:ext cx="10515600" cy="762635"/>
          </a:xfrm>
        </p:spPr>
        <p:txBody>
          <a:bodyPr/>
          <a:lstStyle/>
          <a:p>
            <a:r>
              <a:rPr lang="en-US" dirty="0"/>
              <a:t>Click to edit Master title style</a:t>
            </a:r>
          </a:p>
        </p:txBody>
      </p:sp>
      <p:sp>
        <p:nvSpPr>
          <p:cNvPr id="3" name="Slide Number Placeholder 2">
            <a:extLst>
              <a:ext uri="{FF2B5EF4-FFF2-40B4-BE49-F238E27FC236}">
                <a16:creationId xmlns:a16="http://schemas.microsoft.com/office/drawing/2014/main" id="{70F8F08A-57D8-194E-8383-EB3BBBF69B6C}"/>
              </a:ext>
            </a:extLst>
          </p:cNvPr>
          <p:cNvSpPr>
            <a:spLocks noGrp="1"/>
          </p:cNvSpPr>
          <p:nvPr>
            <p:ph type="sldNum" sz="quarter" idx="10"/>
          </p:nvPr>
        </p:nvSpPr>
        <p:spPr/>
        <p:txBody>
          <a:bodyPr/>
          <a:lstStyle/>
          <a:p>
            <a:fld id="{B84CCEFC-A9FF-8249-A3D3-21FB7B7CCB8D}" type="slidenum">
              <a:rPr lang="en-US" smtClean="0"/>
              <a:pPr/>
              <a:t>‹#›</a:t>
            </a:fld>
            <a:endParaRPr lang="en-US"/>
          </a:p>
        </p:txBody>
      </p:sp>
      <p:sp>
        <p:nvSpPr>
          <p:cNvPr id="4" name="Rectangle 3">
            <a:extLst>
              <a:ext uri="{FF2B5EF4-FFF2-40B4-BE49-F238E27FC236}">
                <a16:creationId xmlns:a16="http://schemas.microsoft.com/office/drawing/2014/main" id="{D536DF9B-F95B-9446-A8D9-E083A46274F8}"/>
              </a:ext>
            </a:extLst>
          </p:cNvPr>
          <p:cNvSpPr/>
          <p:nvPr userDrawn="1"/>
        </p:nvSpPr>
        <p:spPr>
          <a:xfrm>
            <a:off x="-29763" y="231050"/>
            <a:ext cx="12221763" cy="984404"/>
          </a:xfrm>
          <a:prstGeom prst="rect">
            <a:avLst/>
          </a:prstGeom>
          <a:solidFill>
            <a:srgbClr val="2E235D"/>
          </a:solidFill>
          <a:ln w="12700">
            <a:solidFill>
              <a:srgbClr val="2E235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ounded Rectangle 5">
            <a:extLst>
              <a:ext uri="{FF2B5EF4-FFF2-40B4-BE49-F238E27FC236}">
                <a16:creationId xmlns:a16="http://schemas.microsoft.com/office/drawing/2014/main" id="{DB3AA407-1DA0-3243-8E37-6DD02AC469B7}"/>
              </a:ext>
            </a:extLst>
          </p:cNvPr>
          <p:cNvSpPr/>
          <p:nvPr userDrawn="1"/>
        </p:nvSpPr>
        <p:spPr>
          <a:xfrm>
            <a:off x="8365340" y="393723"/>
            <a:ext cx="3380431" cy="556054"/>
          </a:xfrm>
          <a:prstGeom prst="roundRect">
            <a:avLst/>
          </a:prstGeom>
          <a:solidFill>
            <a:srgbClr val="4E408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i="0" dirty="0">
                <a:latin typeface="Calibri" panose="020F0502020204030204" pitchFamily="34" charset="0"/>
                <a:cs typeface="Calibri" panose="020F0502020204030204" pitchFamily="34" charset="0"/>
              </a:rPr>
              <a:t>sli.do      #cse122</a:t>
            </a:r>
          </a:p>
        </p:txBody>
      </p:sp>
      <p:sp>
        <p:nvSpPr>
          <p:cNvPr id="11" name="TextBox 10">
            <a:extLst>
              <a:ext uri="{FF2B5EF4-FFF2-40B4-BE49-F238E27FC236}">
                <a16:creationId xmlns:a16="http://schemas.microsoft.com/office/drawing/2014/main" id="{28B2FB86-FF62-31DF-F83C-54AC220C7122}"/>
              </a:ext>
            </a:extLst>
          </p:cNvPr>
          <p:cNvSpPr txBox="1"/>
          <p:nvPr userDrawn="1"/>
        </p:nvSpPr>
        <p:spPr>
          <a:xfrm>
            <a:off x="1106916" y="300371"/>
            <a:ext cx="3741730" cy="769441"/>
          </a:xfrm>
          <a:prstGeom prst="rect">
            <a:avLst/>
          </a:prstGeom>
          <a:noFill/>
        </p:spPr>
        <p:txBody>
          <a:bodyPr wrap="none" rtlCol="0">
            <a:spAutoFit/>
          </a:bodyPr>
          <a:lstStyle/>
          <a:p>
            <a:r>
              <a:rPr lang="en-US" sz="4400" b="1" dirty="0">
                <a:solidFill>
                  <a:schemeClr val="bg1"/>
                </a:solidFill>
              </a:rPr>
              <a:t>Practice : Think</a:t>
            </a:r>
          </a:p>
        </p:txBody>
      </p:sp>
      <p:pic>
        <p:nvPicPr>
          <p:cNvPr id="13" name="Graphic 12">
            <a:extLst>
              <a:ext uri="{FF2B5EF4-FFF2-40B4-BE49-F238E27FC236}">
                <a16:creationId xmlns:a16="http://schemas.microsoft.com/office/drawing/2014/main" id="{C7D0B743-6487-A3F6-EBE7-3E0368CD2E73}"/>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flipH="1">
            <a:off x="154039" y="300371"/>
            <a:ext cx="684160" cy="781897"/>
          </a:xfrm>
          <a:prstGeom prst="rect">
            <a:avLst/>
          </a:prstGeom>
        </p:spPr>
      </p:pic>
      <p:sp>
        <p:nvSpPr>
          <p:cNvPr id="14" name="Rounded Rectangle 13">
            <a:extLst>
              <a:ext uri="{FF2B5EF4-FFF2-40B4-BE49-F238E27FC236}">
                <a16:creationId xmlns:a16="http://schemas.microsoft.com/office/drawing/2014/main" id="{1F486DBF-0D75-55DB-9928-3E596B345D51}"/>
              </a:ext>
            </a:extLst>
          </p:cNvPr>
          <p:cNvSpPr/>
          <p:nvPr userDrawn="1"/>
        </p:nvSpPr>
        <p:spPr>
          <a:xfrm>
            <a:off x="7256995" y="195215"/>
            <a:ext cx="960120" cy="960120"/>
          </a:xfrm>
          <a:prstGeom prst="roundRect">
            <a:avLst/>
          </a:prstGeom>
          <a:solidFill>
            <a:srgbClr val="4E408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b="1" i="0" dirty="0">
              <a:latin typeface="Calibri" panose="020F0502020204030204" pitchFamily="34" charset="0"/>
              <a:cs typeface="Calibri" panose="020F0502020204030204" pitchFamily="34" charset="0"/>
            </a:endParaRPr>
          </a:p>
        </p:txBody>
      </p:sp>
      <p:sp>
        <p:nvSpPr>
          <p:cNvPr id="15" name="Rectangle 14">
            <a:extLst>
              <a:ext uri="{FF2B5EF4-FFF2-40B4-BE49-F238E27FC236}">
                <a16:creationId xmlns:a16="http://schemas.microsoft.com/office/drawing/2014/main" id="{1D5B7D14-FA34-B2D9-C621-221E813EEED7}"/>
              </a:ext>
            </a:extLst>
          </p:cNvPr>
          <p:cNvSpPr/>
          <p:nvPr userDrawn="1"/>
        </p:nvSpPr>
        <p:spPr>
          <a:xfrm>
            <a:off x="7362151" y="300371"/>
            <a:ext cx="749808" cy="7498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3DDFFCE4-F231-8E7C-6E72-60911E0AA1CF}"/>
              </a:ext>
            </a:extLst>
          </p:cNvPr>
          <p:cNvPicPr>
            <a:picLocks noChangeAspect="1"/>
          </p:cNvPicPr>
          <p:nvPr userDrawn="1"/>
        </p:nvPicPr>
        <p:blipFill>
          <a:blip r:embed="rId3"/>
          <a:stretch>
            <a:fillRect/>
          </a:stretch>
        </p:blipFill>
        <p:spPr>
          <a:xfrm>
            <a:off x="7342518" y="300371"/>
            <a:ext cx="769441" cy="769441"/>
          </a:xfrm>
          <a:prstGeom prst="rect">
            <a:avLst/>
          </a:prstGeom>
        </p:spPr>
      </p:pic>
    </p:spTree>
    <p:extLst>
      <p:ext uri="{BB962C8B-B14F-4D97-AF65-F5344CB8AC3E}">
        <p14:creationId xmlns:p14="http://schemas.microsoft.com/office/powerpoint/2010/main" val="10630515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racitce: Pai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91B53D-D190-0D4A-BA39-A8F17D8FEB4B}"/>
              </a:ext>
            </a:extLst>
          </p:cNvPr>
          <p:cNvSpPr>
            <a:spLocks noGrp="1"/>
          </p:cNvSpPr>
          <p:nvPr>
            <p:ph type="title"/>
          </p:nvPr>
        </p:nvSpPr>
        <p:spPr>
          <a:xfrm>
            <a:off x="838199" y="1388066"/>
            <a:ext cx="10515600" cy="762635"/>
          </a:xfrm>
        </p:spPr>
        <p:txBody>
          <a:bodyPr/>
          <a:lstStyle/>
          <a:p>
            <a:r>
              <a:rPr lang="en-US" dirty="0"/>
              <a:t>Click to edit Master title style</a:t>
            </a:r>
          </a:p>
        </p:txBody>
      </p:sp>
      <p:sp>
        <p:nvSpPr>
          <p:cNvPr id="3" name="Slide Number Placeholder 2">
            <a:extLst>
              <a:ext uri="{FF2B5EF4-FFF2-40B4-BE49-F238E27FC236}">
                <a16:creationId xmlns:a16="http://schemas.microsoft.com/office/drawing/2014/main" id="{70F8F08A-57D8-194E-8383-EB3BBBF69B6C}"/>
              </a:ext>
            </a:extLst>
          </p:cNvPr>
          <p:cNvSpPr>
            <a:spLocks noGrp="1"/>
          </p:cNvSpPr>
          <p:nvPr>
            <p:ph type="sldNum" sz="quarter" idx="10"/>
          </p:nvPr>
        </p:nvSpPr>
        <p:spPr/>
        <p:txBody>
          <a:bodyPr/>
          <a:lstStyle/>
          <a:p>
            <a:fld id="{B84CCEFC-A9FF-8249-A3D3-21FB7B7CCB8D}" type="slidenum">
              <a:rPr lang="en-US" smtClean="0"/>
              <a:pPr/>
              <a:t>‹#›</a:t>
            </a:fld>
            <a:endParaRPr lang="en-US"/>
          </a:p>
        </p:txBody>
      </p:sp>
      <p:sp>
        <p:nvSpPr>
          <p:cNvPr id="4" name="Rectangle 3">
            <a:extLst>
              <a:ext uri="{FF2B5EF4-FFF2-40B4-BE49-F238E27FC236}">
                <a16:creationId xmlns:a16="http://schemas.microsoft.com/office/drawing/2014/main" id="{D536DF9B-F95B-9446-A8D9-E083A46274F8}"/>
              </a:ext>
            </a:extLst>
          </p:cNvPr>
          <p:cNvSpPr/>
          <p:nvPr userDrawn="1"/>
        </p:nvSpPr>
        <p:spPr>
          <a:xfrm>
            <a:off x="-29763" y="231050"/>
            <a:ext cx="12221763" cy="984404"/>
          </a:xfrm>
          <a:prstGeom prst="rect">
            <a:avLst/>
          </a:prstGeom>
          <a:solidFill>
            <a:srgbClr val="2E235D"/>
          </a:solidFill>
          <a:ln w="12700">
            <a:solidFill>
              <a:srgbClr val="2E235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Graphic 7">
            <a:extLst>
              <a:ext uri="{FF2B5EF4-FFF2-40B4-BE49-F238E27FC236}">
                <a16:creationId xmlns:a16="http://schemas.microsoft.com/office/drawing/2014/main" id="{5A96D726-B7B5-E5FD-95E9-944FA8727D37}"/>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54039" y="300371"/>
            <a:ext cx="961802" cy="769442"/>
          </a:xfrm>
          <a:prstGeom prst="rect">
            <a:avLst/>
          </a:prstGeom>
        </p:spPr>
      </p:pic>
      <p:sp>
        <p:nvSpPr>
          <p:cNvPr id="5" name="Rounded Rectangle 4">
            <a:extLst>
              <a:ext uri="{FF2B5EF4-FFF2-40B4-BE49-F238E27FC236}">
                <a16:creationId xmlns:a16="http://schemas.microsoft.com/office/drawing/2014/main" id="{80FA711B-19AB-5E1A-7C37-14ED2D5431ED}"/>
              </a:ext>
            </a:extLst>
          </p:cNvPr>
          <p:cNvSpPr/>
          <p:nvPr userDrawn="1"/>
        </p:nvSpPr>
        <p:spPr>
          <a:xfrm>
            <a:off x="8365340" y="393723"/>
            <a:ext cx="3380431" cy="556054"/>
          </a:xfrm>
          <a:prstGeom prst="roundRect">
            <a:avLst/>
          </a:prstGeom>
          <a:solidFill>
            <a:srgbClr val="4E408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i="0" dirty="0">
                <a:latin typeface="Calibri" panose="020F0502020204030204" pitchFamily="34" charset="0"/>
                <a:cs typeface="Calibri" panose="020F0502020204030204" pitchFamily="34" charset="0"/>
              </a:rPr>
              <a:t>sli.do      #cse122</a:t>
            </a:r>
          </a:p>
        </p:txBody>
      </p:sp>
      <p:sp>
        <p:nvSpPr>
          <p:cNvPr id="7" name="Rounded Rectangle 6">
            <a:extLst>
              <a:ext uri="{FF2B5EF4-FFF2-40B4-BE49-F238E27FC236}">
                <a16:creationId xmlns:a16="http://schemas.microsoft.com/office/drawing/2014/main" id="{592366A2-C9D8-2580-7B79-3B1F6DDAB802}"/>
              </a:ext>
            </a:extLst>
          </p:cNvPr>
          <p:cNvSpPr/>
          <p:nvPr userDrawn="1"/>
        </p:nvSpPr>
        <p:spPr>
          <a:xfrm>
            <a:off x="7256995" y="195215"/>
            <a:ext cx="960120" cy="960120"/>
          </a:xfrm>
          <a:prstGeom prst="roundRect">
            <a:avLst/>
          </a:prstGeom>
          <a:solidFill>
            <a:srgbClr val="4E408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b="1" i="0" dirty="0">
              <a:latin typeface="Calibri" panose="020F0502020204030204" pitchFamily="34" charset="0"/>
              <a:cs typeface="Calibri" panose="020F0502020204030204" pitchFamily="34" charset="0"/>
            </a:endParaRPr>
          </a:p>
        </p:txBody>
      </p:sp>
      <p:sp>
        <p:nvSpPr>
          <p:cNvPr id="9" name="Rectangle 8">
            <a:extLst>
              <a:ext uri="{FF2B5EF4-FFF2-40B4-BE49-F238E27FC236}">
                <a16:creationId xmlns:a16="http://schemas.microsoft.com/office/drawing/2014/main" id="{7261646E-9F5C-9C61-C30B-3DF312AA0AE9}"/>
              </a:ext>
            </a:extLst>
          </p:cNvPr>
          <p:cNvSpPr/>
          <p:nvPr userDrawn="1"/>
        </p:nvSpPr>
        <p:spPr>
          <a:xfrm>
            <a:off x="7362151" y="300371"/>
            <a:ext cx="749808" cy="7498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E4522D9B-890F-87AE-E16B-BD76B76C8428}"/>
              </a:ext>
            </a:extLst>
          </p:cNvPr>
          <p:cNvSpPr txBox="1"/>
          <p:nvPr userDrawn="1"/>
        </p:nvSpPr>
        <p:spPr>
          <a:xfrm>
            <a:off x="1106916" y="300371"/>
            <a:ext cx="3357650" cy="769441"/>
          </a:xfrm>
          <a:prstGeom prst="rect">
            <a:avLst/>
          </a:prstGeom>
          <a:noFill/>
        </p:spPr>
        <p:txBody>
          <a:bodyPr wrap="none" rtlCol="0">
            <a:spAutoFit/>
          </a:bodyPr>
          <a:lstStyle/>
          <a:p>
            <a:r>
              <a:rPr lang="en-US" sz="4400" b="1" dirty="0">
                <a:solidFill>
                  <a:schemeClr val="bg1"/>
                </a:solidFill>
              </a:rPr>
              <a:t>Practice : Pair</a:t>
            </a:r>
          </a:p>
        </p:txBody>
      </p:sp>
      <p:pic>
        <p:nvPicPr>
          <p:cNvPr id="6" name="Picture 5">
            <a:extLst>
              <a:ext uri="{FF2B5EF4-FFF2-40B4-BE49-F238E27FC236}">
                <a16:creationId xmlns:a16="http://schemas.microsoft.com/office/drawing/2014/main" id="{C1BC4EB9-7F2B-AA3D-FCCE-575B0F4E3013}"/>
              </a:ext>
            </a:extLst>
          </p:cNvPr>
          <p:cNvPicPr>
            <a:picLocks noChangeAspect="1"/>
          </p:cNvPicPr>
          <p:nvPr userDrawn="1"/>
        </p:nvPicPr>
        <p:blipFill>
          <a:blip r:embed="rId3"/>
          <a:stretch>
            <a:fillRect/>
          </a:stretch>
        </p:blipFill>
        <p:spPr>
          <a:xfrm>
            <a:off x="7342518" y="300371"/>
            <a:ext cx="769441" cy="769441"/>
          </a:xfrm>
          <a:prstGeom prst="rect">
            <a:avLst/>
          </a:prstGeom>
        </p:spPr>
      </p:pic>
    </p:spTree>
    <p:extLst>
      <p:ext uri="{BB962C8B-B14F-4D97-AF65-F5344CB8AC3E}">
        <p14:creationId xmlns:p14="http://schemas.microsoft.com/office/powerpoint/2010/main" val="40395985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C3D231-F19F-A840-B5BC-F29C9E5212F3}"/>
              </a:ext>
            </a:extLst>
          </p:cNvPr>
          <p:cNvSpPr>
            <a:spLocks noGrp="1"/>
          </p:cNvSpPr>
          <p:nvPr>
            <p:ph type="title"/>
          </p:nvPr>
        </p:nvSpPr>
        <p:spPr/>
        <p:txBody>
          <a:bodyPr/>
          <a:lstStyle/>
          <a:p>
            <a:r>
              <a:rPr lang="en-US"/>
              <a:t>Click to edit Master title style</a:t>
            </a:r>
          </a:p>
        </p:txBody>
      </p:sp>
      <p:sp>
        <p:nvSpPr>
          <p:cNvPr id="5" name="Slide Number Placeholder 4">
            <a:extLst>
              <a:ext uri="{FF2B5EF4-FFF2-40B4-BE49-F238E27FC236}">
                <a16:creationId xmlns:a16="http://schemas.microsoft.com/office/drawing/2014/main" id="{900AC8BA-BD64-6945-A342-22D2048343EF}"/>
              </a:ext>
            </a:extLst>
          </p:cNvPr>
          <p:cNvSpPr>
            <a:spLocks noGrp="1"/>
          </p:cNvSpPr>
          <p:nvPr>
            <p:ph type="sldNum" sz="quarter" idx="12"/>
          </p:nvPr>
        </p:nvSpPr>
        <p:spPr/>
        <p:txBody>
          <a:bodyPr/>
          <a:lstStyle/>
          <a:p>
            <a:fld id="{B84CCEFC-A9FF-8249-A3D3-21FB7B7CCB8D}" type="slidenum">
              <a:rPr lang="en-US" smtClean="0"/>
              <a:t>‹#›</a:t>
            </a:fld>
            <a:endParaRPr lang="en-US"/>
          </a:p>
        </p:txBody>
      </p:sp>
    </p:spTree>
    <p:extLst>
      <p:ext uri="{BB962C8B-B14F-4D97-AF65-F5344CB8AC3E}">
        <p14:creationId xmlns:p14="http://schemas.microsoft.com/office/powerpoint/2010/main" val="18090230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02D3693-0064-BB4F-9EC2-569D40495AAF}"/>
              </a:ext>
            </a:extLst>
          </p:cNvPr>
          <p:cNvSpPr>
            <a:spLocks noGrp="1"/>
          </p:cNvSpPr>
          <p:nvPr>
            <p:ph type="sldNum" sz="quarter" idx="12"/>
          </p:nvPr>
        </p:nvSpPr>
        <p:spPr/>
        <p:txBody>
          <a:bodyPr/>
          <a:lstStyle/>
          <a:p>
            <a:fld id="{B84CCEFC-A9FF-8249-A3D3-21FB7B7CCB8D}" type="slidenum">
              <a:rPr lang="en-US" smtClean="0"/>
              <a:t>‹#›</a:t>
            </a:fld>
            <a:endParaRPr lang="en-US"/>
          </a:p>
        </p:txBody>
      </p:sp>
    </p:spTree>
    <p:extLst>
      <p:ext uri="{BB962C8B-B14F-4D97-AF65-F5344CB8AC3E}">
        <p14:creationId xmlns:p14="http://schemas.microsoft.com/office/powerpoint/2010/main" val="18414861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FB460B4-70F4-B145-8648-892BD7385F5F}"/>
              </a:ext>
            </a:extLst>
          </p:cNvPr>
          <p:cNvSpPr>
            <a:spLocks noGrp="1"/>
          </p:cNvSpPr>
          <p:nvPr>
            <p:ph type="title"/>
          </p:nvPr>
        </p:nvSpPr>
        <p:spPr>
          <a:xfrm>
            <a:off x="838200" y="456565"/>
            <a:ext cx="10515600" cy="762635"/>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16173FE4-2A2D-D54E-9CA7-3BE743A500E7}"/>
              </a:ext>
            </a:extLst>
          </p:cNvPr>
          <p:cNvSpPr>
            <a:spLocks noGrp="1"/>
          </p:cNvSpPr>
          <p:nvPr>
            <p:ph type="body" idx="1"/>
          </p:nvPr>
        </p:nvSpPr>
        <p:spPr>
          <a:xfrm>
            <a:off x="838200" y="1371600"/>
            <a:ext cx="10515600" cy="48053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7F20E522-6C81-E146-9573-8B2A26576090}"/>
              </a:ext>
            </a:extLst>
          </p:cNvPr>
          <p:cNvSpPr>
            <a:spLocks noGrp="1"/>
          </p:cNvSpPr>
          <p:nvPr>
            <p:ph type="sldNum" sz="quarter" idx="4"/>
          </p:nvPr>
        </p:nvSpPr>
        <p:spPr>
          <a:xfrm>
            <a:off x="11487150" y="6329363"/>
            <a:ext cx="552450" cy="365125"/>
          </a:xfrm>
          <a:prstGeom prst="rect">
            <a:avLst/>
          </a:prstGeom>
        </p:spPr>
        <p:txBody>
          <a:bodyPr vert="horz" lIns="91440" tIns="45720" rIns="91440" bIns="45720" rtlCol="0" anchor="ctr"/>
          <a:lstStyle>
            <a:lvl1pPr algn="r">
              <a:defRPr sz="1100" b="1">
                <a:solidFill>
                  <a:srgbClr val="2E235D"/>
                </a:solidFill>
              </a:defRPr>
            </a:lvl1pPr>
          </a:lstStyle>
          <a:p>
            <a:fld id="{B84CCEFC-A9FF-8249-A3D3-21FB7B7CCB8D}" type="slidenum">
              <a:rPr lang="en-US" smtClean="0"/>
              <a:pPr/>
              <a:t>‹#›</a:t>
            </a:fld>
            <a:endParaRPr lang="en-US"/>
          </a:p>
        </p:txBody>
      </p:sp>
      <p:sp>
        <p:nvSpPr>
          <p:cNvPr id="8" name="Rectangle 7">
            <a:extLst>
              <a:ext uri="{FF2B5EF4-FFF2-40B4-BE49-F238E27FC236}">
                <a16:creationId xmlns:a16="http://schemas.microsoft.com/office/drawing/2014/main" id="{27829BDB-00F0-1A4D-85ED-E7EECB1665B0}"/>
              </a:ext>
            </a:extLst>
          </p:cNvPr>
          <p:cNvSpPr/>
          <p:nvPr userDrawn="1"/>
        </p:nvSpPr>
        <p:spPr>
          <a:xfrm>
            <a:off x="-89452" y="-2819"/>
            <a:ext cx="12503426" cy="239554"/>
          </a:xfrm>
          <a:prstGeom prst="rect">
            <a:avLst/>
          </a:prstGeom>
          <a:solidFill>
            <a:srgbClr val="2E235D"/>
          </a:solidFill>
          <a:ln w="12700">
            <a:solidFill>
              <a:srgbClr val="2E235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62F99840-7979-4642-ADBB-375B21C7BD95}"/>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29763" y="29972"/>
            <a:ext cx="2150721" cy="169037"/>
          </a:xfrm>
          <a:prstGeom prst="rect">
            <a:avLst/>
          </a:prstGeom>
        </p:spPr>
      </p:pic>
      <p:sp>
        <p:nvSpPr>
          <p:cNvPr id="9" name="TextBox 8">
            <a:extLst>
              <a:ext uri="{FF2B5EF4-FFF2-40B4-BE49-F238E27FC236}">
                <a16:creationId xmlns:a16="http://schemas.microsoft.com/office/drawing/2014/main" id="{C16FF7FA-8B99-C643-9479-91C32ACC4F6F}"/>
              </a:ext>
            </a:extLst>
          </p:cNvPr>
          <p:cNvSpPr txBox="1"/>
          <p:nvPr userDrawn="1"/>
        </p:nvSpPr>
        <p:spPr>
          <a:xfrm>
            <a:off x="8369161" y="10264"/>
            <a:ext cx="1622425" cy="230832"/>
          </a:xfrm>
          <a:prstGeom prst="rect">
            <a:avLst/>
          </a:prstGeom>
          <a:noFill/>
        </p:spPr>
        <p:txBody>
          <a:bodyPr wrap="square" rtlCol="0">
            <a:spAutoFit/>
          </a:bodyPr>
          <a:lstStyle/>
          <a:p>
            <a:pPr algn="r"/>
            <a:r>
              <a:rPr lang="en-US" sz="900" b="1" i="0" dirty="0">
                <a:solidFill>
                  <a:schemeClr val="bg1"/>
                </a:solidFill>
                <a:latin typeface="Montserrat SemiBold" pitchFamily="2" charset="77"/>
              </a:rPr>
              <a:t>CSE 122 Summer 2026</a:t>
            </a:r>
          </a:p>
        </p:txBody>
      </p:sp>
      <p:sp>
        <p:nvSpPr>
          <p:cNvPr id="10" name="TextBox 9">
            <a:extLst>
              <a:ext uri="{FF2B5EF4-FFF2-40B4-BE49-F238E27FC236}">
                <a16:creationId xmlns:a16="http://schemas.microsoft.com/office/drawing/2014/main" id="{2982E279-6D9E-BC4A-A9B9-46E4512D586D}"/>
              </a:ext>
            </a:extLst>
          </p:cNvPr>
          <p:cNvSpPr txBox="1"/>
          <p:nvPr userDrawn="1"/>
        </p:nvSpPr>
        <p:spPr>
          <a:xfrm>
            <a:off x="3000376" y="-2819"/>
            <a:ext cx="6191248" cy="230832"/>
          </a:xfrm>
          <a:prstGeom prst="rect">
            <a:avLst/>
          </a:prstGeom>
          <a:noFill/>
        </p:spPr>
        <p:txBody>
          <a:bodyPr wrap="square" rtlCol="0">
            <a:spAutoFit/>
          </a:bodyPr>
          <a:lstStyle/>
          <a:p>
            <a:pPr algn="ctr"/>
            <a:r>
              <a:rPr lang="en-US" sz="900" b="1" i="0" dirty="0">
                <a:solidFill>
                  <a:schemeClr val="bg1"/>
                </a:solidFill>
                <a:latin typeface="Montserrat SemiBold" pitchFamily="2" charset="77"/>
              </a:rPr>
              <a:t>LEC 06: Maps</a:t>
            </a:r>
          </a:p>
        </p:txBody>
      </p:sp>
      <p:sp>
        <p:nvSpPr>
          <p:cNvPr id="5" name="TextBox 4">
            <a:extLst>
              <a:ext uri="{FF2B5EF4-FFF2-40B4-BE49-F238E27FC236}">
                <a16:creationId xmlns:a16="http://schemas.microsoft.com/office/drawing/2014/main" id="{4839F8FE-1DCB-0C41-CE68-A374F17B9644}"/>
              </a:ext>
            </a:extLst>
          </p:cNvPr>
          <p:cNvSpPr txBox="1"/>
          <p:nvPr userDrawn="1"/>
        </p:nvSpPr>
        <p:spPr>
          <a:xfrm>
            <a:off x="10539812" y="15965"/>
            <a:ext cx="1622425" cy="230832"/>
          </a:xfrm>
          <a:prstGeom prst="rect">
            <a:avLst/>
          </a:prstGeom>
          <a:noFill/>
        </p:spPr>
        <p:txBody>
          <a:bodyPr wrap="square" rtlCol="0">
            <a:spAutoFit/>
          </a:bodyPr>
          <a:lstStyle/>
          <a:p>
            <a:pPr algn="r"/>
            <a:r>
              <a:rPr lang="en-US" sz="900" b="1" i="0" dirty="0" err="1">
                <a:solidFill>
                  <a:schemeClr val="bg1"/>
                </a:solidFill>
                <a:latin typeface="Montserrat SemiBold" pitchFamily="2" charset="77"/>
              </a:rPr>
              <a:t>sli.do</a:t>
            </a:r>
            <a:r>
              <a:rPr lang="en-US" sz="900" b="1" i="0" dirty="0">
                <a:solidFill>
                  <a:schemeClr val="bg1"/>
                </a:solidFill>
                <a:latin typeface="Montserrat SemiBold" pitchFamily="2" charset="77"/>
              </a:rPr>
              <a:t> #cse122</a:t>
            </a:r>
          </a:p>
        </p:txBody>
      </p:sp>
    </p:spTree>
    <p:extLst>
      <p:ext uri="{BB962C8B-B14F-4D97-AF65-F5344CB8AC3E}">
        <p14:creationId xmlns:p14="http://schemas.microsoft.com/office/powerpoint/2010/main" val="8468274"/>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0" r:id="rId3"/>
    <p:sldLayoutId id="2147483656" r:id="rId4"/>
    <p:sldLayoutId id="2147483657" r:id="rId5"/>
    <p:sldLayoutId id="2147483654" r:id="rId6"/>
    <p:sldLayoutId id="2147483655" r:id="rId7"/>
  </p:sldLayoutIdLst>
  <p:txStyles>
    <p:titleStyle>
      <a:lvl1pPr algn="l" defTabSz="914400" rtl="0" eaLnBrk="1" latinLnBrk="0" hangingPunct="1">
        <a:lnSpc>
          <a:spcPct val="90000"/>
        </a:lnSpc>
        <a:spcBef>
          <a:spcPct val="0"/>
        </a:spcBef>
        <a:buNone/>
        <a:defRPr sz="4400" b="1" i="0" kern="1200">
          <a:solidFill>
            <a:schemeClr val="tx1"/>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System Font Regular"/>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System Font Regular"/>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System Font Regular"/>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System Font Regular"/>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3E336-7FEF-924C-B9A0-DBFB9A4D8162}"/>
              </a:ext>
            </a:extLst>
          </p:cNvPr>
          <p:cNvSpPr>
            <a:spLocks noGrp="1"/>
          </p:cNvSpPr>
          <p:nvPr>
            <p:ph type="title"/>
          </p:nvPr>
        </p:nvSpPr>
        <p:spPr>
          <a:xfrm>
            <a:off x="305333" y="4125093"/>
            <a:ext cx="6591226" cy="1954786"/>
          </a:xfrm>
        </p:spPr>
        <p:txBody>
          <a:bodyPr/>
          <a:lstStyle/>
          <a:p>
            <a:r>
              <a:rPr lang="en-US" sz="3600" dirty="0"/>
              <a:t>Maps</a:t>
            </a:r>
          </a:p>
        </p:txBody>
      </p:sp>
      <p:sp>
        <p:nvSpPr>
          <p:cNvPr id="4" name="TextBox 3">
            <a:extLst>
              <a:ext uri="{FF2B5EF4-FFF2-40B4-BE49-F238E27FC236}">
                <a16:creationId xmlns:a16="http://schemas.microsoft.com/office/drawing/2014/main" id="{1140A5DD-90C5-8F48-BFF7-AE8301DF7CEF}"/>
              </a:ext>
            </a:extLst>
          </p:cNvPr>
          <p:cNvSpPr txBox="1"/>
          <p:nvPr/>
        </p:nvSpPr>
        <p:spPr>
          <a:xfrm>
            <a:off x="7379593" y="2003762"/>
            <a:ext cx="4631431" cy="1446550"/>
          </a:xfrm>
          <a:prstGeom prst="rect">
            <a:avLst/>
          </a:prstGeom>
          <a:noFill/>
        </p:spPr>
        <p:txBody>
          <a:bodyPr wrap="square" rtlCol="0">
            <a:spAutoFit/>
          </a:bodyPr>
          <a:lstStyle/>
          <a:p>
            <a:pPr algn="ctr"/>
            <a:r>
              <a:rPr lang="en-US" sz="2200" b="1" i="1" dirty="0" err="1">
                <a:solidFill>
                  <a:schemeClr val="tx1">
                    <a:lumMod val="75000"/>
                    <a:lumOff val="25000"/>
                  </a:schemeClr>
                </a:solidFill>
                <a:latin typeface="Calibri" panose="020F0502020204030204" pitchFamily="34" charset="0"/>
                <a:cs typeface="Calibri" panose="020F0502020204030204" pitchFamily="34" charset="0"/>
              </a:rPr>
              <a:t>Slido</a:t>
            </a:r>
            <a:r>
              <a:rPr lang="en-US" sz="2200" b="1" i="1" dirty="0">
                <a:solidFill>
                  <a:schemeClr val="tx1">
                    <a:lumMod val="75000"/>
                    <a:lumOff val="25000"/>
                  </a:schemeClr>
                </a:solidFill>
                <a:latin typeface="Calibri" panose="020F0502020204030204" pitchFamily="34" charset="0"/>
                <a:cs typeface="Calibri" panose="020F0502020204030204" pitchFamily="34" charset="0"/>
              </a:rPr>
              <a:t> vote &amp; chat with your neighbors:</a:t>
            </a:r>
          </a:p>
          <a:p>
            <a:pPr algn="ctr"/>
            <a:endParaRPr lang="en-US" sz="2200" i="1" dirty="0">
              <a:solidFill>
                <a:schemeClr val="tx1">
                  <a:lumMod val="75000"/>
                  <a:lumOff val="25000"/>
                </a:schemeClr>
              </a:solidFill>
              <a:latin typeface="Calibri" panose="020F0502020204030204" pitchFamily="34" charset="0"/>
              <a:cs typeface="Calibri" panose="020F0502020204030204" pitchFamily="34" charset="0"/>
            </a:endParaRPr>
          </a:p>
          <a:p>
            <a:pPr algn="ctr"/>
            <a:r>
              <a:rPr lang="en-US" sz="2200" i="1" dirty="0">
                <a:solidFill>
                  <a:schemeClr val="tx1">
                    <a:lumMod val="75000"/>
                    <a:lumOff val="25000"/>
                  </a:schemeClr>
                </a:solidFill>
                <a:latin typeface="Calibri" panose="020F0502020204030204" pitchFamily="34" charset="0"/>
                <a:cs typeface="Calibri" panose="020F0502020204030204" pitchFamily="34" charset="0"/>
              </a:rPr>
              <a:t>What is your favorite song from the smallest artist you listen to?</a:t>
            </a:r>
          </a:p>
        </p:txBody>
      </p:sp>
      <p:sp>
        <p:nvSpPr>
          <p:cNvPr id="6" name="TextBox 5">
            <a:extLst>
              <a:ext uri="{FF2B5EF4-FFF2-40B4-BE49-F238E27FC236}">
                <a16:creationId xmlns:a16="http://schemas.microsoft.com/office/drawing/2014/main" id="{ACB3FA4D-2EA7-2844-8846-AA5A5AC61268}"/>
              </a:ext>
            </a:extLst>
          </p:cNvPr>
          <p:cNvSpPr txBox="1"/>
          <p:nvPr/>
        </p:nvSpPr>
        <p:spPr>
          <a:xfrm>
            <a:off x="7379594" y="1403798"/>
            <a:ext cx="4631431" cy="338554"/>
          </a:xfrm>
          <a:prstGeom prst="rect">
            <a:avLst/>
          </a:prstGeom>
          <a:noFill/>
        </p:spPr>
        <p:txBody>
          <a:bodyPr wrap="square" rtlCol="0">
            <a:spAutoFit/>
          </a:bodyPr>
          <a:lstStyle/>
          <a:p>
            <a:pPr algn="ctr"/>
            <a:r>
              <a:rPr lang="en-US" sz="1600" b="1" spc="80" dirty="0">
                <a:solidFill>
                  <a:schemeClr val="bg1">
                    <a:lumMod val="65000"/>
                  </a:schemeClr>
                </a:solidFill>
                <a:latin typeface="Montserrat SemiBold" pitchFamily="2" charset="77"/>
              </a:rPr>
              <a:t>BEFORE WE START</a:t>
            </a:r>
          </a:p>
        </p:txBody>
      </p:sp>
    </p:spTree>
    <p:extLst>
      <p:ext uri="{BB962C8B-B14F-4D97-AF65-F5344CB8AC3E}">
        <p14:creationId xmlns:p14="http://schemas.microsoft.com/office/powerpoint/2010/main" val="35812976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2B00A881-DAA6-4B46-94CE-20A9A02D1DF1}"/>
              </a:ext>
            </a:extLst>
          </p:cNvPr>
          <p:cNvSpPr>
            <a:spLocks noGrp="1"/>
          </p:cNvSpPr>
          <p:nvPr>
            <p:ph type="title"/>
          </p:nvPr>
        </p:nvSpPr>
        <p:spPr>
          <a:xfrm>
            <a:off x="838199" y="1388066"/>
            <a:ext cx="10515600" cy="762635"/>
          </a:xfrm>
        </p:spPr>
        <p:txBody>
          <a:bodyPr>
            <a:noAutofit/>
          </a:bodyPr>
          <a:lstStyle/>
          <a:p>
            <a:r>
              <a:rPr lang="en-US" sz="3600" dirty="0"/>
              <a:t>Select the method call</a:t>
            </a:r>
            <a:r>
              <a:rPr lang="en-US" sz="3600" u="sng" dirty="0"/>
              <a:t>s</a:t>
            </a:r>
            <a:r>
              <a:rPr lang="en-US" sz="3600" dirty="0"/>
              <a:t> required to modify the given map m as follows:</a:t>
            </a:r>
          </a:p>
        </p:txBody>
      </p:sp>
      <p:sp>
        <p:nvSpPr>
          <p:cNvPr id="4" name="TextBox 3">
            <a:extLst>
              <a:ext uri="{FF2B5EF4-FFF2-40B4-BE49-F238E27FC236}">
                <a16:creationId xmlns:a16="http://schemas.microsoft.com/office/drawing/2014/main" id="{72A320BD-4B9A-4FCF-A0E4-735B96DACBC3}"/>
              </a:ext>
            </a:extLst>
          </p:cNvPr>
          <p:cNvSpPr txBox="1"/>
          <p:nvPr/>
        </p:nvSpPr>
        <p:spPr>
          <a:xfrm>
            <a:off x="838199" y="2322022"/>
            <a:ext cx="6100157" cy="4093428"/>
          </a:xfrm>
          <a:prstGeom prst="rect">
            <a:avLst/>
          </a:prstGeom>
          <a:noFill/>
        </p:spPr>
        <p:txBody>
          <a:bodyPr wrap="square" rtlCol="0">
            <a:spAutoFit/>
          </a:bodyPr>
          <a:lstStyle/>
          <a:p>
            <a:r>
              <a:rPr lang="en-US" sz="2000" dirty="0"/>
              <a:t>Assume m’s contents are</a:t>
            </a:r>
          </a:p>
          <a:p>
            <a:r>
              <a:rPr lang="en-US" sz="2000" dirty="0">
                <a:latin typeface="Consolas" panose="020B0609020204030204" pitchFamily="49" charset="0"/>
              </a:rPr>
              <a:t>	98030="Kent"</a:t>
            </a:r>
          </a:p>
          <a:p>
            <a:r>
              <a:rPr lang="en-US" sz="2000" dirty="0">
                <a:latin typeface="Consolas" panose="020B0609020204030204" pitchFamily="49" charset="0"/>
              </a:rPr>
              <a:t>	98178="Seattle"</a:t>
            </a:r>
          </a:p>
          <a:p>
            <a:r>
              <a:rPr lang="en-US" sz="2000" dirty="0">
                <a:latin typeface="Consolas" panose="020B0609020204030204" pitchFamily="49" charset="0"/>
              </a:rPr>
              <a:t>	98166="Burien"</a:t>
            </a:r>
          </a:p>
          <a:p>
            <a:r>
              <a:rPr lang="en-US" sz="2000" dirty="0">
                <a:latin typeface="Consolas" panose="020B0609020204030204" pitchFamily="49" charset="0"/>
              </a:rPr>
              <a:t>	98041="Bothell"</a:t>
            </a:r>
          </a:p>
          <a:p>
            <a:endParaRPr lang="en-US" sz="2000" dirty="0"/>
          </a:p>
          <a:p>
            <a:r>
              <a:rPr lang="en-US" sz="2000" dirty="0"/>
              <a:t>We want to modify m so that its contents are </a:t>
            </a:r>
          </a:p>
          <a:p>
            <a:r>
              <a:rPr lang="en-US" sz="2000" dirty="0">
                <a:latin typeface="Consolas" panose="020B0609020204030204" pitchFamily="49" charset="0"/>
              </a:rPr>
              <a:t>	98030="Kent"</a:t>
            </a:r>
          </a:p>
          <a:p>
            <a:r>
              <a:rPr lang="en-US" sz="2000" dirty="0">
                <a:latin typeface="Consolas" panose="020B0609020204030204" pitchFamily="49" charset="0"/>
              </a:rPr>
              <a:t>	98178="Tukwila"</a:t>
            </a:r>
          </a:p>
          <a:p>
            <a:r>
              <a:rPr lang="en-US" sz="2000" dirty="0">
                <a:latin typeface="Consolas" panose="020B0609020204030204" pitchFamily="49" charset="0"/>
              </a:rPr>
              <a:t>	98166="Burien"</a:t>
            </a:r>
          </a:p>
          <a:p>
            <a:r>
              <a:rPr lang="en-US" sz="2000" dirty="0">
                <a:latin typeface="Consolas" panose="020B0609020204030204" pitchFamily="49" charset="0"/>
              </a:rPr>
              <a:t>	98041="Bothell"</a:t>
            </a:r>
          </a:p>
          <a:p>
            <a:r>
              <a:rPr lang="en-US" sz="2000" dirty="0">
                <a:latin typeface="Consolas" panose="020B0609020204030204" pitchFamily="49" charset="0"/>
              </a:rPr>
              <a:t>	98101="Seattle"</a:t>
            </a:r>
          </a:p>
          <a:p>
            <a:r>
              <a:rPr lang="en-US" sz="2000" dirty="0">
                <a:latin typeface="Consolas" panose="020B0609020204030204" pitchFamily="49" charset="0"/>
              </a:rPr>
              <a:t>	98126="Seattle"</a:t>
            </a:r>
          </a:p>
        </p:txBody>
      </p:sp>
      <p:sp>
        <p:nvSpPr>
          <p:cNvPr id="5" name="TextBox 4">
            <a:extLst>
              <a:ext uri="{FF2B5EF4-FFF2-40B4-BE49-F238E27FC236}">
                <a16:creationId xmlns:a16="http://schemas.microsoft.com/office/drawing/2014/main" id="{ABB4755C-304C-403E-BA68-2EB431D2A016}"/>
              </a:ext>
            </a:extLst>
          </p:cNvPr>
          <p:cNvSpPr txBox="1"/>
          <p:nvPr/>
        </p:nvSpPr>
        <p:spPr>
          <a:xfrm>
            <a:off x="6938356" y="2416233"/>
            <a:ext cx="4793673" cy="3416320"/>
          </a:xfrm>
          <a:prstGeom prst="rect">
            <a:avLst/>
          </a:prstGeom>
          <a:noFill/>
        </p:spPr>
        <p:txBody>
          <a:bodyPr wrap="square" rtlCol="0">
            <a:spAutoFit/>
          </a:bodyPr>
          <a:lstStyle/>
          <a:p>
            <a:pPr marL="457200" indent="-457200">
              <a:buClr>
                <a:schemeClr val="accent3"/>
              </a:buClr>
              <a:buFont typeface="+mj-lt"/>
              <a:buAutoNum type="alphaUcPeriod"/>
            </a:pPr>
            <a:r>
              <a:rPr lang="en-US" sz="2400" dirty="0" err="1">
                <a:latin typeface="Consolas" panose="020B0609020204030204" pitchFamily="49" charset="0"/>
              </a:rPr>
              <a:t>m.put</a:t>
            </a:r>
            <a:r>
              <a:rPr lang="en-US" sz="2400" dirty="0">
                <a:latin typeface="Consolas" panose="020B0609020204030204" pitchFamily="49" charset="0"/>
              </a:rPr>
              <a:t>(98178, "Tukwila");</a:t>
            </a:r>
          </a:p>
          <a:p>
            <a:pPr marL="457200" indent="-457200">
              <a:buClr>
                <a:schemeClr val="accent3"/>
              </a:buClr>
              <a:buFont typeface="+mj-lt"/>
              <a:buAutoNum type="alphaUcPeriod"/>
            </a:pPr>
            <a:endParaRPr lang="en-US" sz="2400" dirty="0">
              <a:latin typeface="Consolas" panose="020B0609020204030204" pitchFamily="49" charset="0"/>
            </a:endParaRPr>
          </a:p>
          <a:p>
            <a:pPr marL="457200" indent="-457200">
              <a:buClr>
                <a:schemeClr val="accent3"/>
              </a:buClr>
              <a:buFont typeface="+mj-lt"/>
              <a:buAutoNum type="alphaUcPeriod"/>
            </a:pPr>
            <a:r>
              <a:rPr lang="en-US" sz="2400" dirty="0" err="1">
                <a:latin typeface="Consolas" panose="020B0609020204030204" pitchFamily="49" charset="0"/>
              </a:rPr>
              <a:t>m.remove</a:t>
            </a:r>
            <a:r>
              <a:rPr lang="en-US" sz="2400" dirty="0">
                <a:latin typeface="Consolas" panose="020B0609020204030204" pitchFamily="49" charset="0"/>
              </a:rPr>
              <a:t>(98178);</a:t>
            </a:r>
          </a:p>
          <a:p>
            <a:pPr marL="457200" indent="-457200">
              <a:buClr>
                <a:schemeClr val="accent3"/>
              </a:buClr>
              <a:buFont typeface="+mj-lt"/>
              <a:buAutoNum type="alphaUcPeriod"/>
            </a:pPr>
            <a:endParaRPr lang="en-US" sz="2400" dirty="0">
              <a:latin typeface="Consolas" panose="020B0609020204030204" pitchFamily="49" charset="0"/>
            </a:endParaRPr>
          </a:p>
          <a:p>
            <a:pPr marL="457200" indent="-457200">
              <a:buClr>
                <a:schemeClr val="accent3"/>
              </a:buClr>
              <a:buFont typeface="+mj-lt"/>
              <a:buAutoNum type="alphaUcPeriod"/>
            </a:pPr>
            <a:r>
              <a:rPr lang="en-US" sz="2400" dirty="0" err="1">
                <a:latin typeface="Consolas" panose="020B0609020204030204" pitchFamily="49" charset="0"/>
              </a:rPr>
              <a:t>m.put</a:t>
            </a:r>
            <a:r>
              <a:rPr lang="en-US" sz="2400" dirty="0">
                <a:latin typeface="Consolas" panose="020B0609020204030204" pitchFamily="49" charset="0"/>
              </a:rPr>
              <a:t>(98126, "Seattle");</a:t>
            </a:r>
          </a:p>
          <a:p>
            <a:pPr marL="457200" indent="-457200">
              <a:buClr>
                <a:schemeClr val="accent3"/>
              </a:buClr>
              <a:buFont typeface="+mj-lt"/>
              <a:buAutoNum type="alphaUcPeriod"/>
            </a:pPr>
            <a:endParaRPr lang="en-US" sz="2400" dirty="0">
              <a:latin typeface="Consolas" panose="020B0609020204030204" pitchFamily="49" charset="0"/>
            </a:endParaRPr>
          </a:p>
          <a:p>
            <a:pPr marL="457200" indent="-457200">
              <a:buClr>
                <a:schemeClr val="accent3"/>
              </a:buClr>
              <a:buFont typeface="+mj-lt"/>
              <a:buAutoNum type="alphaUcPeriod"/>
            </a:pPr>
            <a:r>
              <a:rPr lang="en-US" sz="2400" dirty="0" err="1">
                <a:latin typeface="Consolas" panose="020B0609020204030204" pitchFamily="49" charset="0"/>
              </a:rPr>
              <a:t>m.get</a:t>
            </a:r>
            <a:r>
              <a:rPr lang="en-US" sz="2400" dirty="0">
                <a:latin typeface="Consolas" panose="020B0609020204030204" pitchFamily="49" charset="0"/>
              </a:rPr>
              <a:t>(98178, "Seattle");</a:t>
            </a:r>
          </a:p>
          <a:p>
            <a:pPr marL="457200" indent="-457200">
              <a:buClr>
                <a:schemeClr val="accent3"/>
              </a:buClr>
              <a:buFont typeface="+mj-lt"/>
              <a:buAutoNum type="alphaUcPeriod"/>
            </a:pPr>
            <a:endParaRPr lang="en-US" sz="2400" dirty="0">
              <a:latin typeface="Consolas" panose="020B0609020204030204" pitchFamily="49" charset="0"/>
            </a:endParaRPr>
          </a:p>
          <a:p>
            <a:pPr marL="457200" indent="-457200">
              <a:buClr>
                <a:schemeClr val="accent3"/>
              </a:buClr>
              <a:buFont typeface="+mj-lt"/>
              <a:buAutoNum type="alphaUcPeriod"/>
            </a:pPr>
            <a:r>
              <a:rPr lang="en-US" sz="2400" dirty="0" err="1">
                <a:latin typeface="Consolas" panose="020B0609020204030204" pitchFamily="49" charset="0"/>
              </a:rPr>
              <a:t>m.put</a:t>
            </a:r>
            <a:r>
              <a:rPr lang="en-US" sz="2400" dirty="0">
                <a:latin typeface="Consolas" panose="020B0609020204030204" pitchFamily="49" charset="0"/>
              </a:rPr>
              <a:t>(98101, "Seattle");</a:t>
            </a:r>
          </a:p>
        </p:txBody>
      </p:sp>
    </p:spTree>
    <p:extLst>
      <p:ext uri="{BB962C8B-B14F-4D97-AF65-F5344CB8AC3E}">
        <p14:creationId xmlns:p14="http://schemas.microsoft.com/office/powerpoint/2010/main" val="23523575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822B81-4FB1-3D4C-B5CC-F81F1C1D9153}"/>
              </a:ext>
            </a:extLst>
          </p:cNvPr>
          <p:cNvSpPr>
            <a:spLocks noGrp="1"/>
          </p:cNvSpPr>
          <p:nvPr>
            <p:ph type="title"/>
          </p:nvPr>
        </p:nvSpPr>
        <p:spPr/>
        <p:txBody>
          <a:bodyPr/>
          <a:lstStyle/>
          <a:p>
            <a:r>
              <a:rPr lang="en-US">
                <a:latin typeface="Calibri"/>
                <a:ea typeface="Calibri"/>
                <a:cs typeface="Calibri"/>
              </a:rPr>
              <a:t>Lecture Outline (3/4)</a:t>
            </a:r>
          </a:p>
        </p:txBody>
      </p:sp>
      <p:sp>
        <p:nvSpPr>
          <p:cNvPr id="3" name="Content Placeholder 2">
            <a:extLst>
              <a:ext uri="{FF2B5EF4-FFF2-40B4-BE49-F238E27FC236}">
                <a16:creationId xmlns:a16="http://schemas.microsoft.com/office/drawing/2014/main" id="{F07DD871-301D-734F-B5EC-A5910673E2D8}"/>
              </a:ext>
            </a:extLst>
          </p:cNvPr>
          <p:cNvSpPr>
            <a:spLocks noGrp="1"/>
          </p:cNvSpPr>
          <p:nvPr>
            <p:ph idx="1"/>
          </p:nvPr>
        </p:nvSpPr>
        <p:spPr/>
        <p:txBody>
          <a:bodyPr vert="horz" lIns="91440" tIns="45720" rIns="91440" bIns="45720" rtlCol="0" anchor="t">
            <a:normAutofit/>
          </a:bodyPr>
          <a:lstStyle/>
          <a:p>
            <a:pPr>
              <a:spcAft>
                <a:spcPts val="1200"/>
              </a:spcAft>
            </a:pPr>
            <a:r>
              <a:rPr lang="en-US" dirty="0"/>
              <a:t>Announcements</a:t>
            </a:r>
          </a:p>
          <a:p>
            <a:pPr>
              <a:spcAft>
                <a:spcPts val="1200"/>
              </a:spcAft>
            </a:pPr>
            <a:r>
              <a:rPr lang="en-US" dirty="0"/>
              <a:t>Map Review</a:t>
            </a:r>
            <a:endParaRPr lang="en-US">
              <a:ea typeface="Calibri"/>
              <a:cs typeface="Calibri"/>
            </a:endParaRPr>
          </a:p>
          <a:p>
            <a:pPr>
              <a:spcAft>
                <a:spcPts val="1200"/>
              </a:spcAft>
            </a:pPr>
            <a:r>
              <a:rPr lang="en-US" b="1">
                <a:solidFill>
                  <a:srgbClr val="EE8A64"/>
                </a:solidFill>
              </a:rPr>
              <a:t>Practice: </a:t>
            </a:r>
            <a:r>
              <a:rPr lang="en-US" b="1" err="1">
                <a:solidFill>
                  <a:srgbClr val="EE8A64"/>
                </a:solidFill>
              </a:rPr>
              <a:t>joinRosters</a:t>
            </a:r>
            <a:endParaRPr lang="en-US" b="1">
              <a:solidFill>
                <a:srgbClr val="EE8A64"/>
              </a:solidFill>
            </a:endParaRPr>
          </a:p>
          <a:p>
            <a:pPr>
              <a:spcAft>
                <a:spcPts val="1200"/>
              </a:spcAft>
            </a:pPr>
            <a:r>
              <a:rPr lang="en-US" dirty="0"/>
              <a:t>Practice: </a:t>
            </a:r>
            <a:r>
              <a:rPr lang="en-US" dirty="0" err="1"/>
              <a:t>mostFrequentStart</a:t>
            </a:r>
            <a:endParaRPr lang="en-US" dirty="0"/>
          </a:p>
        </p:txBody>
      </p:sp>
      <p:sp>
        <p:nvSpPr>
          <p:cNvPr id="4" name="Pentagon 3">
            <a:extLst>
              <a:ext uri="{FF2B5EF4-FFF2-40B4-BE49-F238E27FC236}">
                <a16:creationId xmlns:a16="http://schemas.microsoft.com/office/drawing/2014/main" id="{A474EB40-D05B-4D47-ACB8-073DBA3E897B}"/>
              </a:ext>
            </a:extLst>
          </p:cNvPr>
          <p:cNvSpPr/>
          <p:nvPr/>
        </p:nvSpPr>
        <p:spPr>
          <a:xfrm rot="10800000">
            <a:off x="5321061" y="2803868"/>
            <a:ext cx="444843" cy="308919"/>
          </a:xfrm>
          <a:prstGeom prst="homePlat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449300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CC4912-E6DD-4718-8A8C-9586A4CA861A}"/>
              </a:ext>
            </a:extLst>
          </p:cNvPr>
          <p:cNvSpPr>
            <a:spLocks noGrp="1"/>
          </p:cNvSpPr>
          <p:nvPr>
            <p:ph type="title"/>
          </p:nvPr>
        </p:nvSpPr>
        <p:spPr/>
        <p:txBody>
          <a:bodyPr/>
          <a:lstStyle/>
          <a:p>
            <a:r>
              <a:rPr lang="en-US" dirty="0" err="1"/>
              <a:t>joinRosters</a:t>
            </a:r>
            <a:endParaRPr lang="en-US" dirty="0"/>
          </a:p>
        </p:txBody>
      </p:sp>
      <p:sp>
        <p:nvSpPr>
          <p:cNvPr id="3" name="Content Placeholder 2">
            <a:extLst>
              <a:ext uri="{FF2B5EF4-FFF2-40B4-BE49-F238E27FC236}">
                <a16:creationId xmlns:a16="http://schemas.microsoft.com/office/drawing/2014/main" id="{9A0BD175-1FD0-4547-A72A-CD07ECEEB992}"/>
              </a:ext>
            </a:extLst>
          </p:cNvPr>
          <p:cNvSpPr>
            <a:spLocks noGrp="1"/>
          </p:cNvSpPr>
          <p:nvPr>
            <p:ph idx="1"/>
          </p:nvPr>
        </p:nvSpPr>
        <p:spPr>
          <a:xfrm>
            <a:off x="838200" y="1371601"/>
            <a:ext cx="10515600" cy="3483032"/>
          </a:xfrm>
        </p:spPr>
        <p:txBody>
          <a:bodyPr>
            <a:normAutofit fontScale="85000" lnSpcReduction="10000"/>
          </a:bodyPr>
          <a:lstStyle/>
          <a:p>
            <a:pPr marL="0" indent="0">
              <a:buNone/>
            </a:pPr>
            <a:r>
              <a:rPr lang="en-US" dirty="0"/>
              <a:t>Write a method </a:t>
            </a:r>
            <a:r>
              <a:rPr lang="en-US" dirty="0" err="1">
                <a:latin typeface="Consolas" panose="020B0609020204030204" pitchFamily="49" charset="0"/>
              </a:rPr>
              <a:t>joinRosters</a:t>
            </a:r>
            <a:r>
              <a:rPr lang="en-US" dirty="0"/>
              <a:t> that combines a </a:t>
            </a:r>
            <a:r>
              <a:rPr lang="en-US" dirty="0">
                <a:latin typeface="Consolas" panose="020B0609020204030204" pitchFamily="49" charset="0"/>
              </a:rPr>
              <a:t>Map</a:t>
            </a:r>
            <a:r>
              <a:rPr lang="en-US" dirty="0"/>
              <a:t> from student name to quiz section, and a </a:t>
            </a:r>
            <a:r>
              <a:rPr lang="en-US" dirty="0">
                <a:latin typeface="Consolas" panose="020B0609020204030204" pitchFamily="49" charset="0"/>
              </a:rPr>
              <a:t>Map</a:t>
            </a:r>
            <a:r>
              <a:rPr lang="en-US" dirty="0"/>
              <a:t> from TA name to quiz section and prints all pairs of students/</a:t>
            </a:r>
            <a:r>
              <a:rPr lang="en-US" dirty="0" err="1"/>
              <a:t>TAs.</a:t>
            </a:r>
            <a:r>
              <a:rPr lang="en-US" dirty="0"/>
              <a:t> </a:t>
            </a:r>
          </a:p>
          <a:p>
            <a:pPr marL="0" indent="0">
              <a:buNone/>
            </a:pPr>
            <a:endParaRPr lang="en-US" dirty="0"/>
          </a:p>
          <a:p>
            <a:pPr marL="0" indent="0">
              <a:buNone/>
            </a:pPr>
            <a:r>
              <a:rPr lang="en-US" dirty="0"/>
              <a:t>For example, if </a:t>
            </a:r>
            <a:r>
              <a:rPr lang="en-US" dirty="0" err="1">
                <a:latin typeface="Consolas" panose="020B0609020204030204" pitchFamily="49" charset="0"/>
              </a:rPr>
              <a:t>studentSections</a:t>
            </a:r>
            <a:r>
              <a:rPr lang="en-US" dirty="0"/>
              <a:t> stores the following map: </a:t>
            </a:r>
          </a:p>
          <a:p>
            <a:pPr marL="0" indent="0">
              <a:buNone/>
            </a:pPr>
            <a:r>
              <a:rPr lang="en-US" sz="2600" dirty="0">
                <a:latin typeface="Consolas" panose="020B0609020204030204" pitchFamily="49" charset="0"/>
              </a:rPr>
              <a:t>{Alan=AC, Jerry=AB, </a:t>
            </a:r>
            <a:r>
              <a:rPr lang="en-US" sz="2600" dirty="0" err="1">
                <a:latin typeface="Consolas" panose="020B0609020204030204" pitchFamily="49" charset="0"/>
              </a:rPr>
              <a:t>Yueying</a:t>
            </a:r>
            <a:r>
              <a:rPr lang="en-US" sz="2600" dirty="0">
                <a:latin typeface="Consolas" panose="020B0609020204030204" pitchFamily="49" charset="0"/>
              </a:rPr>
              <a:t>=AA, Sharon=AB, Steven=AB, </a:t>
            </a:r>
            <a:r>
              <a:rPr lang="en-US" sz="2600" dirty="0" err="1">
                <a:latin typeface="Consolas" panose="020B0609020204030204" pitchFamily="49" charset="0"/>
              </a:rPr>
              <a:t>Zewditu</a:t>
            </a:r>
            <a:r>
              <a:rPr lang="en-US" sz="2600" dirty="0">
                <a:latin typeface="Consolas" panose="020B0609020204030204" pitchFamily="49" charset="0"/>
              </a:rPr>
              <a:t>=BA}</a:t>
            </a:r>
          </a:p>
          <a:p>
            <a:pPr marL="0" indent="0">
              <a:buNone/>
            </a:pPr>
            <a:endParaRPr lang="en-US" dirty="0"/>
          </a:p>
          <a:p>
            <a:pPr marL="0" indent="0">
              <a:buNone/>
            </a:pPr>
            <a:r>
              <a:rPr lang="en-US" dirty="0"/>
              <a:t>And </a:t>
            </a:r>
            <a:r>
              <a:rPr lang="en-US" dirty="0" err="1">
                <a:latin typeface="Consolas" panose="020B0609020204030204" pitchFamily="49" charset="0"/>
              </a:rPr>
              <a:t>taSections</a:t>
            </a:r>
            <a:r>
              <a:rPr lang="en-US" dirty="0"/>
              <a:t> stores the following map</a:t>
            </a:r>
          </a:p>
          <a:p>
            <a:pPr marL="0" indent="0">
              <a:buNone/>
            </a:pPr>
            <a:r>
              <a:rPr lang="en-US" sz="2600" dirty="0">
                <a:latin typeface="Consolas" panose="020B0609020204030204" pitchFamily="49" charset="0"/>
              </a:rPr>
              <a:t>{Blake=BA, Nicolae=AA, Sushma=AB, Dani=AC}</a:t>
            </a:r>
          </a:p>
        </p:txBody>
      </p:sp>
      <p:sp>
        <p:nvSpPr>
          <p:cNvPr id="4" name="TextBox 3">
            <a:extLst>
              <a:ext uri="{FF2B5EF4-FFF2-40B4-BE49-F238E27FC236}">
                <a16:creationId xmlns:a16="http://schemas.microsoft.com/office/drawing/2014/main" id="{FCF05457-DA73-4C70-A465-0749F3BC9D0D}"/>
              </a:ext>
            </a:extLst>
          </p:cNvPr>
          <p:cNvSpPr txBox="1"/>
          <p:nvPr/>
        </p:nvSpPr>
        <p:spPr>
          <a:xfrm>
            <a:off x="7984273" y="4332237"/>
            <a:ext cx="4066880" cy="2308324"/>
          </a:xfrm>
          <a:prstGeom prst="rect">
            <a:avLst/>
          </a:prstGeom>
          <a:solidFill>
            <a:schemeClr val="bg2">
              <a:lumMod val="90000"/>
            </a:schemeClr>
          </a:solidFill>
          <a:ln>
            <a:solidFill>
              <a:schemeClr val="tx1"/>
            </a:solidFill>
          </a:ln>
        </p:spPr>
        <p:txBody>
          <a:bodyPr wrap="square" rtlCol="0">
            <a:spAutoFit/>
          </a:bodyPr>
          <a:lstStyle/>
          <a:p>
            <a:r>
              <a:rPr lang="en-US" sz="2400" b="0" i="0" u="none" strike="noStrike" dirty="0">
                <a:solidFill>
                  <a:srgbClr val="333333"/>
                </a:solidFill>
                <a:effectLst/>
                <a:latin typeface="Source Code Pro" panose="020B0509030403020204" pitchFamily="49" charset="0"/>
              </a:rPr>
              <a:t>AC: Alan - </a:t>
            </a:r>
            <a:r>
              <a:rPr lang="en-US" sz="2400" dirty="0">
                <a:solidFill>
                  <a:srgbClr val="333333"/>
                </a:solidFill>
                <a:latin typeface="Source Code Pro" panose="020B0509030403020204" pitchFamily="49" charset="0"/>
              </a:rPr>
              <a:t>Dani</a:t>
            </a:r>
            <a:r>
              <a:rPr lang="en-US" sz="2400" b="0" i="0" u="none" strike="noStrike" dirty="0">
                <a:solidFill>
                  <a:srgbClr val="333333"/>
                </a:solidFill>
                <a:effectLst/>
                <a:latin typeface="Source Code Pro" panose="020B0509030403020204" pitchFamily="49" charset="0"/>
              </a:rPr>
              <a:t> </a:t>
            </a:r>
            <a:br>
              <a:rPr lang="en-US" sz="2400" b="0" i="0" u="none" strike="noStrike" dirty="0">
                <a:solidFill>
                  <a:srgbClr val="333333"/>
                </a:solidFill>
                <a:effectLst/>
                <a:latin typeface="Source Code Pro" panose="020B0509030403020204" pitchFamily="49" charset="0"/>
              </a:rPr>
            </a:br>
            <a:r>
              <a:rPr lang="en-US" sz="2400" b="0" i="0" u="none" strike="noStrike" dirty="0">
                <a:solidFill>
                  <a:srgbClr val="333333"/>
                </a:solidFill>
                <a:effectLst/>
                <a:latin typeface="Source Code Pro" panose="020B0509030403020204" pitchFamily="49" charset="0"/>
              </a:rPr>
              <a:t>AB: Jerry - </a:t>
            </a:r>
            <a:r>
              <a:rPr lang="en-US" sz="2400" dirty="0">
                <a:solidFill>
                  <a:srgbClr val="333333"/>
                </a:solidFill>
                <a:latin typeface="Source Code Pro" panose="020B0509030403020204" pitchFamily="49" charset="0"/>
              </a:rPr>
              <a:t>Sushma</a:t>
            </a:r>
            <a:r>
              <a:rPr lang="en-US" sz="2400" b="0" i="0" u="none" strike="noStrike" dirty="0">
                <a:solidFill>
                  <a:srgbClr val="333333"/>
                </a:solidFill>
                <a:effectLst/>
                <a:latin typeface="Source Code Pro" panose="020B0509030403020204" pitchFamily="49" charset="0"/>
              </a:rPr>
              <a:t> AB: Sharon - Sushma AB: Steven - </a:t>
            </a:r>
            <a:r>
              <a:rPr lang="en-US" sz="2400" dirty="0">
                <a:solidFill>
                  <a:srgbClr val="333333"/>
                </a:solidFill>
                <a:latin typeface="Source Code Pro" panose="020B0509030403020204" pitchFamily="49" charset="0"/>
              </a:rPr>
              <a:t>Sushma</a:t>
            </a:r>
            <a:r>
              <a:rPr lang="en-US" sz="2400" b="0" i="0" u="none" strike="noStrike" dirty="0">
                <a:solidFill>
                  <a:srgbClr val="333333"/>
                </a:solidFill>
                <a:effectLst/>
                <a:latin typeface="Source Code Pro" panose="020B0509030403020204" pitchFamily="49" charset="0"/>
              </a:rPr>
              <a:t> AA: </a:t>
            </a:r>
            <a:r>
              <a:rPr lang="en-US" sz="2400" b="0" i="0" u="none" strike="noStrike" dirty="0" err="1">
                <a:solidFill>
                  <a:srgbClr val="333333"/>
                </a:solidFill>
                <a:effectLst/>
                <a:latin typeface="Source Code Pro" panose="020B0509030403020204" pitchFamily="49" charset="0"/>
              </a:rPr>
              <a:t>Yueying</a:t>
            </a:r>
            <a:r>
              <a:rPr lang="en-US" sz="2400" b="0" i="0" u="none" strike="noStrike" dirty="0">
                <a:solidFill>
                  <a:srgbClr val="333333"/>
                </a:solidFill>
                <a:effectLst/>
                <a:latin typeface="Source Code Pro" panose="020B0509030403020204" pitchFamily="49" charset="0"/>
              </a:rPr>
              <a:t> – Nicolae BA: Zewditu – Blake</a:t>
            </a:r>
            <a:endParaRPr lang="en-US" sz="2400" dirty="0">
              <a:latin typeface="Consolas" panose="020B0609020204030204" pitchFamily="49" charset="0"/>
            </a:endParaRPr>
          </a:p>
        </p:txBody>
      </p:sp>
    </p:spTree>
    <p:extLst>
      <p:ext uri="{BB962C8B-B14F-4D97-AF65-F5344CB8AC3E}">
        <p14:creationId xmlns:p14="http://schemas.microsoft.com/office/powerpoint/2010/main" val="8356777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822B81-4FB1-3D4C-B5CC-F81F1C1D9153}"/>
              </a:ext>
            </a:extLst>
          </p:cNvPr>
          <p:cNvSpPr>
            <a:spLocks noGrp="1"/>
          </p:cNvSpPr>
          <p:nvPr>
            <p:ph type="title"/>
          </p:nvPr>
        </p:nvSpPr>
        <p:spPr/>
        <p:txBody>
          <a:bodyPr/>
          <a:lstStyle/>
          <a:p>
            <a:r>
              <a:rPr lang="en-US">
                <a:latin typeface="Calibri"/>
                <a:ea typeface="Calibri"/>
                <a:cs typeface="Calibri"/>
              </a:rPr>
              <a:t>Lecture Outline (4/4)</a:t>
            </a:r>
          </a:p>
        </p:txBody>
      </p:sp>
      <p:sp>
        <p:nvSpPr>
          <p:cNvPr id="3" name="Content Placeholder 2">
            <a:extLst>
              <a:ext uri="{FF2B5EF4-FFF2-40B4-BE49-F238E27FC236}">
                <a16:creationId xmlns:a16="http://schemas.microsoft.com/office/drawing/2014/main" id="{F07DD871-301D-734F-B5EC-A5910673E2D8}"/>
              </a:ext>
            </a:extLst>
          </p:cNvPr>
          <p:cNvSpPr>
            <a:spLocks noGrp="1"/>
          </p:cNvSpPr>
          <p:nvPr>
            <p:ph idx="1"/>
          </p:nvPr>
        </p:nvSpPr>
        <p:spPr/>
        <p:txBody>
          <a:bodyPr vert="horz" lIns="91440" tIns="45720" rIns="91440" bIns="45720" rtlCol="0" anchor="t">
            <a:normAutofit/>
          </a:bodyPr>
          <a:lstStyle/>
          <a:p>
            <a:pPr>
              <a:spcAft>
                <a:spcPts val="1200"/>
              </a:spcAft>
            </a:pPr>
            <a:r>
              <a:rPr lang="en-US" dirty="0"/>
              <a:t>Announcements</a:t>
            </a:r>
          </a:p>
          <a:p>
            <a:pPr>
              <a:spcAft>
                <a:spcPts val="1200"/>
              </a:spcAft>
            </a:pPr>
            <a:r>
              <a:rPr lang="en-US" dirty="0"/>
              <a:t>Map Review</a:t>
            </a:r>
            <a:endParaRPr lang="en-US">
              <a:ea typeface="Calibri"/>
              <a:cs typeface="Calibri"/>
            </a:endParaRPr>
          </a:p>
          <a:p>
            <a:pPr>
              <a:spcAft>
                <a:spcPts val="1200"/>
              </a:spcAft>
            </a:pPr>
            <a:r>
              <a:rPr lang="en-US"/>
              <a:t>Practice: </a:t>
            </a:r>
            <a:r>
              <a:rPr lang="en-US" err="1"/>
              <a:t>joinRosters</a:t>
            </a:r>
            <a:endParaRPr lang="en-US"/>
          </a:p>
          <a:p>
            <a:pPr>
              <a:spcAft>
                <a:spcPts val="1200"/>
              </a:spcAft>
            </a:pPr>
            <a:r>
              <a:rPr lang="en-US" b="1">
                <a:solidFill>
                  <a:srgbClr val="EE8A64"/>
                </a:solidFill>
              </a:rPr>
              <a:t>Practice: </a:t>
            </a:r>
            <a:r>
              <a:rPr lang="en-US" b="1" err="1">
                <a:solidFill>
                  <a:srgbClr val="EE8A64"/>
                </a:solidFill>
              </a:rPr>
              <a:t>mostFrequentStart</a:t>
            </a:r>
            <a:endParaRPr lang="en-US" b="1">
              <a:solidFill>
                <a:srgbClr val="EE8A64"/>
              </a:solidFill>
            </a:endParaRPr>
          </a:p>
        </p:txBody>
      </p:sp>
      <p:sp>
        <p:nvSpPr>
          <p:cNvPr id="4" name="Pentagon 3">
            <a:extLst>
              <a:ext uri="{FF2B5EF4-FFF2-40B4-BE49-F238E27FC236}">
                <a16:creationId xmlns:a16="http://schemas.microsoft.com/office/drawing/2014/main" id="{A474EB40-D05B-4D47-ACB8-073DBA3E897B}"/>
              </a:ext>
            </a:extLst>
          </p:cNvPr>
          <p:cNvSpPr/>
          <p:nvPr/>
        </p:nvSpPr>
        <p:spPr>
          <a:xfrm rot="10800000">
            <a:off x="5418440" y="3464038"/>
            <a:ext cx="473871" cy="308919"/>
          </a:xfrm>
          <a:prstGeom prst="homePlat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351058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7089F4-EF5B-47A0-8E84-6F8268F58074}"/>
              </a:ext>
            </a:extLst>
          </p:cNvPr>
          <p:cNvSpPr>
            <a:spLocks noGrp="1"/>
          </p:cNvSpPr>
          <p:nvPr>
            <p:ph type="title"/>
          </p:nvPr>
        </p:nvSpPr>
        <p:spPr/>
        <p:txBody>
          <a:bodyPr/>
          <a:lstStyle/>
          <a:p>
            <a:r>
              <a:rPr lang="en-US" err="1"/>
              <a:t>mostFrequentStart</a:t>
            </a:r>
            <a:r>
              <a:rPr lang="en-US"/>
              <a:t> (1/2)</a:t>
            </a:r>
          </a:p>
        </p:txBody>
      </p:sp>
      <p:sp>
        <p:nvSpPr>
          <p:cNvPr id="3" name="Content Placeholder 2">
            <a:extLst>
              <a:ext uri="{FF2B5EF4-FFF2-40B4-BE49-F238E27FC236}">
                <a16:creationId xmlns:a16="http://schemas.microsoft.com/office/drawing/2014/main" id="{FBB2785E-18C4-41C0-ACD5-DC6A71518DA4}"/>
              </a:ext>
            </a:extLst>
          </p:cNvPr>
          <p:cNvSpPr>
            <a:spLocks noGrp="1"/>
          </p:cNvSpPr>
          <p:nvPr>
            <p:ph idx="1"/>
          </p:nvPr>
        </p:nvSpPr>
        <p:spPr/>
        <p:txBody>
          <a:bodyPr vert="horz" lIns="91440" tIns="45720" rIns="91440" bIns="45720" rtlCol="0" anchor="t">
            <a:normAutofit/>
          </a:bodyPr>
          <a:lstStyle/>
          <a:p>
            <a:pPr marL="0" indent="0">
              <a:buNone/>
            </a:pPr>
            <a:r>
              <a:rPr lang="en-US" dirty="0"/>
              <a:t>Write a method called </a:t>
            </a:r>
            <a:r>
              <a:rPr lang="en-US" dirty="0" err="1">
                <a:latin typeface="Consolas"/>
                <a:cs typeface="Consolas" panose="020B0609020204030204" pitchFamily="49" charset="0"/>
              </a:rPr>
              <a:t>mostFrequentStart</a:t>
            </a:r>
            <a:r>
              <a:rPr lang="en-US" dirty="0"/>
              <a:t> that takes a </a:t>
            </a:r>
            <a:r>
              <a:rPr lang="en-US" dirty="0">
                <a:latin typeface="Consolas"/>
                <a:cs typeface="Consolas" panose="020B0609020204030204" pitchFamily="49" charset="0"/>
              </a:rPr>
              <a:t>Set</a:t>
            </a:r>
            <a:r>
              <a:rPr lang="en-US" dirty="0"/>
              <a:t> of words and does the following steps: </a:t>
            </a:r>
          </a:p>
          <a:p>
            <a:r>
              <a:rPr lang="en-US" dirty="0"/>
              <a:t>Organizes words into “word families” based on which letter they start with</a:t>
            </a:r>
          </a:p>
          <a:p>
            <a:r>
              <a:rPr lang="en-US" dirty="0"/>
              <a:t>Finds the size of the largest "word families"</a:t>
            </a:r>
          </a:p>
          <a:p>
            <a:r>
              <a:rPr lang="en-US" dirty="0"/>
              <a:t>Returns only the largest "word families" and the number of words in them</a:t>
            </a:r>
            <a:endParaRPr lang="en-US" dirty="0">
              <a:ea typeface="+mn-lt"/>
              <a:cs typeface="+mn-lt"/>
            </a:endParaRPr>
          </a:p>
        </p:txBody>
      </p:sp>
    </p:spTree>
    <p:extLst>
      <p:ext uri="{BB962C8B-B14F-4D97-AF65-F5344CB8AC3E}">
        <p14:creationId xmlns:p14="http://schemas.microsoft.com/office/powerpoint/2010/main" val="19337760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7089F4-EF5B-47A0-8E84-6F8268F58074}"/>
              </a:ext>
            </a:extLst>
          </p:cNvPr>
          <p:cNvSpPr>
            <a:spLocks noGrp="1"/>
          </p:cNvSpPr>
          <p:nvPr>
            <p:ph type="title"/>
          </p:nvPr>
        </p:nvSpPr>
        <p:spPr/>
        <p:txBody>
          <a:bodyPr/>
          <a:lstStyle/>
          <a:p>
            <a:r>
              <a:rPr lang="en-US" dirty="0" err="1"/>
              <a:t>mostFrequentStart</a:t>
            </a:r>
            <a:r>
              <a:rPr lang="en-US" dirty="0"/>
              <a:t> (2/2)</a:t>
            </a:r>
          </a:p>
        </p:txBody>
      </p:sp>
      <p:sp>
        <p:nvSpPr>
          <p:cNvPr id="3" name="Content Placeholder 2">
            <a:extLst>
              <a:ext uri="{FF2B5EF4-FFF2-40B4-BE49-F238E27FC236}">
                <a16:creationId xmlns:a16="http://schemas.microsoft.com/office/drawing/2014/main" id="{FBB2785E-18C4-41C0-ACD5-DC6A71518DA4}"/>
              </a:ext>
            </a:extLst>
          </p:cNvPr>
          <p:cNvSpPr>
            <a:spLocks noGrp="1"/>
          </p:cNvSpPr>
          <p:nvPr>
            <p:ph idx="1"/>
          </p:nvPr>
        </p:nvSpPr>
        <p:spPr/>
        <p:txBody>
          <a:bodyPr vert="horz" lIns="91440" tIns="45720" rIns="91440" bIns="45720" rtlCol="0" anchor="t">
            <a:normAutofit fontScale="92500" lnSpcReduction="10000"/>
          </a:bodyPr>
          <a:lstStyle/>
          <a:p>
            <a:pPr marL="0" indent="0">
              <a:buNone/>
            </a:pPr>
            <a:r>
              <a:rPr lang="en-US" dirty="0"/>
              <a:t>For example, if </a:t>
            </a:r>
            <a:r>
              <a:rPr lang="en-US">
                <a:latin typeface="Consolas"/>
              </a:rPr>
              <a:t>words</a:t>
            </a:r>
            <a:r>
              <a:rPr lang="en-US" dirty="0"/>
              <a:t> stored the values</a:t>
            </a:r>
          </a:p>
          <a:p>
            <a:pPr marL="0" indent="0">
              <a:buNone/>
            </a:pPr>
            <a:r>
              <a:rPr lang="en-US" sz="2200">
                <a:latin typeface="Consolas"/>
              </a:rPr>
              <a:t>["hello", "goodbye", "library", "literary", "guile", "repel"]</a:t>
            </a:r>
          </a:p>
          <a:p>
            <a:pPr marL="0" indent="0">
              <a:buNone/>
            </a:pPr>
            <a:endParaRPr lang="en-US" dirty="0"/>
          </a:p>
          <a:p>
            <a:pPr marL="0" indent="0">
              <a:buNone/>
            </a:pPr>
            <a:r>
              <a:rPr lang="en-US" dirty="0"/>
              <a:t>The word families produced would be </a:t>
            </a:r>
          </a:p>
          <a:p>
            <a:pPr marL="0" indent="0">
              <a:buNone/>
            </a:pPr>
            <a:r>
              <a:rPr lang="en-US" sz="2200">
                <a:latin typeface="Consolas"/>
                <a:ea typeface="+mn-lt"/>
                <a:cs typeface="+mn-lt"/>
              </a:rPr>
              <a:t>'h' -&gt; 1 word ("hello")</a:t>
            </a:r>
            <a:endParaRPr lang="en-US">
              <a:latin typeface="Consolas"/>
            </a:endParaRPr>
          </a:p>
          <a:p>
            <a:pPr marL="0" indent="0">
              <a:buNone/>
            </a:pPr>
            <a:r>
              <a:rPr lang="en-US" sz="2200">
                <a:latin typeface="Consolas"/>
                <a:ea typeface="+mn-lt"/>
                <a:cs typeface="+mn-lt"/>
              </a:rPr>
              <a:t>'g' -&gt; 2 words ("goodbye", "guile")</a:t>
            </a:r>
            <a:endParaRPr lang="en-US">
              <a:latin typeface="Consolas"/>
            </a:endParaRPr>
          </a:p>
          <a:p>
            <a:pPr marL="0" indent="0">
              <a:buNone/>
            </a:pPr>
            <a:r>
              <a:rPr lang="en-US" sz="2200">
                <a:latin typeface="Consolas"/>
                <a:ea typeface="+mn-lt"/>
                <a:cs typeface="+mn-lt"/>
              </a:rPr>
              <a:t>'l' -&gt; 2 words ("library", "literary")</a:t>
            </a:r>
          </a:p>
          <a:p>
            <a:pPr marL="0" indent="0">
              <a:buNone/>
            </a:pPr>
            <a:r>
              <a:rPr lang="en-US" sz="2200">
                <a:latin typeface="Consolas"/>
                <a:ea typeface="+mn-lt"/>
                <a:cs typeface="+mn-lt"/>
              </a:rPr>
              <a:t>'r' -&gt; 1 word ("repel")</a:t>
            </a:r>
            <a:endParaRPr lang="en-US">
              <a:latin typeface="Consolas"/>
            </a:endParaRPr>
          </a:p>
          <a:p>
            <a:pPr marL="0" indent="0">
              <a:buNone/>
            </a:pPr>
            <a:endParaRPr lang="en-US" dirty="0"/>
          </a:p>
          <a:p>
            <a:pPr marL="0" indent="0">
              <a:buNone/>
            </a:pPr>
            <a:r>
              <a:rPr lang="en-US">
                <a:ea typeface="+mn-lt"/>
                <a:cs typeface="+mn-lt"/>
              </a:rPr>
              <a:t>Since the "word families" with the most words are </a:t>
            </a:r>
            <a:r>
              <a:rPr lang="en-US">
                <a:latin typeface="Consolas"/>
                <a:ea typeface="+mn-lt"/>
                <a:cs typeface="+mn-lt"/>
              </a:rPr>
              <a:t>'g'</a:t>
            </a:r>
            <a:r>
              <a:rPr lang="en-US">
                <a:ea typeface="+mn-lt"/>
                <a:cs typeface="+mn-lt"/>
              </a:rPr>
              <a:t> and </a:t>
            </a:r>
            <a:r>
              <a:rPr lang="en-US">
                <a:latin typeface="Consolas"/>
                <a:ea typeface="+mn-lt"/>
                <a:cs typeface="+mn-lt"/>
              </a:rPr>
              <a:t>'l'</a:t>
            </a:r>
            <a:r>
              <a:rPr lang="en-US">
                <a:ea typeface="+mn-lt"/>
                <a:cs typeface="+mn-lt"/>
              </a:rPr>
              <a:t>, each with 2 words, </a:t>
            </a:r>
            <a:r>
              <a:rPr lang="en-US" err="1">
                <a:latin typeface="Consolas"/>
                <a:ea typeface="+mn-lt"/>
                <a:cs typeface="+mn-lt"/>
              </a:rPr>
              <a:t>mostFrequentStart</a:t>
            </a:r>
            <a:r>
              <a:rPr lang="en-US">
                <a:latin typeface="Consolas"/>
                <a:ea typeface="+mn-lt"/>
                <a:cs typeface="+mn-lt"/>
              </a:rPr>
              <a:t>(words)</a:t>
            </a:r>
            <a:r>
              <a:rPr lang="en-US">
                <a:ea typeface="+mn-lt"/>
                <a:cs typeface="+mn-lt"/>
              </a:rPr>
              <a:t> would return the map</a:t>
            </a:r>
          </a:p>
          <a:p>
            <a:pPr marL="0" indent="0">
              <a:buNone/>
            </a:pPr>
            <a:r>
              <a:rPr lang="en-US" sz="2200">
                <a:latin typeface="Consolas"/>
                <a:ea typeface="Calibri" panose="020F0502020204030204"/>
                <a:cs typeface="Calibri" panose="020F0502020204030204"/>
              </a:rPr>
              <a:t>['g'=2,'l'=2]</a:t>
            </a:r>
            <a:endParaRPr lang="en-US"/>
          </a:p>
        </p:txBody>
      </p:sp>
    </p:spTree>
    <p:extLst>
      <p:ext uri="{BB962C8B-B14F-4D97-AF65-F5344CB8AC3E}">
        <p14:creationId xmlns:p14="http://schemas.microsoft.com/office/powerpoint/2010/main" val="40312064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822B81-4FB1-3D4C-B5CC-F81F1C1D9153}"/>
              </a:ext>
            </a:extLst>
          </p:cNvPr>
          <p:cNvSpPr>
            <a:spLocks noGrp="1"/>
          </p:cNvSpPr>
          <p:nvPr>
            <p:ph type="title"/>
          </p:nvPr>
        </p:nvSpPr>
        <p:spPr/>
        <p:txBody>
          <a:bodyPr/>
          <a:lstStyle/>
          <a:p>
            <a:r>
              <a:rPr lang="en-US">
                <a:latin typeface="Calibri"/>
                <a:ea typeface="Calibri"/>
                <a:cs typeface="Calibri"/>
              </a:rPr>
              <a:t>Lecture Outline (1/4)</a:t>
            </a:r>
          </a:p>
        </p:txBody>
      </p:sp>
      <p:sp>
        <p:nvSpPr>
          <p:cNvPr id="3" name="Content Placeholder 2">
            <a:extLst>
              <a:ext uri="{FF2B5EF4-FFF2-40B4-BE49-F238E27FC236}">
                <a16:creationId xmlns:a16="http://schemas.microsoft.com/office/drawing/2014/main" id="{F07DD871-301D-734F-B5EC-A5910673E2D8}"/>
              </a:ext>
            </a:extLst>
          </p:cNvPr>
          <p:cNvSpPr>
            <a:spLocks noGrp="1"/>
          </p:cNvSpPr>
          <p:nvPr>
            <p:ph idx="1"/>
          </p:nvPr>
        </p:nvSpPr>
        <p:spPr/>
        <p:txBody>
          <a:bodyPr vert="horz" lIns="91440" tIns="45720" rIns="91440" bIns="45720" rtlCol="0" anchor="t">
            <a:normAutofit/>
          </a:bodyPr>
          <a:lstStyle/>
          <a:p>
            <a:pPr>
              <a:spcAft>
                <a:spcPts val="1200"/>
              </a:spcAft>
            </a:pPr>
            <a:r>
              <a:rPr lang="en-US" b="1" dirty="0">
                <a:solidFill>
                  <a:schemeClr val="accent5"/>
                </a:solidFill>
              </a:rPr>
              <a:t>Announcements</a:t>
            </a:r>
            <a:endParaRPr lang="en-US" dirty="0"/>
          </a:p>
          <a:p>
            <a:pPr>
              <a:spcAft>
                <a:spcPts val="1200"/>
              </a:spcAft>
            </a:pPr>
            <a:r>
              <a:rPr lang="en-US" dirty="0"/>
              <a:t>Map</a:t>
            </a:r>
            <a:r>
              <a:rPr lang="en-US" b="1" dirty="0"/>
              <a:t> </a:t>
            </a:r>
            <a:r>
              <a:rPr lang="en-US" dirty="0"/>
              <a:t>Review</a:t>
            </a:r>
            <a:endParaRPr lang="en-US">
              <a:ea typeface="Calibri"/>
              <a:cs typeface="Calibri"/>
            </a:endParaRPr>
          </a:p>
          <a:p>
            <a:pPr>
              <a:spcAft>
                <a:spcPts val="1200"/>
              </a:spcAft>
            </a:pPr>
            <a:r>
              <a:rPr lang="en-US" dirty="0"/>
              <a:t>Practice: </a:t>
            </a:r>
            <a:r>
              <a:rPr lang="en-US"/>
              <a:t>joinRosters</a:t>
            </a:r>
            <a:endParaRPr lang="en-US" dirty="0"/>
          </a:p>
          <a:p>
            <a:pPr>
              <a:spcAft>
                <a:spcPts val="1200"/>
              </a:spcAft>
            </a:pPr>
            <a:r>
              <a:rPr lang="en-US" dirty="0"/>
              <a:t>Practice: </a:t>
            </a:r>
            <a:r>
              <a:rPr lang="en-US"/>
              <a:t>mostFrequentStart</a:t>
            </a:r>
            <a:endParaRPr lang="en-US" dirty="0"/>
          </a:p>
        </p:txBody>
      </p:sp>
      <p:sp>
        <p:nvSpPr>
          <p:cNvPr id="4" name="Pentagon 3">
            <a:extLst>
              <a:ext uri="{FF2B5EF4-FFF2-40B4-BE49-F238E27FC236}">
                <a16:creationId xmlns:a16="http://schemas.microsoft.com/office/drawing/2014/main" id="{A474EB40-D05B-4D47-ACB8-073DBA3E897B}"/>
              </a:ext>
            </a:extLst>
          </p:cNvPr>
          <p:cNvSpPr/>
          <p:nvPr/>
        </p:nvSpPr>
        <p:spPr>
          <a:xfrm rot="10800000">
            <a:off x="3769352" y="1458097"/>
            <a:ext cx="444843" cy="308919"/>
          </a:xfrm>
          <a:prstGeom prst="homePlat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771111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A7BB3-7B52-41DB-A2D8-59DF49EC26F0}"/>
              </a:ext>
            </a:extLst>
          </p:cNvPr>
          <p:cNvSpPr>
            <a:spLocks noGrp="1"/>
          </p:cNvSpPr>
          <p:nvPr>
            <p:ph type="title"/>
          </p:nvPr>
        </p:nvSpPr>
        <p:spPr/>
        <p:txBody>
          <a:bodyPr/>
          <a:lstStyle/>
          <a:p>
            <a:r>
              <a:rPr lang="en-US" dirty="0"/>
              <a:t>Announcements/Reminders</a:t>
            </a:r>
          </a:p>
        </p:txBody>
      </p:sp>
      <p:sp>
        <p:nvSpPr>
          <p:cNvPr id="3" name="Content Placeholder 2">
            <a:extLst>
              <a:ext uri="{FF2B5EF4-FFF2-40B4-BE49-F238E27FC236}">
                <a16:creationId xmlns:a16="http://schemas.microsoft.com/office/drawing/2014/main" id="{090A6B19-331A-428C-A5CC-CD53E0365E03}"/>
              </a:ext>
            </a:extLst>
          </p:cNvPr>
          <p:cNvSpPr>
            <a:spLocks noGrp="1"/>
          </p:cNvSpPr>
          <p:nvPr>
            <p:ph idx="1"/>
          </p:nvPr>
        </p:nvSpPr>
        <p:spPr>
          <a:xfrm>
            <a:off x="838200" y="1371600"/>
            <a:ext cx="10915436" cy="4805363"/>
          </a:xfrm>
        </p:spPr>
        <p:txBody>
          <a:bodyPr>
            <a:normAutofit/>
          </a:bodyPr>
          <a:lstStyle/>
          <a:p>
            <a:r>
              <a:rPr lang="en-US" sz="3200" dirty="0"/>
              <a:t>Programming Assignment 1 (P1) </a:t>
            </a:r>
            <a:r>
              <a:rPr lang="en-US" sz="3200"/>
              <a:t>releasing today </a:t>
            </a:r>
            <a:r>
              <a:rPr lang="en-US" sz="3200" dirty="0"/>
              <a:t>due July 23</a:t>
            </a:r>
            <a:r>
              <a:rPr lang="en-US" sz="3200" baseline="30000" dirty="0"/>
              <a:t>rd</a:t>
            </a:r>
            <a:r>
              <a:rPr lang="en-US" sz="3200" dirty="0"/>
              <a:t> 11:59pm! </a:t>
            </a:r>
          </a:p>
          <a:p>
            <a:r>
              <a:rPr lang="en-US" sz="3200" dirty="0"/>
              <a:t>Resubmission Cycle (R1) due Tuesday July 21</a:t>
            </a:r>
            <a:r>
              <a:rPr lang="en-US" sz="3200" baseline="30000" dirty="0"/>
              <a:t>st</a:t>
            </a:r>
            <a:r>
              <a:rPr lang="en-US" sz="3200" dirty="0"/>
              <a:t> 11:59pm</a:t>
            </a:r>
          </a:p>
        </p:txBody>
      </p:sp>
    </p:spTree>
    <p:extLst>
      <p:ext uri="{BB962C8B-B14F-4D97-AF65-F5344CB8AC3E}">
        <p14:creationId xmlns:p14="http://schemas.microsoft.com/office/powerpoint/2010/main" val="30529336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822B81-4FB1-3D4C-B5CC-F81F1C1D9153}"/>
              </a:ext>
            </a:extLst>
          </p:cNvPr>
          <p:cNvSpPr>
            <a:spLocks noGrp="1"/>
          </p:cNvSpPr>
          <p:nvPr>
            <p:ph type="title"/>
          </p:nvPr>
        </p:nvSpPr>
        <p:spPr/>
        <p:txBody>
          <a:bodyPr/>
          <a:lstStyle/>
          <a:p>
            <a:r>
              <a:rPr lang="en-US">
                <a:latin typeface="Calibri"/>
                <a:ea typeface="Calibri"/>
                <a:cs typeface="Calibri"/>
              </a:rPr>
              <a:t>Lecture Outline (2/4)</a:t>
            </a:r>
          </a:p>
        </p:txBody>
      </p:sp>
      <p:sp>
        <p:nvSpPr>
          <p:cNvPr id="3" name="Content Placeholder 2">
            <a:extLst>
              <a:ext uri="{FF2B5EF4-FFF2-40B4-BE49-F238E27FC236}">
                <a16:creationId xmlns:a16="http://schemas.microsoft.com/office/drawing/2014/main" id="{F07DD871-301D-734F-B5EC-A5910673E2D8}"/>
              </a:ext>
            </a:extLst>
          </p:cNvPr>
          <p:cNvSpPr>
            <a:spLocks noGrp="1"/>
          </p:cNvSpPr>
          <p:nvPr>
            <p:ph idx="1"/>
          </p:nvPr>
        </p:nvSpPr>
        <p:spPr/>
        <p:txBody>
          <a:bodyPr vert="horz" lIns="91440" tIns="45720" rIns="91440" bIns="45720" rtlCol="0" anchor="t">
            <a:normAutofit/>
          </a:bodyPr>
          <a:lstStyle/>
          <a:p>
            <a:pPr>
              <a:spcAft>
                <a:spcPts val="1200"/>
              </a:spcAft>
            </a:pPr>
            <a:r>
              <a:rPr lang="en-US" dirty="0"/>
              <a:t>Announcements</a:t>
            </a:r>
          </a:p>
          <a:p>
            <a:pPr>
              <a:spcAft>
                <a:spcPts val="1200"/>
              </a:spcAft>
            </a:pPr>
            <a:r>
              <a:rPr lang="en-US" b="1" dirty="0">
                <a:solidFill>
                  <a:schemeClr val="accent5"/>
                </a:solidFill>
              </a:rPr>
              <a:t>Map Review</a:t>
            </a:r>
            <a:endParaRPr lang="en-US" b="1">
              <a:solidFill>
                <a:schemeClr val="accent5"/>
              </a:solidFill>
              <a:ea typeface="Calibri"/>
              <a:cs typeface="Calibri"/>
            </a:endParaRPr>
          </a:p>
          <a:p>
            <a:pPr>
              <a:spcAft>
                <a:spcPts val="1200"/>
              </a:spcAft>
            </a:pPr>
            <a:r>
              <a:rPr lang="en-US" dirty="0"/>
              <a:t>Practice: </a:t>
            </a:r>
            <a:r>
              <a:rPr lang="en-US" dirty="0" err="1"/>
              <a:t>joinRosters</a:t>
            </a:r>
            <a:endParaRPr lang="en-US" dirty="0"/>
          </a:p>
          <a:p>
            <a:pPr>
              <a:spcAft>
                <a:spcPts val="1200"/>
              </a:spcAft>
            </a:pPr>
            <a:r>
              <a:rPr lang="en-US" dirty="0"/>
              <a:t>Practice: </a:t>
            </a:r>
            <a:r>
              <a:rPr lang="en-US" dirty="0" err="1"/>
              <a:t>mostFrequentStart</a:t>
            </a:r>
            <a:endParaRPr lang="en-US" dirty="0"/>
          </a:p>
        </p:txBody>
      </p:sp>
      <p:sp>
        <p:nvSpPr>
          <p:cNvPr id="4" name="Pentagon 3">
            <a:extLst>
              <a:ext uri="{FF2B5EF4-FFF2-40B4-BE49-F238E27FC236}">
                <a16:creationId xmlns:a16="http://schemas.microsoft.com/office/drawing/2014/main" id="{A474EB40-D05B-4D47-ACB8-073DBA3E897B}"/>
              </a:ext>
            </a:extLst>
          </p:cNvPr>
          <p:cNvSpPr/>
          <p:nvPr/>
        </p:nvSpPr>
        <p:spPr>
          <a:xfrm rot="10800000">
            <a:off x="3126501" y="2119461"/>
            <a:ext cx="444843" cy="308919"/>
          </a:xfrm>
          <a:prstGeom prst="homePlat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804932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98909C-E21D-3540-0AD8-5412A81CA044}"/>
              </a:ext>
            </a:extLst>
          </p:cNvPr>
          <p:cNvSpPr>
            <a:spLocks noGrp="1"/>
          </p:cNvSpPr>
          <p:nvPr>
            <p:ph type="title"/>
          </p:nvPr>
        </p:nvSpPr>
        <p:spPr/>
        <p:txBody>
          <a:bodyPr/>
          <a:lstStyle/>
          <a:p>
            <a:r>
              <a:rPr lang="en-US" dirty="0"/>
              <a:t>Map ADT</a:t>
            </a:r>
          </a:p>
        </p:txBody>
      </p:sp>
      <p:sp>
        <p:nvSpPr>
          <p:cNvPr id="3" name="Content Placeholder 2">
            <a:extLst>
              <a:ext uri="{FF2B5EF4-FFF2-40B4-BE49-F238E27FC236}">
                <a16:creationId xmlns:a16="http://schemas.microsoft.com/office/drawing/2014/main" id="{1CB5AB95-7E28-5E15-E00E-C0E993C6AA95}"/>
              </a:ext>
            </a:extLst>
          </p:cNvPr>
          <p:cNvSpPr>
            <a:spLocks noGrp="1"/>
          </p:cNvSpPr>
          <p:nvPr>
            <p:ph idx="1"/>
          </p:nvPr>
        </p:nvSpPr>
        <p:spPr>
          <a:xfrm>
            <a:off x="838200" y="1371600"/>
            <a:ext cx="10515600" cy="5173038"/>
          </a:xfrm>
        </p:spPr>
        <p:txBody>
          <a:bodyPr>
            <a:normAutofit/>
          </a:bodyPr>
          <a:lstStyle/>
          <a:p>
            <a:r>
              <a:rPr lang="en-US" dirty="0"/>
              <a:t>Data structure to map keys to values</a:t>
            </a:r>
          </a:p>
          <a:p>
            <a:pPr lvl="1"/>
            <a:r>
              <a:rPr lang="en-US" dirty="0"/>
              <a:t>Keys can be any* type; Keys </a:t>
            </a:r>
            <a:r>
              <a:rPr lang="en-US" u="sng" dirty="0"/>
              <a:t>must</a:t>
            </a:r>
            <a:r>
              <a:rPr lang="en-US" dirty="0"/>
              <a:t> be unique </a:t>
            </a:r>
          </a:p>
          <a:p>
            <a:pPr lvl="1"/>
            <a:r>
              <a:rPr lang="en-US" dirty="0"/>
              <a:t>Values can be any type </a:t>
            </a:r>
          </a:p>
          <a:p>
            <a:r>
              <a:rPr lang="en-US" dirty="0"/>
              <a:t>Operations</a:t>
            </a:r>
          </a:p>
          <a:p>
            <a:pPr lvl="1"/>
            <a:r>
              <a:rPr lang="en-US" dirty="0">
                <a:latin typeface="Courier New" panose="02070309020205020404" pitchFamily="49" charset="0"/>
                <a:cs typeface="Courier New" panose="02070309020205020404" pitchFamily="49" charset="0"/>
              </a:rPr>
              <a:t>put(key, value)</a:t>
            </a:r>
            <a:r>
              <a:rPr lang="en-US" dirty="0"/>
              <a:t>: Associate key to value</a:t>
            </a:r>
          </a:p>
          <a:p>
            <a:pPr lvl="2"/>
            <a:r>
              <a:rPr lang="en-US" dirty="0"/>
              <a:t>🚨 Overwrites duplicate keys 🚨</a:t>
            </a:r>
          </a:p>
          <a:p>
            <a:pPr lvl="1"/>
            <a:r>
              <a:rPr lang="en-US" dirty="0">
                <a:latin typeface="Courier New" panose="02070309020205020404" pitchFamily="49" charset="0"/>
                <a:cs typeface="Courier New" panose="02070309020205020404" pitchFamily="49" charset="0"/>
              </a:rPr>
              <a:t>get(key)</a:t>
            </a:r>
            <a:r>
              <a:rPr lang="en-US" dirty="0"/>
              <a:t>: Get value for key</a:t>
            </a:r>
          </a:p>
          <a:p>
            <a:pPr lvl="1"/>
            <a:r>
              <a:rPr lang="en-US" dirty="0">
                <a:latin typeface="Courier New" panose="02070309020205020404" pitchFamily="49" charset="0"/>
                <a:cs typeface="Courier New" panose="02070309020205020404" pitchFamily="49" charset="0"/>
              </a:rPr>
              <a:t>remove(key)</a:t>
            </a:r>
            <a:r>
              <a:rPr lang="en-US" dirty="0"/>
              <a:t>: Remove key/value pair</a:t>
            </a:r>
          </a:p>
          <a:p>
            <a:pPr lvl="1"/>
            <a:endParaRPr lang="en-US" dirty="0"/>
          </a:p>
          <a:p>
            <a:pPr marL="0" indent="0">
              <a:buNone/>
            </a:pPr>
            <a:endParaRPr lang="en-US" dirty="0"/>
          </a:p>
          <a:p>
            <a:pPr marL="0" indent="0">
              <a:buNone/>
            </a:pPr>
            <a:endParaRPr lang="en-US" dirty="0"/>
          </a:p>
          <a:p>
            <a:pPr marL="0" indent="0">
              <a:buNone/>
            </a:pPr>
            <a:r>
              <a:rPr lang="en-US" sz="1800" dirty="0"/>
              <a:t>*Same as Python’s </a:t>
            </a:r>
            <a:r>
              <a:rPr lang="en-US" sz="1800" dirty="0" err="1">
                <a:latin typeface="Consolas" panose="020B0609020204030204" pitchFamily="49" charset="0"/>
                <a:cs typeface="Consolas" panose="020B0609020204030204" pitchFamily="49" charset="0"/>
              </a:rPr>
              <a:t>dict</a:t>
            </a:r>
            <a:endParaRPr lang="en-US" sz="1800" dirty="0">
              <a:latin typeface="Consolas" panose="020B0609020204030204" pitchFamily="49" charset="0"/>
              <a:cs typeface="Consolas" panose="020B0609020204030204" pitchFamily="49" charset="0"/>
            </a:endParaRPr>
          </a:p>
        </p:txBody>
      </p:sp>
      <p:pic>
        <p:nvPicPr>
          <p:cNvPr id="4" name="Picture 3" descr="Diagram illustrating a Java Map&lt;Integer, String&gt; named zipCodeToCity. On the left, a cloud-shaped region labeled “Keys” contains four integer zip codes—98041, 98105, 98166, and 98030—where the cloud shape is used to emphasize that the key set is unordered and has no positional meaning. On the right, a cloud-shaped region labeled “Values” contains four strings: “Bothell,” “Seattle,” “Burien,” and “Kent.” Arrows connect each key to its corresponding value: 98041 maps to “Bothell,” 98105 to “Seattle,” 98166 to “Burien,” and 98030 to “Kent,” showing that each key maps to exactly one value in the map.">
            <a:extLst>
              <a:ext uri="{FF2B5EF4-FFF2-40B4-BE49-F238E27FC236}">
                <a16:creationId xmlns:a16="http://schemas.microsoft.com/office/drawing/2014/main" id="{25380C52-B9E7-2052-6070-9AC6B3A55D8D}"/>
              </a:ext>
            </a:extLst>
          </p:cNvPr>
          <p:cNvPicPr>
            <a:picLocks noChangeAspect="1"/>
          </p:cNvPicPr>
          <p:nvPr/>
        </p:nvPicPr>
        <p:blipFill>
          <a:blip r:embed="rId2"/>
          <a:srcRect r="-156" b="229"/>
          <a:stretch>
            <a:fillRect/>
          </a:stretch>
        </p:blipFill>
        <p:spPr>
          <a:xfrm>
            <a:off x="7391215" y="1717861"/>
            <a:ext cx="4684048" cy="3164551"/>
          </a:xfrm>
          <a:prstGeom prst="rect">
            <a:avLst/>
          </a:prstGeom>
        </p:spPr>
      </p:pic>
    </p:spTree>
    <p:extLst>
      <p:ext uri="{BB962C8B-B14F-4D97-AF65-F5344CB8AC3E}">
        <p14:creationId xmlns:p14="http://schemas.microsoft.com/office/powerpoint/2010/main" val="15354967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A03469-DC60-DC0C-23A2-94F930182E82}"/>
              </a:ext>
            </a:extLst>
          </p:cNvPr>
          <p:cNvSpPr>
            <a:spLocks noGrp="1"/>
          </p:cNvSpPr>
          <p:nvPr>
            <p:ph type="title"/>
          </p:nvPr>
        </p:nvSpPr>
        <p:spPr/>
        <p:txBody>
          <a:bodyPr/>
          <a:lstStyle/>
          <a:p>
            <a:r>
              <a:rPr lang="en-US" dirty="0"/>
              <a:t>Programming with Maps in Java (1/2)</a:t>
            </a:r>
          </a:p>
        </p:txBody>
      </p:sp>
      <p:sp>
        <p:nvSpPr>
          <p:cNvPr id="3" name="Content Placeholder 2">
            <a:extLst>
              <a:ext uri="{FF2B5EF4-FFF2-40B4-BE49-F238E27FC236}">
                <a16:creationId xmlns:a16="http://schemas.microsoft.com/office/drawing/2014/main" id="{D307AE46-1175-A350-E2D5-39C0E78015B8}"/>
              </a:ext>
            </a:extLst>
          </p:cNvPr>
          <p:cNvSpPr>
            <a:spLocks noGrp="1"/>
          </p:cNvSpPr>
          <p:nvPr>
            <p:ph idx="1"/>
          </p:nvPr>
        </p:nvSpPr>
        <p:spPr/>
        <p:txBody>
          <a:bodyPr/>
          <a:lstStyle/>
          <a:p>
            <a:r>
              <a:rPr lang="en-US" dirty="0"/>
              <a:t>Interface: </a:t>
            </a:r>
            <a:r>
              <a:rPr lang="en-US" dirty="0">
                <a:latin typeface="Courier New" panose="02070309020205020404" pitchFamily="49" charset="0"/>
                <a:cs typeface="Courier New" panose="02070309020205020404" pitchFamily="49" charset="0"/>
              </a:rPr>
              <a:t>Map</a:t>
            </a:r>
          </a:p>
          <a:p>
            <a:r>
              <a:rPr lang="en-US" dirty="0"/>
              <a:t>Implementations: </a:t>
            </a:r>
            <a:r>
              <a:rPr lang="en-US" dirty="0" err="1">
                <a:latin typeface="Courier New" panose="02070309020205020404" pitchFamily="49" charset="0"/>
                <a:cs typeface="Courier New" panose="02070309020205020404" pitchFamily="49" charset="0"/>
              </a:rPr>
              <a:t>TreeMap</a:t>
            </a:r>
            <a:r>
              <a:rPr lang="en-US" dirty="0"/>
              <a:t>, </a:t>
            </a:r>
            <a:r>
              <a:rPr lang="en-US" dirty="0">
                <a:latin typeface="Courier New" panose="02070309020205020404" pitchFamily="49" charset="0"/>
                <a:cs typeface="Courier New" panose="02070309020205020404" pitchFamily="49" charset="0"/>
              </a:rPr>
              <a:t>HashMap</a:t>
            </a:r>
          </a:p>
        </p:txBody>
      </p:sp>
      <p:sp>
        <p:nvSpPr>
          <p:cNvPr id="4" name="TextBox 3">
            <a:extLst>
              <a:ext uri="{FF2B5EF4-FFF2-40B4-BE49-F238E27FC236}">
                <a16:creationId xmlns:a16="http://schemas.microsoft.com/office/drawing/2014/main" id="{71D05AB8-9456-86C0-4AEF-E559113192FA}"/>
              </a:ext>
            </a:extLst>
          </p:cNvPr>
          <p:cNvSpPr txBox="1"/>
          <p:nvPr/>
        </p:nvSpPr>
        <p:spPr>
          <a:xfrm>
            <a:off x="838200" y="2615783"/>
            <a:ext cx="10668752" cy="3785652"/>
          </a:xfrm>
          <a:prstGeom prst="rect">
            <a:avLst/>
          </a:prstGeom>
          <a:solidFill>
            <a:srgbClr val="FAFAFA"/>
          </a:solidFill>
          <a:ln>
            <a:solidFill>
              <a:schemeClr val="tx1"/>
            </a:solidFill>
          </a:ln>
        </p:spPr>
        <p:txBody>
          <a:bodyPr wrap="square">
            <a:spAutoFit/>
          </a:bodyPr>
          <a:lstStyle/>
          <a:p>
            <a:r>
              <a:rPr lang="en-US" sz="2000" i="1" dirty="0">
                <a:solidFill>
                  <a:srgbClr val="8C8C8C"/>
                </a:solidFill>
                <a:effectLst/>
                <a:latin typeface="Courier New" panose="02070309020205020404" pitchFamily="49" charset="0"/>
                <a:cs typeface="Courier New" panose="02070309020205020404" pitchFamily="49" charset="0"/>
              </a:rPr>
              <a:t>// Making a Map</a:t>
            </a:r>
            <a:br>
              <a:rPr lang="en-US" sz="2000" i="1" dirty="0">
                <a:solidFill>
                  <a:srgbClr val="8C8C8C"/>
                </a:solidFill>
                <a:effectLst/>
                <a:latin typeface="Courier New" panose="02070309020205020404" pitchFamily="49" charset="0"/>
                <a:cs typeface="Courier New" panose="02070309020205020404" pitchFamily="49" charset="0"/>
              </a:rPr>
            </a:br>
            <a:r>
              <a:rPr lang="en-US" sz="2000" dirty="0">
                <a:latin typeface="Courier New" panose="02070309020205020404" pitchFamily="49" charset="0"/>
                <a:cs typeface="Courier New" panose="02070309020205020404" pitchFamily="49" charset="0"/>
              </a:rPr>
              <a:t>Map&lt;</a:t>
            </a:r>
            <a:r>
              <a:rPr lang="en-US" sz="2000" b="1" dirty="0">
                <a:solidFill>
                  <a:srgbClr val="007E8A"/>
                </a:solidFill>
                <a:effectLst/>
                <a:latin typeface="Courier New" panose="02070309020205020404" pitchFamily="49" charset="0"/>
                <a:cs typeface="Courier New" panose="02070309020205020404" pitchFamily="49" charset="0"/>
              </a:rPr>
              <a:t>String</a:t>
            </a:r>
            <a:r>
              <a:rPr lang="en-US" sz="2000" dirty="0">
                <a:latin typeface="Courier New" panose="02070309020205020404" pitchFamily="49" charset="0"/>
                <a:cs typeface="Courier New" panose="02070309020205020404" pitchFamily="49" charset="0"/>
              </a:rPr>
              <a:t>, </a:t>
            </a:r>
            <a:r>
              <a:rPr lang="en-US" sz="2000" b="1" dirty="0">
                <a:solidFill>
                  <a:srgbClr val="007E8A"/>
                </a:solidFill>
                <a:effectLst/>
                <a:latin typeface="Courier New" panose="02070309020205020404" pitchFamily="49" charset="0"/>
                <a:cs typeface="Courier New" panose="02070309020205020404" pitchFamily="49" charset="0"/>
              </a:rPr>
              <a:t>String</a:t>
            </a:r>
            <a:r>
              <a:rPr lang="en-US" sz="2000" dirty="0">
                <a:latin typeface="Courier New" panose="02070309020205020404" pitchFamily="49" charset="0"/>
                <a:cs typeface="Courier New" panose="02070309020205020404" pitchFamily="49" charset="0"/>
              </a:rPr>
              <a:t>&gt; </a:t>
            </a:r>
            <a:r>
              <a:rPr lang="en-US" sz="2000" dirty="0" err="1">
                <a:latin typeface="Courier New" panose="02070309020205020404" pitchFamily="49" charset="0"/>
                <a:cs typeface="Courier New" panose="02070309020205020404" pitchFamily="49" charset="0"/>
              </a:rPr>
              <a:t>favArtistToSong</a:t>
            </a:r>
            <a:r>
              <a:rPr lang="en-US" sz="2000" dirty="0">
                <a:latin typeface="Courier New" panose="02070309020205020404" pitchFamily="49" charset="0"/>
                <a:cs typeface="Courier New" panose="02070309020205020404" pitchFamily="49" charset="0"/>
              </a:rPr>
              <a:t> = </a:t>
            </a:r>
            <a:r>
              <a:rPr lang="en-US" sz="2000" dirty="0">
                <a:solidFill>
                  <a:srgbClr val="0033B3"/>
                </a:solidFill>
                <a:effectLst/>
                <a:latin typeface="Courier New" panose="02070309020205020404" pitchFamily="49" charset="0"/>
                <a:cs typeface="Courier New" panose="02070309020205020404" pitchFamily="49" charset="0"/>
              </a:rPr>
              <a:t>new </a:t>
            </a:r>
            <a:r>
              <a:rPr lang="en-US" sz="2000" dirty="0" err="1">
                <a:latin typeface="Courier New" panose="02070309020205020404" pitchFamily="49" charset="0"/>
                <a:cs typeface="Courier New" panose="02070309020205020404" pitchFamily="49" charset="0"/>
              </a:rPr>
              <a:t>TreeMap</a:t>
            </a:r>
            <a:r>
              <a:rPr lang="en-US" sz="2000" dirty="0">
                <a:latin typeface="Courier New" panose="02070309020205020404" pitchFamily="49" charset="0"/>
                <a:cs typeface="Courier New" panose="02070309020205020404" pitchFamily="49" charset="0"/>
              </a:rPr>
              <a:t>&lt;&gt;();</a:t>
            </a:r>
            <a:br>
              <a:rPr lang="en-US" sz="2000" dirty="0">
                <a:latin typeface="Courier New" panose="02070309020205020404" pitchFamily="49" charset="0"/>
                <a:cs typeface="Courier New" panose="02070309020205020404" pitchFamily="49" charset="0"/>
              </a:rPr>
            </a:br>
            <a:br>
              <a:rPr lang="en-US" sz="2000" dirty="0">
                <a:latin typeface="Courier New" panose="02070309020205020404" pitchFamily="49" charset="0"/>
                <a:cs typeface="Courier New" panose="02070309020205020404" pitchFamily="49" charset="0"/>
              </a:rPr>
            </a:br>
            <a:r>
              <a:rPr lang="en-US" sz="2000" i="1" dirty="0">
                <a:solidFill>
                  <a:srgbClr val="8C8C8C"/>
                </a:solidFill>
                <a:effectLst/>
                <a:latin typeface="Courier New" panose="02070309020205020404" pitchFamily="49" charset="0"/>
                <a:cs typeface="Courier New" panose="02070309020205020404" pitchFamily="49" charset="0"/>
              </a:rPr>
              <a:t>// adding elements to the above Map</a:t>
            </a:r>
            <a:br>
              <a:rPr lang="en-US" sz="2000" i="1" dirty="0">
                <a:solidFill>
                  <a:srgbClr val="8C8C8C"/>
                </a:solidFill>
                <a:effectLst/>
                <a:latin typeface="Courier New" panose="02070309020205020404" pitchFamily="49" charset="0"/>
                <a:cs typeface="Courier New" panose="02070309020205020404" pitchFamily="49" charset="0"/>
              </a:rPr>
            </a:br>
            <a:r>
              <a:rPr lang="en-US" sz="2000" dirty="0" err="1">
                <a:latin typeface="Courier New" panose="02070309020205020404" pitchFamily="49" charset="0"/>
                <a:cs typeface="Courier New" panose="02070309020205020404" pitchFamily="49" charset="0"/>
              </a:rPr>
              <a:t>favArtistToSong.put</a:t>
            </a:r>
            <a:r>
              <a:rPr lang="en-US" sz="2000" dirty="0">
                <a:latin typeface="Courier New" panose="02070309020205020404" pitchFamily="49" charset="0"/>
                <a:cs typeface="Courier New" panose="02070309020205020404" pitchFamily="49" charset="0"/>
              </a:rPr>
              <a:t>(</a:t>
            </a:r>
            <a:r>
              <a:rPr lang="en-US" sz="2000" dirty="0">
                <a:solidFill>
                  <a:srgbClr val="067D17"/>
                </a:solidFill>
                <a:latin typeface="Courier New" panose="02070309020205020404" pitchFamily="49" charset="0"/>
                <a:cs typeface="Courier New" panose="02070309020205020404" pitchFamily="49" charset="0"/>
              </a:rPr>
              <a:t>"PinkPantheress</a:t>
            </a:r>
            <a:r>
              <a:rPr lang="en-US" sz="2000" dirty="0">
                <a:solidFill>
                  <a:srgbClr val="067D17"/>
                </a:solidFill>
                <a:effectLst/>
                <a:latin typeface="Courier New" panose="02070309020205020404" pitchFamily="49" charset="0"/>
                <a:cs typeface="Courier New" panose="02070309020205020404" pitchFamily="49" charset="0"/>
              </a:rPr>
              <a:t>"</a:t>
            </a:r>
            <a:r>
              <a:rPr lang="en-US" sz="2000" dirty="0">
                <a:latin typeface="Courier New" panose="02070309020205020404" pitchFamily="49" charset="0"/>
                <a:cs typeface="Courier New" panose="02070309020205020404" pitchFamily="49" charset="0"/>
              </a:rPr>
              <a:t>, </a:t>
            </a:r>
            <a:r>
              <a:rPr lang="en-US" sz="2000" dirty="0">
                <a:solidFill>
                  <a:srgbClr val="067D17"/>
                </a:solidFill>
                <a:latin typeface="Courier New" panose="02070309020205020404" pitchFamily="49" charset="0"/>
                <a:cs typeface="Courier New" panose="02070309020205020404" pitchFamily="49" charset="0"/>
              </a:rPr>
              <a:t>"Stateside</a:t>
            </a:r>
            <a:r>
              <a:rPr lang="en-US" sz="2000" dirty="0">
                <a:solidFill>
                  <a:srgbClr val="067D17"/>
                </a:solidFill>
                <a:effectLst/>
                <a:latin typeface="Courier New" panose="02070309020205020404" pitchFamily="49" charset="0"/>
                <a:cs typeface="Courier New" panose="02070309020205020404" pitchFamily="49" charset="0"/>
              </a:rPr>
              <a:t>"</a:t>
            </a:r>
            <a:r>
              <a:rPr lang="en-US" sz="2000" dirty="0">
                <a:latin typeface="Courier New" panose="02070309020205020404" pitchFamily="49" charset="0"/>
                <a:cs typeface="Courier New" panose="02070309020205020404" pitchFamily="49" charset="0"/>
              </a:rPr>
              <a:t>);</a:t>
            </a:r>
            <a:br>
              <a:rPr lang="en-US" sz="2000" dirty="0">
                <a:latin typeface="Courier New" panose="02070309020205020404" pitchFamily="49" charset="0"/>
                <a:cs typeface="Courier New" panose="02070309020205020404" pitchFamily="49" charset="0"/>
              </a:rPr>
            </a:br>
            <a:r>
              <a:rPr lang="en-US" sz="2000" dirty="0" err="1">
                <a:latin typeface="Courier New" panose="02070309020205020404" pitchFamily="49" charset="0"/>
                <a:cs typeface="Courier New" panose="02070309020205020404" pitchFamily="49" charset="0"/>
              </a:rPr>
              <a:t>favArtistToSong.put</a:t>
            </a:r>
            <a:r>
              <a:rPr lang="en-US" sz="2000" dirty="0">
                <a:latin typeface="Courier New" panose="02070309020205020404" pitchFamily="49" charset="0"/>
                <a:cs typeface="Courier New" panose="02070309020205020404" pitchFamily="49" charset="0"/>
              </a:rPr>
              <a:t>(</a:t>
            </a:r>
            <a:r>
              <a:rPr lang="en-US" sz="2000" dirty="0">
                <a:solidFill>
                  <a:srgbClr val="067D17"/>
                </a:solidFill>
                <a:effectLst/>
                <a:latin typeface="Courier New" panose="02070309020205020404" pitchFamily="49" charset="0"/>
                <a:cs typeface="Courier New" panose="02070309020205020404" pitchFamily="49" charset="0"/>
              </a:rPr>
              <a:t>"Rosalía"</a:t>
            </a:r>
            <a:r>
              <a:rPr lang="en-US" sz="2000" dirty="0">
                <a:latin typeface="Courier New" panose="02070309020205020404" pitchFamily="49" charset="0"/>
                <a:cs typeface="Courier New" panose="02070309020205020404" pitchFamily="49" charset="0"/>
              </a:rPr>
              <a:t>, </a:t>
            </a:r>
            <a:r>
              <a:rPr lang="en-US" sz="2000" dirty="0">
                <a:solidFill>
                  <a:srgbClr val="067D17"/>
                </a:solidFill>
                <a:latin typeface="Courier New" panose="02070309020205020404" pitchFamily="49" charset="0"/>
                <a:cs typeface="Courier New" panose="02070309020205020404" pitchFamily="49" charset="0"/>
              </a:rPr>
              <a:t>"La </a:t>
            </a:r>
            <a:r>
              <a:rPr lang="en-US" sz="2000" dirty="0">
                <a:solidFill>
                  <a:srgbClr val="067D17"/>
                </a:solidFill>
                <a:effectLst/>
                <a:latin typeface="Courier New" panose="02070309020205020404" pitchFamily="49" charset="0"/>
                <a:cs typeface="Courier New" panose="02070309020205020404" pitchFamily="49" charset="0"/>
              </a:rPr>
              <a:t>Perla"</a:t>
            </a:r>
            <a:r>
              <a:rPr lang="en-US" sz="2000" dirty="0">
                <a:latin typeface="Courier New" panose="02070309020205020404" pitchFamily="49" charset="0"/>
                <a:cs typeface="Courier New" panose="02070309020205020404" pitchFamily="49" charset="0"/>
              </a:rPr>
              <a:t>);</a:t>
            </a:r>
            <a:br>
              <a:rPr lang="en-US" sz="2000" dirty="0">
                <a:latin typeface="Courier New" panose="02070309020205020404" pitchFamily="49" charset="0"/>
                <a:cs typeface="Courier New" panose="02070309020205020404" pitchFamily="49" charset="0"/>
              </a:rPr>
            </a:br>
            <a:r>
              <a:rPr lang="en-US" sz="2000" dirty="0" err="1">
                <a:latin typeface="Courier New" panose="02070309020205020404" pitchFamily="49" charset="0"/>
                <a:cs typeface="Courier New" panose="02070309020205020404" pitchFamily="49" charset="0"/>
              </a:rPr>
              <a:t>favArtistToSong.put</a:t>
            </a:r>
            <a:r>
              <a:rPr lang="en-US" sz="2000" dirty="0">
                <a:latin typeface="Courier New" panose="02070309020205020404" pitchFamily="49" charset="0"/>
                <a:cs typeface="Courier New" panose="02070309020205020404" pitchFamily="49" charset="0"/>
              </a:rPr>
              <a:t>(</a:t>
            </a:r>
            <a:r>
              <a:rPr lang="en-US" sz="2000" dirty="0">
                <a:solidFill>
                  <a:srgbClr val="067D17"/>
                </a:solidFill>
                <a:latin typeface="Courier New" panose="02070309020205020404" pitchFamily="49" charset="0"/>
                <a:cs typeface="Courier New" panose="02070309020205020404" pitchFamily="49" charset="0"/>
              </a:rPr>
              <a:t>"Taylor Swift</a:t>
            </a:r>
            <a:r>
              <a:rPr lang="en-US" sz="2000" dirty="0">
                <a:solidFill>
                  <a:srgbClr val="067D17"/>
                </a:solidFill>
                <a:effectLst/>
                <a:latin typeface="Courier New" panose="02070309020205020404" pitchFamily="49" charset="0"/>
                <a:cs typeface="Courier New" panose="02070309020205020404" pitchFamily="49" charset="0"/>
              </a:rPr>
              <a:t>"</a:t>
            </a:r>
            <a:r>
              <a:rPr lang="en-US" sz="2000" dirty="0">
                <a:latin typeface="Courier New" panose="02070309020205020404" pitchFamily="49" charset="0"/>
                <a:cs typeface="Courier New" panose="02070309020205020404" pitchFamily="49" charset="0"/>
              </a:rPr>
              <a:t>, </a:t>
            </a:r>
            <a:r>
              <a:rPr lang="en-US" sz="2000" dirty="0">
                <a:solidFill>
                  <a:srgbClr val="067D17"/>
                </a:solidFill>
                <a:latin typeface="Courier New" panose="02070309020205020404" pitchFamily="49" charset="0"/>
                <a:cs typeface="Courier New" panose="02070309020205020404" pitchFamily="49" charset="0"/>
              </a:rPr>
              <a:t>"</a:t>
            </a:r>
            <a:r>
              <a:rPr lang="en-US" sz="2000" dirty="0">
                <a:solidFill>
                  <a:srgbClr val="067D17"/>
                </a:solidFill>
                <a:effectLst/>
                <a:latin typeface="Courier New" panose="02070309020205020404" pitchFamily="49" charset="0"/>
                <a:cs typeface="Courier New" panose="02070309020205020404" pitchFamily="49" charset="0"/>
              </a:rPr>
              <a:t>Dress"</a:t>
            </a:r>
            <a:r>
              <a:rPr lang="en-US" sz="2000" dirty="0">
                <a:latin typeface="Courier New" panose="02070309020205020404" pitchFamily="49" charset="0"/>
                <a:cs typeface="Courier New" panose="02070309020205020404" pitchFamily="49" charset="0"/>
              </a:rPr>
              <a:t>);</a:t>
            </a:r>
          </a:p>
          <a:p>
            <a:r>
              <a:rPr lang="en-US" sz="2000" dirty="0" err="1">
                <a:latin typeface="Courier New" panose="02070309020205020404" pitchFamily="49" charset="0"/>
                <a:cs typeface="Courier New" panose="02070309020205020404" pitchFamily="49" charset="0"/>
              </a:rPr>
              <a:t>favArtistToSong.put</a:t>
            </a:r>
            <a:r>
              <a:rPr lang="en-US" sz="2000" dirty="0">
                <a:latin typeface="Courier New" panose="02070309020205020404" pitchFamily="49" charset="0"/>
                <a:cs typeface="Courier New" panose="02070309020205020404" pitchFamily="49" charset="0"/>
              </a:rPr>
              <a:t>(</a:t>
            </a:r>
            <a:r>
              <a:rPr lang="en-US" sz="2000" dirty="0">
                <a:solidFill>
                  <a:srgbClr val="067D17"/>
                </a:solidFill>
                <a:latin typeface="Courier New" panose="02070309020205020404" pitchFamily="49" charset="0"/>
                <a:cs typeface="Courier New" panose="02070309020205020404" pitchFamily="49" charset="0"/>
              </a:rPr>
              <a:t>"Taylor Swift"</a:t>
            </a:r>
            <a:r>
              <a:rPr lang="en-US" sz="2000" dirty="0">
                <a:latin typeface="Courier New" panose="02070309020205020404" pitchFamily="49" charset="0"/>
                <a:cs typeface="Courier New" panose="02070309020205020404" pitchFamily="49" charset="0"/>
              </a:rPr>
              <a:t>, </a:t>
            </a:r>
            <a:r>
              <a:rPr lang="en-US" sz="2000" dirty="0">
                <a:solidFill>
                  <a:srgbClr val="067D17"/>
                </a:solidFill>
                <a:latin typeface="Courier New" panose="02070309020205020404" pitchFamily="49" charset="0"/>
                <a:cs typeface="Courier New" panose="02070309020205020404" pitchFamily="49" charset="0"/>
              </a:rPr>
              <a:t>"State of Grace"</a:t>
            </a:r>
            <a:r>
              <a:rPr lang="en-US" sz="2000" dirty="0">
                <a:latin typeface="Courier New" panose="02070309020205020404" pitchFamily="49" charset="0"/>
                <a:cs typeface="Courier New" panose="02070309020205020404" pitchFamily="49" charset="0"/>
              </a:rPr>
              <a:t>); </a:t>
            </a:r>
            <a:r>
              <a:rPr lang="en-US" sz="2000" dirty="0">
                <a:solidFill>
                  <a:schemeClr val="bg2">
                    <a:lumMod val="50000"/>
                  </a:schemeClr>
                </a:solidFill>
                <a:latin typeface="Courier New" panose="02070309020205020404" pitchFamily="49" charset="0"/>
                <a:cs typeface="Courier New" panose="02070309020205020404" pitchFamily="49" charset="0"/>
              </a:rPr>
              <a:t>// Overwrite!</a:t>
            </a:r>
            <a:br>
              <a:rPr lang="en-US" sz="2000" dirty="0">
                <a:latin typeface="Courier New" panose="02070309020205020404" pitchFamily="49" charset="0"/>
                <a:cs typeface="Courier New" panose="02070309020205020404" pitchFamily="49" charset="0"/>
              </a:rPr>
            </a:br>
            <a:br>
              <a:rPr lang="en-US" sz="2000" dirty="0">
                <a:latin typeface="Courier New" panose="02070309020205020404" pitchFamily="49" charset="0"/>
                <a:cs typeface="Courier New" panose="02070309020205020404" pitchFamily="49" charset="0"/>
              </a:rPr>
            </a:br>
            <a:r>
              <a:rPr lang="en-US" sz="2000" i="1" dirty="0">
                <a:solidFill>
                  <a:srgbClr val="8C8C8C"/>
                </a:solidFill>
                <a:effectLst/>
                <a:latin typeface="Courier New" panose="02070309020205020404" pitchFamily="49" charset="0"/>
                <a:cs typeface="Courier New" panose="02070309020205020404" pitchFamily="49" charset="0"/>
              </a:rPr>
              <a:t>// Getting a value for a key</a:t>
            </a:r>
            <a:br>
              <a:rPr lang="en-US" sz="2000" i="1" dirty="0">
                <a:solidFill>
                  <a:srgbClr val="8C8C8C"/>
                </a:solidFill>
                <a:effectLst/>
                <a:latin typeface="Courier New" panose="02070309020205020404" pitchFamily="49" charset="0"/>
                <a:cs typeface="Courier New" panose="02070309020205020404" pitchFamily="49" charset="0"/>
              </a:rPr>
            </a:br>
            <a:r>
              <a:rPr lang="en-US" sz="2000" dirty="0">
                <a:latin typeface="Courier New" panose="02070309020205020404" pitchFamily="49" charset="0"/>
                <a:cs typeface="Courier New" panose="02070309020205020404" pitchFamily="49" charset="0"/>
              </a:rPr>
              <a:t>String song = </a:t>
            </a:r>
            <a:r>
              <a:rPr lang="en-US" sz="2000" dirty="0" err="1">
                <a:latin typeface="Courier New" panose="02070309020205020404" pitchFamily="49" charset="0"/>
                <a:cs typeface="Courier New" panose="02070309020205020404" pitchFamily="49" charset="0"/>
              </a:rPr>
              <a:t>favArtistToSong.get</a:t>
            </a:r>
            <a:r>
              <a:rPr lang="en-US" sz="2000" dirty="0">
                <a:latin typeface="Courier New" panose="02070309020205020404" pitchFamily="49" charset="0"/>
                <a:cs typeface="Courier New" panose="02070309020205020404" pitchFamily="49" charset="0"/>
              </a:rPr>
              <a:t>(</a:t>
            </a:r>
            <a:r>
              <a:rPr lang="en-US" sz="2000" dirty="0">
                <a:solidFill>
                  <a:srgbClr val="067D17"/>
                </a:solidFill>
                <a:effectLst/>
                <a:latin typeface="Courier New" panose="02070309020205020404" pitchFamily="49" charset="0"/>
                <a:cs typeface="Courier New" panose="02070309020205020404" pitchFamily="49" charset="0"/>
              </a:rPr>
              <a:t>”Taylor Swift"</a:t>
            </a:r>
            <a:r>
              <a:rPr lang="en-US" sz="2000" dirty="0">
                <a:latin typeface="Courier New" panose="02070309020205020404" pitchFamily="49" charset="0"/>
                <a:cs typeface="Courier New" panose="02070309020205020404" pitchFamily="49" charset="0"/>
              </a:rPr>
              <a:t>);</a:t>
            </a:r>
            <a:br>
              <a:rPr lang="en-US" sz="2000" dirty="0">
                <a:latin typeface="Courier New" panose="02070309020205020404" pitchFamily="49" charset="0"/>
                <a:cs typeface="Courier New" panose="02070309020205020404" pitchFamily="49" charset="0"/>
              </a:rPr>
            </a:br>
            <a:r>
              <a:rPr lang="en-US" sz="2000" dirty="0" err="1">
                <a:latin typeface="Courier New" panose="02070309020205020404" pitchFamily="49" charset="0"/>
                <a:cs typeface="Courier New" panose="02070309020205020404" pitchFamily="49" charset="0"/>
              </a:rPr>
              <a:t>System.out.println</a:t>
            </a:r>
            <a:r>
              <a:rPr lang="en-US" sz="2000" dirty="0">
                <a:latin typeface="Courier New" panose="02070309020205020404" pitchFamily="49" charset="0"/>
                <a:cs typeface="Courier New" panose="02070309020205020404" pitchFamily="49" charset="0"/>
              </a:rPr>
              <a:t>(song); </a:t>
            </a:r>
            <a:r>
              <a:rPr lang="en-US" sz="2000" dirty="0">
                <a:solidFill>
                  <a:schemeClr val="bg1">
                    <a:lumMod val="65000"/>
                  </a:schemeClr>
                </a:solidFill>
                <a:latin typeface="Courier New" panose="02070309020205020404" pitchFamily="49" charset="0"/>
                <a:cs typeface="Courier New" panose="02070309020205020404" pitchFamily="49" charset="0"/>
              </a:rPr>
              <a:t>// “State of Grace”</a:t>
            </a:r>
          </a:p>
        </p:txBody>
      </p:sp>
    </p:spTree>
    <p:extLst>
      <p:ext uri="{BB962C8B-B14F-4D97-AF65-F5344CB8AC3E}">
        <p14:creationId xmlns:p14="http://schemas.microsoft.com/office/powerpoint/2010/main" val="33555566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1706A6-2AEB-5A19-EC9A-F071ADBE35EE}"/>
              </a:ext>
            </a:extLst>
          </p:cNvPr>
          <p:cNvSpPr>
            <a:spLocks noGrp="1"/>
          </p:cNvSpPr>
          <p:nvPr>
            <p:ph type="title"/>
          </p:nvPr>
        </p:nvSpPr>
        <p:spPr/>
        <p:txBody>
          <a:bodyPr/>
          <a:lstStyle/>
          <a:p>
            <a:r>
              <a:rPr lang="en-US" dirty="0"/>
              <a:t>Programming with Maps in Java (2/2)</a:t>
            </a:r>
          </a:p>
        </p:txBody>
      </p:sp>
      <p:graphicFrame>
        <p:nvGraphicFramePr>
          <p:cNvPr id="4" name="Table 3">
            <a:extLst>
              <a:ext uri="{FF2B5EF4-FFF2-40B4-BE49-F238E27FC236}">
                <a16:creationId xmlns:a16="http://schemas.microsoft.com/office/drawing/2014/main" id="{BE11A64B-C444-9B81-F566-9362B088CFEA}"/>
              </a:ext>
            </a:extLst>
          </p:cNvPr>
          <p:cNvGraphicFramePr>
            <a:graphicFrameLocks noGrp="1"/>
          </p:cNvGraphicFramePr>
          <p:nvPr>
            <p:extLst>
              <p:ext uri="{D42A27DB-BD31-4B8C-83A1-F6EECF244321}">
                <p14:modId xmlns:p14="http://schemas.microsoft.com/office/powerpoint/2010/main" val="1359890029"/>
              </p:ext>
            </p:extLst>
          </p:nvPr>
        </p:nvGraphicFramePr>
        <p:xfrm>
          <a:off x="838200" y="1326976"/>
          <a:ext cx="10515600" cy="5269452"/>
        </p:xfrm>
        <a:graphic>
          <a:graphicData uri="http://schemas.openxmlformats.org/drawingml/2006/table">
            <a:tbl>
              <a:tblPr firstRow="1" bandRow="1">
                <a:tableStyleId>{5C22544A-7EE6-4342-B048-85BDC9FD1C3A}</a:tableStyleId>
              </a:tblPr>
              <a:tblGrid>
                <a:gridCol w="2511287">
                  <a:extLst>
                    <a:ext uri="{9D8B030D-6E8A-4147-A177-3AD203B41FA5}">
                      <a16:colId xmlns:a16="http://schemas.microsoft.com/office/drawing/2014/main" val="1037866803"/>
                    </a:ext>
                  </a:extLst>
                </a:gridCol>
                <a:gridCol w="8004313">
                  <a:extLst>
                    <a:ext uri="{9D8B030D-6E8A-4147-A177-3AD203B41FA5}">
                      <a16:colId xmlns:a16="http://schemas.microsoft.com/office/drawing/2014/main" val="147798460"/>
                    </a:ext>
                  </a:extLst>
                </a:gridCol>
              </a:tblGrid>
              <a:tr h="462935">
                <a:tc>
                  <a:txBody>
                    <a:bodyPr/>
                    <a:lstStyle/>
                    <a:p>
                      <a:pPr algn="ctr"/>
                      <a:r>
                        <a:rPr lang="en-US" sz="2000" dirty="0"/>
                        <a:t>Methods</a:t>
                      </a:r>
                    </a:p>
                  </a:txBody>
                  <a:tcPr/>
                </a:tc>
                <a:tc>
                  <a:txBody>
                    <a:bodyPr/>
                    <a:lstStyle/>
                    <a:p>
                      <a:pPr algn="ctr"/>
                      <a:r>
                        <a:rPr lang="en-US" sz="2000" dirty="0"/>
                        <a:t>Description</a:t>
                      </a:r>
                    </a:p>
                  </a:txBody>
                  <a:tcPr/>
                </a:tc>
                <a:extLst>
                  <a:ext uri="{0D108BD9-81ED-4DB2-BD59-A6C34878D82A}">
                    <a16:rowId xmlns:a16="http://schemas.microsoft.com/office/drawing/2014/main" val="1012499806"/>
                  </a:ext>
                </a:extLst>
              </a:tr>
              <a:tr h="462935">
                <a:tc>
                  <a:txBody>
                    <a:bodyPr/>
                    <a:lstStyle>
                      <a:lvl1pPr eaLnBrk="0" hangingPunct="0">
                        <a:spcBef>
                          <a:spcPct val="20000"/>
                        </a:spcBef>
                        <a:buClr>
                          <a:srgbClr val="EB641B"/>
                        </a:buClr>
                        <a:buSzPct val="95000"/>
                        <a:buFont typeface="Wingdings 2" charset="2"/>
                        <a:defRPr sz="2000">
                          <a:solidFill>
                            <a:schemeClr val="tx1"/>
                          </a:solidFill>
                          <a:latin typeface="Verdana" charset="0"/>
                          <a:ea typeface="ＭＳ Ｐゴシック" charset="-128"/>
                        </a:defRPr>
                      </a:lvl1pPr>
                      <a:lvl2pPr marL="742950" indent="-285750" eaLnBrk="0" hangingPunct="0">
                        <a:spcBef>
                          <a:spcPct val="20000"/>
                        </a:spcBef>
                        <a:buClr>
                          <a:schemeClr val="accent1"/>
                        </a:buClr>
                        <a:buSzPct val="85000"/>
                        <a:buFont typeface="Wingdings 2" charset="2"/>
                        <a:defRPr>
                          <a:solidFill>
                            <a:schemeClr val="tx1"/>
                          </a:solidFill>
                          <a:latin typeface="Verdana" charset="0"/>
                          <a:ea typeface="ＭＳ Ｐゴシック" charset="-128"/>
                        </a:defRPr>
                      </a:lvl2pPr>
                      <a:lvl3pPr marL="1143000" indent="-228600" eaLnBrk="0" hangingPunct="0">
                        <a:spcBef>
                          <a:spcPct val="20000"/>
                        </a:spcBef>
                        <a:buClr>
                          <a:schemeClr val="accent2"/>
                        </a:buClr>
                        <a:buSzPct val="70000"/>
                        <a:buFont typeface="Wingdings 2" charset="2"/>
                        <a:defRPr sz="1600">
                          <a:solidFill>
                            <a:schemeClr val="tx1"/>
                          </a:solidFill>
                          <a:latin typeface="Verdana" charset="0"/>
                          <a:ea typeface="ＭＳ Ｐゴシック" charset="-128"/>
                        </a:defRPr>
                      </a:lvl3pPr>
                      <a:lvl4pPr marL="1600200" indent="-228600" eaLnBrk="0" hangingPunct="0">
                        <a:spcBef>
                          <a:spcPct val="20000"/>
                        </a:spcBef>
                        <a:buClr>
                          <a:srgbClr val="EB641B"/>
                        </a:buClr>
                        <a:buSzPct val="65000"/>
                        <a:buFont typeface="Wingdings 2" charset="2"/>
                        <a:defRPr sz="1500">
                          <a:solidFill>
                            <a:schemeClr val="tx1"/>
                          </a:solidFill>
                          <a:latin typeface="Verdana" charset="0"/>
                          <a:ea typeface="ＭＳ Ｐゴシック" charset="-128"/>
                        </a:defRPr>
                      </a:lvl4pPr>
                      <a:lvl5pPr marL="2057400" indent="-228600" eaLnBrk="0" hangingPunct="0">
                        <a:spcBef>
                          <a:spcPct val="20000"/>
                        </a:spcBef>
                        <a:buClr>
                          <a:srgbClr val="39639D"/>
                        </a:buClr>
                        <a:buSzPct val="65000"/>
                        <a:buFont typeface="Wingdings 2" charset="2"/>
                        <a:defRPr sz="1500">
                          <a:solidFill>
                            <a:schemeClr val="tx1"/>
                          </a:solidFill>
                          <a:latin typeface="Verdana" charset="0"/>
                          <a:ea typeface="ＭＳ Ｐゴシック" charset="-128"/>
                        </a:defRPr>
                      </a:lvl5pPr>
                      <a:lvl6pPr marL="2514600" indent="-228600" eaLnBrk="0" fontAlgn="base" hangingPunct="0">
                        <a:spcBef>
                          <a:spcPct val="20000"/>
                        </a:spcBef>
                        <a:spcAft>
                          <a:spcPct val="0"/>
                        </a:spcAft>
                        <a:buClr>
                          <a:srgbClr val="39639D"/>
                        </a:buClr>
                        <a:buSzPct val="65000"/>
                        <a:buFont typeface="Wingdings 2" charset="2"/>
                        <a:defRPr sz="1500">
                          <a:solidFill>
                            <a:schemeClr val="tx1"/>
                          </a:solidFill>
                          <a:latin typeface="Verdana" charset="0"/>
                          <a:ea typeface="ＭＳ Ｐゴシック" charset="-128"/>
                        </a:defRPr>
                      </a:lvl6pPr>
                      <a:lvl7pPr marL="2971800" indent="-228600" eaLnBrk="0" fontAlgn="base" hangingPunct="0">
                        <a:spcBef>
                          <a:spcPct val="20000"/>
                        </a:spcBef>
                        <a:spcAft>
                          <a:spcPct val="0"/>
                        </a:spcAft>
                        <a:buClr>
                          <a:srgbClr val="39639D"/>
                        </a:buClr>
                        <a:buSzPct val="65000"/>
                        <a:buFont typeface="Wingdings 2" charset="2"/>
                        <a:defRPr sz="1500">
                          <a:solidFill>
                            <a:schemeClr val="tx1"/>
                          </a:solidFill>
                          <a:latin typeface="Verdana" charset="0"/>
                          <a:ea typeface="ＭＳ Ｐゴシック" charset="-128"/>
                        </a:defRPr>
                      </a:lvl7pPr>
                      <a:lvl8pPr marL="3429000" indent="-228600" eaLnBrk="0" fontAlgn="base" hangingPunct="0">
                        <a:spcBef>
                          <a:spcPct val="20000"/>
                        </a:spcBef>
                        <a:spcAft>
                          <a:spcPct val="0"/>
                        </a:spcAft>
                        <a:buClr>
                          <a:srgbClr val="39639D"/>
                        </a:buClr>
                        <a:buSzPct val="65000"/>
                        <a:buFont typeface="Wingdings 2" charset="2"/>
                        <a:defRPr sz="1500">
                          <a:solidFill>
                            <a:schemeClr val="tx1"/>
                          </a:solidFill>
                          <a:latin typeface="Verdana" charset="0"/>
                          <a:ea typeface="ＭＳ Ｐゴシック" charset="-128"/>
                        </a:defRPr>
                      </a:lvl8pPr>
                      <a:lvl9pPr marL="3886200" indent="-228600" eaLnBrk="0" fontAlgn="base" hangingPunct="0">
                        <a:spcBef>
                          <a:spcPct val="20000"/>
                        </a:spcBef>
                        <a:spcAft>
                          <a:spcPct val="0"/>
                        </a:spcAft>
                        <a:buClr>
                          <a:srgbClr val="39639D"/>
                        </a:buClr>
                        <a:buSzPct val="65000"/>
                        <a:buFont typeface="Wingdings 2" charset="2"/>
                        <a:defRPr sz="1500">
                          <a:solidFill>
                            <a:schemeClr val="tx1"/>
                          </a:solidFill>
                          <a:latin typeface="Verdana"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Courier New" charset="0"/>
                          <a:ea typeface="ＭＳ Ｐゴシック" charset="-128"/>
                        </a:rPr>
                        <a:t>put(</a:t>
                      </a:r>
                      <a:r>
                        <a:rPr kumimoji="0" lang="en-US" altLang="en-US" sz="1800" b="1" i="0" u="none" strike="noStrike" cap="none" normalizeH="0" baseline="0" dirty="0">
                          <a:ln>
                            <a:noFill/>
                          </a:ln>
                          <a:solidFill>
                            <a:schemeClr val="tx1"/>
                          </a:solidFill>
                          <a:effectLst/>
                          <a:latin typeface="Tahoma" charset="0"/>
                          <a:ea typeface="ＭＳ Ｐゴシック" charset="-128"/>
                        </a:rPr>
                        <a:t>key</a:t>
                      </a:r>
                      <a:r>
                        <a:rPr kumimoji="0" lang="en-US" altLang="en-US" sz="1800" b="0" i="0" u="none" strike="noStrike" cap="none" normalizeH="0" baseline="0" dirty="0">
                          <a:ln>
                            <a:noFill/>
                          </a:ln>
                          <a:solidFill>
                            <a:schemeClr val="tx1"/>
                          </a:solidFill>
                          <a:effectLst/>
                          <a:latin typeface="Courier New" charset="0"/>
                          <a:ea typeface="ＭＳ Ｐゴシック" charset="-128"/>
                        </a:rPr>
                        <a:t>, </a:t>
                      </a:r>
                      <a:r>
                        <a:rPr kumimoji="0" lang="en-US" altLang="en-US" sz="1800" b="1" i="0" u="none" strike="noStrike" cap="none" normalizeH="0" baseline="0" dirty="0">
                          <a:ln>
                            <a:noFill/>
                          </a:ln>
                          <a:solidFill>
                            <a:schemeClr val="tx1"/>
                          </a:solidFill>
                          <a:effectLst/>
                          <a:latin typeface="Tahoma" charset="0"/>
                          <a:ea typeface="ＭＳ Ｐゴシック" charset="-128"/>
                        </a:rPr>
                        <a:t>value</a:t>
                      </a:r>
                      <a:r>
                        <a:rPr kumimoji="0" lang="en-US" altLang="en-US" sz="1800" b="0" i="0" u="none" strike="noStrike" cap="none" normalizeH="0" baseline="0" dirty="0">
                          <a:ln>
                            <a:noFill/>
                          </a:ln>
                          <a:solidFill>
                            <a:schemeClr val="tx1"/>
                          </a:solidFill>
                          <a:effectLst/>
                          <a:latin typeface="Courier New" charset="0"/>
                          <a:ea typeface="ＭＳ Ｐゴシック" charset="-128"/>
                        </a:rPr>
                        <a:t>)</a:t>
                      </a:r>
                      <a:endParaRPr kumimoji="0" lang="en-US" altLang="en-US" sz="1800" b="0" i="0" u="none" strike="noStrike" cap="none" normalizeH="0" baseline="0" dirty="0">
                        <a:ln>
                          <a:noFill/>
                        </a:ln>
                        <a:solidFill>
                          <a:schemeClr val="tx1"/>
                        </a:solidFill>
                        <a:effectLst/>
                        <a:latin typeface="Arial" charset="0"/>
                        <a:ea typeface="ＭＳ Ｐゴシック" charset="-128"/>
                      </a:endParaRPr>
                    </a:p>
                  </a:txBody>
                  <a:tcPr marL="91444" marR="91444" marT="45731" marB="45731" horzOverflow="overflow"/>
                </a:tc>
                <a:tc>
                  <a:txBody>
                    <a:bodyPr/>
                    <a:lstStyle>
                      <a:lvl1pPr eaLnBrk="0" hangingPunct="0">
                        <a:spcBef>
                          <a:spcPct val="20000"/>
                        </a:spcBef>
                        <a:buClr>
                          <a:srgbClr val="EB641B"/>
                        </a:buClr>
                        <a:buSzPct val="95000"/>
                        <a:buFont typeface="Wingdings 2" charset="2"/>
                        <a:defRPr sz="2000">
                          <a:solidFill>
                            <a:schemeClr val="tx1"/>
                          </a:solidFill>
                          <a:latin typeface="Verdana" charset="0"/>
                          <a:ea typeface="ＭＳ Ｐゴシック" charset="-128"/>
                        </a:defRPr>
                      </a:lvl1pPr>
                      <a:lvl2pPr marL="742950" indent="-285750" eaLnBrk="0" hangingPunct="0">
                        <a:spcBef>
                          <a:spcPct val="20000"/>
                        </a:spcBef>
                        <a:buClr>
                          <a:schemeClr val="accent1"/>
                        </a:buClr>
                        <a:buSzPct val="85000"/>
                        <a:buFont typeface="Wingdings 2" charset="2"/>
                        <a:defRPr>
                          <a:solidFill>
                            <a:schemeClr val="tx1"/>
                          </a:solidFill>
                          <a:latin typeface="Verdana" charset="0"/>
                          <a:ea typeface="ＭＳ Ｐゴシック" charset="-128"/>
                        </a:defRPr>
                      </a:lvl2pPr>
                      <a:lvl3pPr marL="1143000" indent="-228600" eaLnBrk="0" hangingPunct="0">
                        <a:spcBef>
                          <a:spcPct val="20000"/>
                        </a:spcBef>
                        <a:buClr>
                          <a:schemeClr val="accent2"/>
                        </a:buClr>
                        <a:buSzPct val="70000"/>
                        <a:buFont typeface="Wingdings 2" charset="2"/>
                        <a:defRPr sz="1600">
                          <a:solidFill>
                            <a:schemeClr val="tx1"/>
                          </a:solidFill>
                          <a:latin typeface="Verdana" charset="0"/>
                          <a:ea typeface="ＭＳ Ｐゴシック" charset="-128"/>
                        </a:defRPr>
                      </a:lvl3pPr>
                      <a:lvl4pPr marL="1600200" indent="-228600" eaLnBrk="0" hangingPunct="0">
                        <a:spcBef>
                          <a:spcPct val="20000"/>
                        </a:spcBef>
                        <a:buClr>
                          <a:srgbClr val="EB641B"/>
                        </a:buClr>
                        <a:buSzPct val="65000"/>
                        <a:buFont typeface="Wingdings 2" charset="2"/>
                        <a:defRPr sz="1500">
                          <a:solidFill>
                            <a:schemeClr val="tx1"/>
                          </a:solidFill>
                          <a:latin typeface="Verdana" charset="0"/>
                          <a:ea typeface="ＭＳ Ｐゴシック" charset="-128"/>
                        </a:defRPr>
                      </a:lvl4pPr>
                      <a:lvl5pPr marL="2057400" indent="-228600" eaLnBrk="0" hangingPunct="0">
                        <a:spcBef>
                          <a:spcPct val="20000"/>
                        </a:spcBef>
                        <a:buClr>
                          <a:srgbClr val="39639D"/>
                        </a:buClr>
                        <a:buSzPct val="65000"/>
                        <a:buFont typeface="Wingdings 2" charset="2"/>
                        <a:defRPr sz="1500">
                          <a:solidFill>
                            <a:schemeClr val="tx1"/>
                          </a:solidFill>
                          <a:latin typeface="Verdana" charset="0"/>
                          <a:ea typeface="ＭＳ Ｐゴシック" charset="-128"/>
                        </a:defRPr>
                      </a:lvl5pPr>
                      <a:lvl6pPr marL="2514600" indent="-228600" eaLnBrk="0" fontAlgn="base" hangingPunct="0">
                        <a:spcBef>
                          <a:spcPct val="20000"/>
                        </a:spcBef>
                        <a:spcAft>
                          <a:spcPct val="0"/>
                        </a:spcAft>
                        <a:buClr>
                          <a:srgbClr val="39639D"/>
                        </a:buClr>
                        <a:buSzPct val="65000"/>
                        <a:buFont typeface="Wingdings 2" charset="2"/>
                        <a:defRPr sz="1500">
                          <a:solidFill>
                            <a:schemeClr val="tx1"/>
                          </a:solidFill>
                          <a:latin typeface="Verdana" charset="0"/>
                          <a:ea typeface="ＭＳ Ｐゴシック" charset="-128"/>
                        </a:defRPr>
                      </a:lvl6pPr>
                      <a:lvl7pPr marL="2971800" indent="-228600" eaLnBrk="0" fontAlgn="base" hangingPunct="0">
                        <a:spcBef>
                          <a:spcPct val="20000"/>
                        </a:spcBef>
                        <a:spcAft>
                          <a:spcPct val="0"/>
                        </a:spcAft>
                        <a:buClr>
                          <a:srgbClr val="39639D"/>
                        </a:buClr>
                        <a:buSzPct val="65000"/>
                        <a:buFont typeface="Wingdings 2" charset="2"/>
                        <a:defRPr sz="1500">
                          <a:solidFill>
                            <a:schemeClr val="tx1"/>
                          </a:solidFill>
                          <a:latin typeface="Verdana" charset="0"/>
                          <a:ea typeface="ＭＳ Ｐゴシック" charset="-128"/>
                        </a:defRPr>
                      </a:lvl7pPr>
                      <a:lvl8pPr marL="3429000" indent="-228600" eaLnBrk="0" fontAlgn="base" hangingPunct="0">
                        <a:spcBef>
                          <a:spcPct val="20000"/>
                        </a:spcBef>
                        <a:spcAft>
                          <a:spcPct val="0"/>
                        </a:spcAft>
                        <a:buClr>
                          <a:srgbClr val="39639D"/>
                        </a:buClr>
                        <a:buSzPct val="65000"/>
                        <a:buFont typeface="Wingdings 2" charset="2"/>
                        <a:defRPr sz="1500">
                          <a:solidFill>
                            <a:schemeClr val="tx1"/>
                          </a:solidFill>
                          <a:latin typeface="Verdana" charset="0"/>
                          <a:ea typeface="ＭＳ Ｐゴシック" charset="-128"/>
                        </a:defRPr>
                      </a:lvl8pPr>
                      <a:lvl9pPr marL="3886200" indent="-228600" eaLnBrk="0" fontAlgn="base" hangingPunct="0">
                        <a:spcBef>
                          <a:spcPct val="20000"/>
                        </a:spcBef>
                        <a:spcAft>
                          <a:spcPct val="0"/>
                        </a:spcAft>
                        <a:buClr>
                          <a:srgbClr val="39639D"/>
                        </a:buClr>
                        <a:buSzPct val="65000"/>
                        <a:buFont typeface="Wingdings 2" charset="2"/>
                        <a:defRPr sz="1500">
                          <a:solidFill>
                            <a:schemeClr val="tx1"/>
                          </a:solidFill>
                          <a:latin typeface="Verdana"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Tahoma" charset="0"/>
                          <a:ea typeface="ＭＳ Ｐゴシック" charset="-128"/>
                        </a:rPr>
                        <a:t>adds a mapping from the given key to the given value;</a:t>
                      </a:r>
                      <a:br>
                        <a:rPr kumimoji="0" lang="en-US" altLang="en-US" sz="1800" b="0" i="0" u="none" strike="noStrike" cap="none" normalizeH="0" baseline="0" dirty="0">
                          <a:ln>
                            <a:noFill/>
                          </a:ln>
                          <a:solidFill>
                            <a:schemeClr val="tx1"/>
                          </a:solidFill>
                          <a:effectLst/>
                          <a:latin typeface="Tahoma" charset="0"/>
                          <a:ea typeface="ＭＳ Ｐゴシック" charset="-128"/>
                        </a:rPr>
                      </a:br>
                      <a:r>
                        <a:rPr kumimoji="0" lang="en-US" altLang="en-US" sz="1800" b="0" i="0" u="none" strike="noStrike" cap="none" normalizeH="0" baseline="0" dirty="0">
                          <a:ln>
                            <a:noFill/>
                          </a:ln>
                          <a:solidFill>
                            <a:schemeClr val="tx1"/>
                          </a:solidFill>
                          <a:effectLst/>
                          <a:latin typeface="Tahoma" charset="0"/>
                          <a:ea typeface="ＭＳ Ｐゴシック" charset="-128"/>
                        </a:rPr>
                        <a:t>if the key already exists, </a:t>
                      </a:r>
                      <a:r>
                        <a:rPr kumimoji="0" lang="en-US" altLang="en-US" sz="1800" b="0" i="0" u="sng" strike="noStrike" cap="none" normalizeH="0" baseline="0" dirty="0">
                          <a:ln>
                            <a:noFill/>
                          </a:ln>
                          <a:solidFill>
                            <a:schemeClr val="tx1"/>
                          </a:solidFill>
                          <a:effectLst/>
                          <a:latin typeface="Tahoma" charset="0"/>
                          <a:ea typeface="ＭＳ Ｐゴシック" charset="-128"/>
                        </a:rPr>
                        <a:t>replaces</a:t>
                      </a:r>
                      <a:r>
                        <a:rPr kumimoji="0" lang="en-US" altLang="en-US" sz="1800" b="0" i="0" u="none" strike="noStrike" cap="none" normalizeH="0" baseline="0" dirty="0">
                          <a:ln>
                            <a:noFill/>
                          </a:ln>
                          <a:solidFill>
                            <a:schemeClr val="tx1"/>
                          </a:solidFill>
                          <a:effectLst/>
                          <a:latin typeface="Tahoma" charset="0"/>
                          <a:ea typeface="ＭＳ Ｐゴシック" charset="-128"/>
                        </a:rPr>
                        <a:t> its value with the given one</a:t>
                      </a:r>
                    </a:p>
                  </a:txBody>
                  <a:tcPr marL="91444" marR="91444" marT="45731" marB="45731" horzOverflow="overflow"/>
                </a:tc>
                <a:extLst>
                  <a:ext uri="{0D108BD9-81ED-4DB2-BD59-A6C34878D82A}">
                    <a16:rowId xmlns:a16="http://schemas.microsoft.com/office/drawing/2014/main" val="3135663148"/>
                  </a:ext>
                </a:extLst>
              </a:tr>
              <a:tr h="462935">
                <a:tc>
                  <a:txBody>
                    <a:bodyPr/>
                    <a:lstStyle>
                      <a:lvl1pPr eaLnBrk="0" hangingPunct="0">
                        <a:spcBef>
                          <a:spcPct val="20000"/>
                        </a:spcBef>
                        <a:buClr>
                          <a:srgbClr val="EB641B"/>
                        </a:buClr>
                        <a:buSzPct val="95000"/>
                        <a:buFont typeface="Wingdings 2" charset="2"/>
                        <a:defRPr sz="2000">
                          <a:solidFill>
                            <a:schemeClr val="tx1"/>
                          </a:solidFill>
                          <a:latin typeface="Verdana" charset="0"/>
                          <a:ea typeface="ＭＳ Ｐゴシック" charset="-128"/>
                        </a:defRPr>
                      </a:lvl1pPr>
                      <a:lvl2pPr marL="742950" indent="-285750" eaLnBrk="0" hangingPunct="0">
                        <a:spcBef>
                          <a:spcPct val="20000"/>
                        </a:spcBef>
                        <a:buClr>
                          <a:schemeClr val="accent1"/>
                        </a:buClr>
                        <a:buSzPct val="85000"/>
                        <a:buFont typeface="Wingdings 2" charset="2"/>
                        <a:defRPr>
                          <a:solidFill>
                            <a:schemeClr val="tx1"/>
                          </a:solidFill>
                          <a:latin typeface="Verdana" charset="0"/>
                          <a:ea typeface="ＭＳ Ｐゴシック" charset="-128"/>
                        </a:defRPr>
                      </a:lvl2pPr>
                      <a:lvl3pPr marL="1143000" indent="-228600" eaLnBrk="0" hangingPunct="0">
                        <a:spcBef>
                          <a:spcPct val="20000"/>
                        </a:spcBef>
                        <a:buClr>
                          <a:schemeClr val="accent2"/>
                        </a:buClr>
                        <a:buSzPct val="70000"/>
                        <a:buFont typeface="Wingdings 2" charset="2"/>
                        <a:defRPr sz="1600">
                          <a:solidFill>
                            <a:schemeClr val="tx1"/>
                          </a:solidFill>
                          <a:latin typeface="Verdana" charset="0"/>
                          <a:ea typeface="ＭＳ Ｐゴシック" charset="-128"/>
                        </a:defRPr>
                      </a:lvl3pPr>
                      <a:lvl4pPr marL="1600200" indent="-228600" eaLnBrk="0" hangingPunct="0">
                        <a:spcBef>
                          <a:spcPct val="20000"/>
                        </a:spcBef>
                        <a:buClr>
                          <a:srgbClr val="EB641B"/>
                        </a:buClr>
                        <a:buSzPct val="65000"/>
                        <a:buFont typeface="Wingdings 2" charset="2"/>
                        <a:defRPr sz="1500">
                          <a:solidFill>
                            <a:schemeClr val="tx1"/>
                          </a:solidFill>
                          <a:latin typeface="Verdana" charset="0"/>
                          <a:ea typeface="ＭＳ Ｐゴシック" charset="-128"/>
                        </a:defRPr>
                      </a:lvl4pPr>
                      <a:lvl5pPr marL="2057400" indent="-228600" eaLnBrk="0" hangingPunct="0">
                        <a:spcBef>
                          <a:spcPct val="20000"/>
                        </a:spcBef>
                        <a:buClr>
                          <a:srgbClr val="39639D"/>
                        </a:buClr>
                        <a:buSzPct val="65000"/>
                        <a:buFont typeface="Wingdings 2" charset="2"/>
                        <a:defRPr sz="1500">
                          <a:solidFill>
                            <a:schemeClr val="tx1"/>
                          </a:solidFill>
                          <a:latin typeface="Verdana" charset="0"/>
                          <a:ea typeface="ＭＳ Ｐゴシック" charset="-128"/>
                        </a:defRPr>
                      </a:lvl5pPr>
                      <a:lvl6pPr marL="2514600" indent="-228600" eaLnBrk="0" fontAlgn="base" hangingPunct="0">
                        <a:spcBef>
                          <a:spcPct val="20000"/>
                        </a:spcBef>
                        <a:spcAft>
                          <a:spcPct val="0"/>
                        </a:spcAft>
                        <a:buClr>
                          <a:srgbClr val="39639D"/>
                        </a:buClr>
                        <a:buSzPct val="65000"/>
                        <a:buFont typeface="Wingdings 2" charset="2"/>
                        <a:defRPr sz="1500">
                          <a:solidFill>
                            <a:schemeClr val="tx1"/>
                          </a:solidFill>
                          <a:latin typeface="Verdana" charset="0"/>
                          <a:ea typeface="ＭＳ Ｐゴシック" charset="-128"/>
                        </a:defRPr>
                      </a:lvl6pPr>
                      <a:lvl7pPr marL="2971800" indent="-228600" eaLnBrk="0" fontAlgn="base" hangingPunct="0">
                        <a:spcBef>
                          <a:spcPct val="20000"/>
                        </a:spcBef>
                        <a:spcAft>
                          <a:spcPct val="0"/>
                        </a:spcAft>
                        <a:buClr>
                          <a:srgbClr val="39639D"/>
                        </a:buClr>
                        <a:buSzPct val="65000"/>
                        <a:buFont typeface="Wingdings 2" charset="2"/>
                        <a:defRPr sz="1500">
                          <a:solidFill>
                            <a:schemeClr val="tx1"/>
                          </a:solidFill>
                          <a:latin typeface="Verdana" charset="0"/>
                          <a:ea typeface="ＭＳ Ｐゴシック" charset="-128"/>
                        </a:defRPr>
                      </a:lvl7pPr>
                      <a:lvl8pPr marL="3429000" indent="-228600" eaLnBrk="0" fontAlgn="base" hangingPunct="0">
                        <a:spcBef>
                          <a:spcPct val="20000"/>
                        </a:spcBef>
                        <a:spcAft>
                          <a:spcPct val="0"/>
                        </a:spcAft>
                        <a:buClr>
                          <a:srgbClr val="39639D"/>
                        </a:buClr>
                        <a:buSzPct val="65000"/>
                        <a:buFont typeface="Wingdings 2" charset="2"/>
                        <a:defRPr sz="1500">
                          <a:solidFill>
                            <a:schemeClr val="tx1"/>
                          </a:solidFill>
                          <a:latin typeface="Verdana" charset="0"/>
                          <a:ea typeface="ＭＳ Ｐゴシック" charset="-128"/>
                        </a:defRPr>
                      </a:lvl8pPr>
                      <a:lvl9pPr marL="3886200" indent="-228600" eaLnBrk="0" fontAlgn="base" hangingPunct="0">
                        <a:spcBef>
                          <a:spcPct val="20000"/>
                        </a:spcBef>
                        <a:spcAft>
                          <a:spcPct val="0"/>
                        </a:spcAft>
                        <a:buClr>
                          <a:srgbClr val="39639D"/>
                        </a:buClr>
                        <a:buSzPct val="65000"/>
                        <a:buFont typeface="Wingdings 2" charset="2"/>
                        <a:defRPr sz="1500">
                          <a:solidFill>
                            <a:schemeClr val="tx1"/>
                          </a:solidFill>
                          <a:latin typeface="Verdana"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Courier New" charset="0"/>
                          <a:ea typeface="ＭＳ Ｐゴシック" charset="-128"/>
                        </a:rPr>
                        <a:t>get(</a:t>
                      </a:r>
                      <a:r>
                        <a:rPr kumimoji="0" lang="en-US" altLang="en-US" sz="1800" b="1" i="0" u="none" strike="noStrike" cap="none" normalizeH="0" baseline="0" dirty="0">
                          <a:ln>
                            <a:noFill/>
                          </a:ln>
                          <a:solidFill>
                            <a:schemeClr val="tx1"/>
                          </a:solidFill>
                          <a:effectLst/>
                          <a:latin typeface="Tahoma" charset="0"/>
                          <a:ea typeface="ＭＳ Ｐゴシック" charset="-128"/>
                        </a:rPr>
                        <a:t>key</a:t>
                      </a:r>
                      <a:r>
                        <a:rPr kumimoji="0" lang="en-US" altLang="en-US" sz="1800" b="0" i="0" u="none" strike="noStrike" cap="none" normalizeH="0" baseline="0" dirty="0">
                          <a:ln>
                            <a:noFill/>
                          </a:ln>
                          <a:solidFill>
                            <a:schemeClr val="tx1"/>
                          </a:solidFill>
                          <a:effectLst/>
                          <a:latin typeface="Courier New" charset="0"/>
                          <a:ea typeface="ＭＳ Ｐゴシック" charset="-128"/>
                        </a:rPr>
                        <a:t>)</a:t>
                      </a:r>
                      <a:endParaRPr kumimoji="0" lang="en-US" altLang="en-US" sz="1800" b="0" i="0" u="none" strike="noStrike" cap="none" normalizeH="0" baseline="0" dirty="0">
                        <a:ln>
                          <a:noFill/>
                        </a:ln>
                        <a:solidFill>
                          <a:schemeClr val="tx1"/>
                        </a:solidFill>
                        <a:effectLst/>
                        <a:latin typeface="Arial" charset="0"/>
                        <a:ea typeface="ＭＳ Ｐゴシック" charset="-128"/>
                      </a:endParaRPr>
                    </a:p>
                  </a:txBody>
                  <a:tcPr marL="91444" marR="91444" marT="45731" marB="45731" horzOverflow="overflow"/>
                </a:tc>
                <a:tc>
                  <a:txBody>
                    <a:bodyPr/>
                    <a:lstStyle>
                      <a:lvl1pPr eaLnBrk="0" hangingPunct="0">
                        <a:spcBef>
                          <a:spcPct val="20000"/>
                        </a:spcBef>
                        <a:buClr>
                          <a:srgbClr val="EB641B"/>
                        </a:buClr>
                        <a:buSzPct val="95000"/>
                        <a:buFont typeface="Wingdings 2" charset="2"/>
                        <a:defRPr sz="2000">
                          <a:solidFill>
                            <a:schemeClr val="tx1"/>
                          </a:solidFill>
                          <a:latin typeface="Verdana" charset="0"/>
                          <a:ea typeface="ＭＳ Ｐゴシック" charset="-128"/>
                        </a:defRPr>
                      </a:lvl1pPr>
                      <a:lvl2pPr marL="742950" indent="-285750" eaLnBrk="0" hangingPunct="0">
                        <a:spcBef>
                          <a:spcPct val="20000"/>
                        </a:spcBef>
                        <a:buClr>
                          <a:schemeClr val="accent1"/>
                        </a:buClr>
                        <a:buSzPct val="85000"/>
                        <a:buFont typeface="Wingdings 2" charset="2"/>
                        <a:defRPr>
                          <a:solidFill>
                            <a:schemeClr val="tx1"/>
                          </a:solidFill>
                          <a:latin typeface="Verdana" charset="0"/>
                          <a:ea typeface="ＭＳ Ｐゴシック" charset="-128"/>
                        </a:defRPr>
                      </a:lvl2pPr>
                      <a:lvl3pPr marL="1143000" indent="-228600" eaLnBrk="0" hangingPunct="0">
                        <a:spcBef>
                          <a:spcPct val="20000"/>
                        </a:spcBef>
                        <a:buClr>
                          <a:schemeClr val="accent2"/>
                        </a:buClr>
                        <a:buSzPct val="70000"/>
                        <a:buFont typeface="Wingdings 2" charset="2"/>
                        <a:defRPr sz="1600">
                          <a:solidFill>
                            <a:schemeClr val="tx1"/>
                          </a:solidFill>
                          <a:latin typeface="Verdana" charset="0"/>
                          <a:ea typeface="ＭＳ Ｐゴシック" charset="-128"/>
                        </a:defRPr>
                      </a:lvl3pPr>
                      <a:lvl4pPr marL="1600200" indent="-228600" eaLnBrk="0" hangingPunct="0">
                        <a:spcBef>
                          <a:spcPct val="20000"/>
                        </a:spcBef>
                        <a:buClr>
                          <a:srgbClr val="EB641B"/>
                        </a:buClr>
                        <a:buSzPct val="65000"/>
                        <a:buFont typeface="Wingdings 2" charset="2"/>
                        <a:defRPr sz="1500">
                          <a:solidFill>
                            <a:schemeClr val="tx1"/>
                          </a:solidFill>
                          <a:latin typeface="Verdana" charset="0"/>
                          <a:ea typeface="ＭＳ Ｐゴシック" charset="-128"/>
                        </a:defRPr>
                      </a:lvl4pPr>
                      <a:lvl5pPr marL="2057400" indent="-228600" eaLnBrk="0" hangingPunct="0">
                        <a:spcBef>
                          <a:spcPct val="20000"/>
                        </a:spcBef>
                        <a:buClr>
                          <a:srgbClr val="39639D"/>
                        </a:buClr>
                        <a:buSzPct val="65000"/>
                        <a:buFont typeface="Wingdings 2" charset="2"/>
                        <a:defRPr sz="1500">
                          <a:solidFill>
                            <a:schemeClr val="tx1"/>
                          </a:solidFill>
                          <a:latin typeface="Verdana" charset="0"/>
                          <a:ea typeface="ＭＳ Ｐゴシック" charset="-128"/>
                        </a:defRPr>
                      </a:lvl5pPr>
                      <a:lvl6pPr marL="2514600" indent="-228600" eaLnBrk="0" fontAlgn="base" hangingPunct="0">
                        <a:spcBef>
                          <a:spcPct val="20000"/>
                        </a:spcBef>
                        <a:spcAft>
                          <a:spcPct val="0"/>
                        </a:spcAft>
                        <a:buClr>
                          <a:srgbClr val="39639D"/>
                        </a:buClr>
                        <a:buSzPct val="65000"/>
                        <a:buFont typeface="Wingdings 2" charset="2"/>
                        <a:defRPr sz="1500">
                          <a:solidFill>
                            <a:schemeClr val="tx1"/>
                          </a:solidFill>
                          <a:latin typeface="Verdana" charset="0"/>
                          <a:ea typeface="ＭＳ Ｐゴシック" charset="-128"/>
                        </a:defRPr>
                      </a:lvl6pPr>
                      <a:lvl7pPr marL="2971800" indent="-228600" eaLnBrk="0" fontAlgn="base" hangingPunct="0">
                        <a:spcBef>
                          <a:spcPct val="20000"/>
                        </a:spcBef>
                        <a:spcAft>
                          <a:spcPct val="0"/>
                        </a:spcAft>
                        <a:buClr>
                          <a:srgbClr val="39639D"/>
                        </a:buClr>
                        <a:buSzPct val="65000"/>
                        <a:buFont typeface="Wingdings 2" charset="2"/>
                        <a:defRPr sz="1500">
                          <a:solidFill>
                            <a:schemeClr val="tx1"/>
                          </a:solidFill>
                          <a:latin typeface="Verdana" charset="0"/>
                          <a:ea typeface="ＭＳ Ｐゴシック" charset="-128"/>
                        </a:defRPr>
                      </a:lvl7pPr>
                      <a:lvl8pPr marL="3429000" indent="-228600" eaLnBrk="0" fontAlgn="base" hangingPunct="0">
                        <a:spcBef>
                          <a:spcPct val="20000"/>
                        </a:spcBef>
                        <a:spcAft>
                          <a:spcPct val="0"/>
                        </a:spcAft>
                        <a:buClr>
                          <a:srgbClr val="39639D"/>
                        </a:buClr>
                        <a:buSzPct val="65000"/>
                        <a:buFont typeface="Wingdings 2" charset="2"/>
                        <a:defRPr sz="1500">
                          <a:solidFill>
                            <a:schemeClr val="tx1"/>
                          </a:solidFill>
                          <a:latin typeface="Verdana" charset="0"/>
                          <a:ea typeface="ＭＳ Ｐゴシック" charset="-128"/>
                        </a:defRPr>
                      </a:lvl8pPr>
                      <a:lvl9pPr marL="3886200" indent="-228600" eaLnBrk="0" fontAlgn="base" hangingPunct="0">
                        <a:spcBef>
                          <a:spcPct val="20000"/>
                        </a:spcBef>
                        <a:spcAft>
                          <a:spcPct val="0"/>
                        </a:spcAft>
                        <a:buClr>
                          <a:srgbClr val="39639D"/>
                        </a:buClr>
                        <a:buSzPct val="65000"/>
                        <a:buFont typeface="Wingdings 2" charset="2"/>
                        <a:defRPr sz="1500">
                          <a:solidFill>
                            <a:schemeClr val="tx1"/>
                          </a:solidFill>
                          <a:latin typeface="Verdana"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Tahoma" charset="0"/>
                          <a:ea typeface="ＭＳ Ｐゴシック" charset="-128"/>
                        </a:rPr>
                        <a:t>returns the value mapped to the given key (</a:t>
                      </a:r>
                      <a:r>
                        <a:rPr kumimoji="0" lang="en-US" altLang="en-US" sz="1800" b="0" i="0" u="none" strike="noStrike" cap="none" normalizeH="0" baseline="0">
                          <a:ln>
                            <a:noFill/>
                          </a:ln>
                          <a:solidFill>
                            <a:schemeClr val="tx1"/>
                          </a:solidFill>
                          <a:effectLst/>
                          <a:latin typeface="Courier New" charset="0"/>
                          <a:ea typeface="ＭＳ Ｐゴシック" charset="-128"/>
                        </a:rPr>
                        <a:t>null</a:t>
                      </a:r>
                      <a:r>
                        <a:rPr kumimoji="0" lang="en-US" altLang="en-US" sz="1800" b="0" i="0" u="none" strike="noStrike" cap="none" normalizeH="0" baseline="0">
                          <a:ln>
                            <a:noFill/>
                          </a:ln>
                          <a:solidFill>
                            <a:schemeClr val="tx1"/>
                          </a:solidFill>
                          <a:effectLst/>
                          <a:latin typeface="Tahoma" charset="0"/>
                          <a:ea typeface="ＭＳ Ｐゴシック" charset="-128"/>
                        </a:rPr>
                        <a:t> if not found)</a:t>
                      </a:r>
                    </a:p>
                  </a:txBody>
                  <a:tcPr marL="91444" marR="91444" marT="45731" marB="45731" horzOverflow="overflow"/>
                </a:tc>
                <a:extLst>
                  <a:ext uri="{0D108BD9-81ED-4DB2-BD59-A6C34878D82A}">
                    <a16:rowId xmlns:a16="http://schemas.microsoft.com/office/drawing/2014/main" val="3533191085"/>
                  </a:ext>
                </a:extLst>
              </a:tr>
              <a:tr h="462935">
                <a:tc>
                  <a:txBody>
                    <a:bodyPr/>
                    <a:lstStyle>
                      <a:lvl1pPr eaLnBrk="0" hangingPunct="0">
                        <a:spcBef>
                          <a:spcPct val="20000"/>
                        </a:spcBef>
                        <a:buClr>
                          <a:srgbClr val="EB641B"/>
                        </a:buClr>
                        <a:buSzPct val="95000"/>
                        <a:buFont typeface="Wingdings 2" charset="2"/>
                        <a:defRPr sz="2000">
                          <a:solidFill>
                            <a:schemeClr val="tx1"/>
                          </a:solidFill>
                          <a:latin typeface="Verdana" charset="0"/>
                          <a:ea typeface="ＭＳ Ｐゴシック" charset="-128"/>
                        </a:defRPr>
                      </a:lvl1pPr>
                      <a:lvl2pPr marL="742950" indent="-285750" eaLnBrk="0" hangingPunct="0">
                        <a:spcBef>
                          <a:spcPct val="20000"/>
                        </a:spcBef>
                        <a:buClr>
                          <a:schemeClr val="accent1"/>
                        </a:buClr>
                        <a:buSzPct val="85000"/>
                        <a:buFont typeface="Wingdings 2" charset="2"/>
                        <a:defRPr>
                          <a:solidFill>
                            <a:schemeClr val="tx1"/>
                          </a:solidFill>
                          <a:latin typeface="Verdana" charset="0"/>
                          <a:ea typeface="ＭＳ Ｐゴシック" charset="-128"/>
                        </a:defRPr>
                      </a:lvl2pPr>
                      <a:lvl3pPr marL="1143000" indent="-228600" eaLnBrk="0" hangingPunct="0">
                        <a:spcBef>
                          <a:spcPct val="20000"/>
                        </a:spcBef>
                        <a:buClr>
                          <a:schemeClr val="accent2"/>
                        </a:buClr>
                        <a:buSzPct val="70000"/>
                        <a:buFont typeface="Wingdings 2" charset="2"/>
                        <a:defRPr sz="1600">
                          <a:solidFill>
                            <a:schemeClr val="tx1"/>
                          </a:solidFill>
                          <a:latin typeface="Verdana" charset="0"/>
                          <a:ea typeface="ＭＳ Ｐゴシック" charset="-128"/>
                        </a:defRPr>
                      </a:lvl3pPr>
                      <a:lvl4pPr marL="1600200" indent="-228600" eaLnBrk="0" hangingPunct="0">
                        <a:spcBef>
                          <a:spcPct val="20000"/>
                        </a:spcBef>
                        <a:buClr>
                          <a:srgbClr val="EB641B"/>
                        </a:buClr>
                        <a:buSzPct val="65000"/>
                        <a:buFont typeface="Wingdings 2" charset="2"/>
                        <a:defRPr sz="1500">
                          <a:solidFill>
                            <a:schemeClr val="tx1"/>
                          </a:solidFill>
                          <a:latin typeface="Verdana" charset="0"/>
                          <a:ea typeface="ＭＳ Ｐゴシック" charset="-128"/>
                        </a:defRPr>
                      </a:lvl4pPr>
                      <a:lvl5pPr marL="2057400" indent="-228600" eaLnBrk="0" hangingPunct="0">
                        <a:spcBef>
                          <a:spcPct val="20000"/>
                        </a:spcBef>
                        <a:buClr>
                          <a:srgbClr val="39639D"/>
                        </a:buClr>
                        <a:buSzPct val="65000"/>
                        <a:buFont typeface="Wingdings 2" charset="2"/>
                        <a:defRPr sz="1500">
                          <a:solidFill>
                            <a:schemeClr val="tx1"/>
                          </a:solidFill>
                          <a:latin typeface="Verdana" charset="0"/>
                          <a:ea typeface="ＭＳ Ｐゴシック" charset="-128"/>
                        </a:defRPr>
                      </a:lvl5pPr>
                      <a:lvl6pPr marL="2514600" indent="-228600" eaLnBrk="0" fontAlgn="base" hangingPunct="0">
                        <a:spcBef>
                          <a:spcPct val="20000"/>
                        </a:spcBef>
                        <a:spcAft>
                          <a:spcPct val="0"/>
                        </a:spcAft>
                        <a:buClr>
                          <a:srgbClr val="39639D"/>
                        </a:buClr>
                        <a:buSzPct val="65000"/>
                        <a:buFont typeface="Wingdings 2" charset="2"/>
                        <a:defRPr sz="1500">
                          <a:solidFill>
                            <a:schemeClr val="tx1"/>
                          </a:solidFill>
                          <a:latin typeface="Verdana" charset="0"/>
                          <a:ea typeface="ＭＳ Ｐゴシック" charset="-128"/>
                        </a:defRPr>
                      </a:lvl6pPr>
                      <a:lvl7pPr marL="2971800" indent="-228600" eaLnBrk="0" fontAlgn="base" hangingPunct="0">
                        <a:spcBef>
                          <a:spcPct val="20000"/>
                        </a:spcBef>
                        <a:spcAft>
                          <a:spcPct val="0"/>
                        </a:spcAft>
                        <a:buClr>
                          <a:srgbClr val="39639D"/>
                        </a:buClr>
                        <a:buSzPct val="65000"/>
                        <a:buFont typeface="Wingdings 2" charset="2"/>
                        <a:defRPr sz="1500">
                          <a:solidFill>
                            <a:schemeClr val="tx1"/>
                          </a:solidFill>
                          <a:latin typeface="Verdana" charset="0"/>
                          <a:ea typeface="ＭＳ Ｐゴシック" charset="-128"/>
                        </a:defRPr>
                      </a:lvl7pPr>
                      <a:lvl8pPr marL="3429000" indent="-228600" eaLnBrk="0" fontAlgn="base" hangingPunct="0">
                        <a:spcBef>
                          <a:spcPct val="20000"/>
                        </a:spcBef>
                        <a:spcAft>
                          <a:spcPct val="0"/>
                        </a:spcAft>
                        <a:buClr>
                          <a:srgbClr val="39639D"/>
                        </a:buClr>
                        <a:buSzPct val="65000"/>
                        <a:buFont typeface="Wingdings 2" charset="2"/>
                        <a:defRPr sz="1500">
                          <a:solidFill>
                            <a:schemeClr val="tx1"/>
                          </a:solidFill>
                          <a:latin typeface="Verdana" charset="0"/>
                          <a:ea typeface="ＭＳ Ｐゴシック" charset="-128"/>
                        </a:defRPr>
                      </a:lvl8pPr>
                      <a:lvl9pPr marL="3886200" indent="-228600" eaLnBrk="0" fontAlgn="base" hangingPunct="0">
                        <a:spcBef>
                          <a:spcPct val="20000"/>
                        </a:spcBef>
                        <a:spcAft>
                          <a:spcPct val="0"/>
                        </a:spcAft>
                        <a:buClr>
                          <a:srgbClr val="39639D"/>
                        </a:buClr>
                        <a:buSzPct val="65000"/>
                        <a:buFont typeface="Wingdings 2" charset="2"/>
                        <a:defRPr sz="1500">
                          <a:solidFill>
                            <a:schemeClr val="tx1"/>
                          </a:solidFill>
                          <a:latin typeface="Verdana"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Courier New" charset="0"/>
                          <a:ea typeface="ＭＳ Ｐゴシック" charset="-128"/>
                        </a:rPr>
                        <a:t>containsKey(</a:t>
                      </a:r>
                      <a:r>
                        <a:rPr kumimoji="0" lang="en-US" altLang="en-US" sz="1800" b="1" i="0" u="none" strike="noStrike" cap="none" normalizeH="0" baseline="0">
                          <a:ln>
                            <a:noFill/>
                          </a:ln>
                          <a:solidFill>
                            <a:schemeClr val="tx1"/>
                          </a:solidFill>
                          <a:effectLst/>
                          <a:latin typeface="Tahoma" charset="0"/>
                          <a:ea typeface="ＭＳ Ｐゴシック" charset="-128"/>
                        </a:rPr>
                        <a:t>key</a:t>
                      </a:r>
                      <a:r>
                        <a:rPr kumimoji="0" lang="en-US" altLang="en-US" sz="1800" b="0" i="0" u="none" strike="noStrike" cap="none" normalizeH="0" baseline="0">
                          <a:ln>
                            <a:noFill/>
                          </a:ln>
                          <a:solidFill>
                            <a:schemeClr val="tx1"/>
                          </a:solidFill>
                          <a:effectLst/>
                          <a:latin typeface="Courier New" charset="0"/>
                          <a:ea typeface="ＭＳ Ｐゴシック" charset="-128"/>
                        </a:rPr>
                        <a:t>)</a:t>
                      </a:r>
                      <a:endParaRPr kumimoji="0" lang="en-US" altLang="en-US" sz="1800" b="0" i="0" u="none" strike="noStrike" cap="none" normalizeH="0" baseline="0">
                        <a:ln>
                          <a:noFill/>
                        </a:ln>
                        <a:solidFill>
                          <a:schemeClr val="tx1"/>
                        </a:solidFill>
                        <a:effectLst/>
                        <a:latin typeface="Arial" charset="0"/>
                        <a:ea typeface="ＭＳ Ｐゴシック" charset="-128"/>
                      </a:endParaRPr>
                    </a:p>
                  </a:txBody>
                  <a:tcPr marL="91444" marR="91444" marT="45731" marB="45731" horzOverflow="overflow"/>
                </a:tc>
                <a:tc>
                  <a:txBody>
                    <a:bodyPr/>
                    <a:lstStyle>
                      <a:lvl1pPr eaLnBrk="0" hangingPunct="0">
                        <a:spcBef>
                          <a:spcPct val="20000"/>
                        </a:spcBef>
                        <a:buClr>
                          <a:srgbClr val="EB641B"/>
                        </a:buClr>
                        <a:buSzPct val="95000"/>
                        <a:buFont typeface="Wingdings 2" charset="2"/>
                        <a:defRPr sz="2000">
                          <a:solidFill>
                            <a:schemeClr val="tx1"/>
                          </a:solidFill>
                          <a:latin typeface="Verdana" charset="0"/>
                          <a:ea typeface="ＭＳ Ｐゴシック" charset="-128"/>
                        </a:defRPr>
                      </a:lvl1pPr>
                      <a:lvl2pPr marL="742950" indent="-285750" eaLnBrk="0" hangingPunct="0">
                        <a:spcBef>
                          <a:spcPct val="20000"/>
                        </a:spcBef>
                        <a:buClr>
                          <a:schemeClr val="accent1"/>
                        </a:buClr>
                        <a:buSzPct val="85000"/>
                        <a:buFont typeface="Wingdings 2" charset="2"/>
                        <a:defRPr>
                          <a:solidFill>
                            <a:schemeClr val="tx1"/>
                          </a:solidFill>
                          <a:latin typeface="Verdana" charset="0"/>
                          <a:ea typeface="ＭＳ Ｐゴシック" charset="-128"/>
                        </a:defRPr>
                      </a:lvl2pPr>
                      <a:lvl3pPr marL="1143000" indent="-228600" eaLnBrk="0" hangingPunct="0">
                        <a:spcBef>
                          <a:spcPct val="20000"/>
                        </a:spcBef>
                        <a:buClr>
                          <a:schemeClr val="accent2"/>
                        </a:buClr>
                        <a:buSzPct val="70000"/>
                        <a:buFont typeface="Wingdings 2" charset="2"/>
                        <a:defRPr sz="1600">
                          <a:solidFill>
                            <a:schemeClr val="tx1"/>
                          </a:solidFill>
                          <a:latin typeface="Verdana" charset="0"/>
                          <a:ea typeface="ＭＳ Ｐゴシック" charset="-128"/>
                        </a:defRPr>
                      </a:lvl3pPr>
                      <a:lvl4pPr marL="1600200" indent="-228600" eaLnBrk="0" hangingPunct="0">
                        <a:spcBef>
                          <a:spcPct val="20000"/>
                        </a:spcBef>
                        <a:buClr>
                          <a:srgbClr val="EB641B"/>
                        </a:buClr>
                        <a:buSzPct val="65000"/>
                        <a:buFont typeface="Wingdings 2" charset="2"/>
                        <a:defRPr sz="1500">
                          <a:solidFill>
                            <a:schemeClr val="tx1"/>
                          </a:solidFill>
                          <a:latin typeface="Verdana" charset="0"/>
                          <a:ea typeface="ＭＳ Ｐゴシック" charset="-128"/>
                        </a:defRPr>
                      </a:lvl4pPr>
                      <a:lvl5pPr marL="2057400" indent="-228600" eaLnBrk="0" hangingPunct="0">
                        <a:spcBef>
                          <a:spcPct val="20000"/>
                        </a:spcBef>
                        <a:buClr>
                          <a:srgbClr val="39639D"/>
                        </a:buClr>
                        <a:buSzPct val="65000"/>
                        <a:buFont typeface="Wingdings 2" charset="2"/>
                        <a:defRPr sz="1500">
                          <a:solidFill>
                            <a:schemeClr val="tx1"/>
                          </a:solidFill>
                          <a:latin typeface="Verdana" charset="0"/>
                          <a:ea typeface="ＭＳ Ｐゴシック" charset="-128"/>
                        </a:defRPr>
                      </a:lvl5pPr>
                      <a:lvl6pPr marL="2514600" indent="-228600" eaLnBrk="0" fontAlgn="base" hangingPunct="0">
                        <a:spcBef>
                          <a:spcPct val="20000"/>
                        </a:spcBef>
                        <a:spcAft>
                          <a:spcPct val="0"/>
                        </a:spcAft>
                        <a:buClr>
                          <a:srgbClr val="39639D"/>
                        </a:buClr>
                        <a:buSzPct val="65000"/>
                        <a:buFont typeface="Wingdings 2" charset="2"/>
                        <a:defRPr sz="1500">
                          <a:solidFill>
                            <a:schemeClr val="tx1"/>
                          </a:solidFill>
                          <a:latin typeface="Verdana" charset="0"/>
                          <a:ea typeface="ＭＳ Ｐゴシック" charset="-128"/>
                        </a:defRPr>
                      </a:lvl6pPr>
                      <a:lvl7pPr marL="2971800" indent="-228600" eaLnBrk="0" fontAlgn="base" hangingPunct="0">
                        <a:spcBef>
                          <a:spcPct val="20000"/>
                        </a:spcBef>
                        <a:spcAft>
                          <a:spcPct val="0"/>
                        </a:spcAft>
                        <a:buClr>
                          <a:srgbClr val="39639D"/>
                        </a:buClr>
                        <a:buSzPct val="65000"/>
                        <a:buFont typeface="Wingdings 2" charset="2"/>
                        <a:defRPr sz="1500">
                          <a:solidFill>
                            <a:schemeClr val="tx1"/>
                          </a:solidFill>
                          <a:latin typeface="Verdana" charset="0"/>
                          <a:ea typeface="ＭＳ Ｐゴシック" charset="-128"/>
                        </a:defRPr>
                      </a:lvl7pPr>
                      <a:lvl8pPr marL="3429000" indent="-228600" eaLnBrk="0" fontAlgn="base" hangingPunct="0">
                        <a:spcBef>
                          <a:spcPct val="20000"/>
                        </a:spcBef>
                        <a:spcAft>
                          <a:spcPct val="0"/>
                        </a:spcAft>
                        <a:buClr>
                          <a:srgbClr val="39639D"/>
                        </a:buClr>
                        <a:buSzPct val="65000"/>
                        <a:buFont typeface="Wingdings 2" charset="2"/>
                        <a:defRPr sz="1500">
                          <a:solidFill>
                            <a:schemeClr val="tx1"/>
                          </a:solidFill>
                          <a:latin typeface="Verdana" charset="0"/>
                          <a:ea typeface="ＭＳ Ｐゴシック" charset="-128"/>
                        </a:defRPr>
                      </a:lvl8pPr>
                      <a:lvl9pPr marL="3886200" indent="-228600" eaLnBrk="0" fontAlgn="base" hangingPunct="0">
                        <a:spcBef>
                          <a:spcPct val="20000"/>
                        </a:spcBef>
                        <a:spcAft>
                          <a:spcPct val="0"/>
                        </a:spcAft>
                        <a:buClr>
                          <a:srgbClr val="39639D"/>
                        </a:buClr>
                        <a:buSzPct val="65000"/>
                        <a:buFont typeface="Wingdings 2" charset="2"/>
                        <a:defRPr sz="1500">
                          <a:solidFill>
                            <a:schemeClr val="tx1"/>
                          </a:solidFill>
                          <a:latin typeface="Verdana"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Tahoma" charset="0"/>
                          <a:ea typeface="ＭＳ Ｐゴシック" charset="-128"/>
                        </a:rPr>
                        <a:t>returns </a:t>
                      </a:r>
                      <a:r>
                        <a:rPr kumimoji="0" lang="en-US" altLang="en-US" sz="1800" b="0" i="0" u="none" strike="noStrike" cap="none" normalizeH="0" baseline="0" dirty="0">
                          <a:ln>
                            <a:noFill/>
                          </a:ln>
                          <a:solidFill>
                            <a:schemeClr val="tx1"/>
                          </a:solidFill>
                          <a:effectLst/>
                          <a:latin typeface="Courier New" charset="0"/>
                          <a:ea typeface="ＭＳ Ｐゴシック" charset="-128"/>
                        </a:rPr>
                        <a:t>true</a:t>
                      </a:r>
                      <a:r>
                        <a:rPr kumimoji="0" lang="en-US" altLang="en-US" sz="1800" b="0" i="0" u="none" strike="noStrike" cap="none" normalizeH="0" baseline="0" dirty="0">
                          <a:ln>
                            <a:noFill/>
                          </a:ln>
                          <a:solidFill>
                            <a:schemeClr val="tx1"/>
                          </a:solidFill>
                          <a:effectLst/>
                          <a:latin typeface="Tahoma" charset="0"/>
                          <a:ea typeface="ＭＳ Ｐゴシック" charset="-128"/>
                        </a:rPr>
                        <a:t> if the map contains a mapping for the given key</a:t>
                      </a:r>
                    </a:p>
                  </a:txBody>
                  <a:tcPr marL="91444" marR="91444" marT="45731" marB="45731" horzOverflow="overflow"/>
                </a:tc>
                <a:extLst>
                  <a:ext uri="{0D108BD9-81ED-4DB2-BD59-A6C34878D82A}">
                    <a16:rowId xmlns:a16="http://schemas.microsoft.com/office/drawing/2014/main" val="2910003213"/>
                  </a:ext>
                </a:extLst>
              </a:tr>
              <a:tr h="462935">
                <a:tc>
                  <a:txBody>
                    <a:bodyPr/>
                    <a:lstStyle>
                      <a:lvl1pPr eaLnBrk="0" hangingPunct="0">
                        <a:spcBef>
                          <a:spcPct val="20000"/>
                        </a:spcBef>
                        <a:buClr>
                          <a:srgbClr val="EB641B"/>
                        </a:buClr>
                        <a:buSzPct val="95000"/>
                        <a:buFont typeface="Wingdings 2" charset="2"/>
                        <a:defRPr sz="2000">
                          <a:solidFill>
                            <a:schemeClr val="tx1"/>
                          </a:solidFill>
                          <a:latin typeface="Verdana" charset="0"/>
                          <a:ea typeface="ＭＳ Ｐゴシック" charset="-128"/>
                        </a:defRPr>
                      </a:lvl1pPr>
                      <a:lvl2pPr marL="742950" indent="-285750" eaLnBrk="0" hangingPunct="0">
                        <a:spcBef>
                          <a:spcPct val="20000"/>
                        </a:spcBef>
                        <a:buClr>
                          <a:schemeClr val="accent1"/>
                        </a:buClr>
                        <a:buSzPct val="85000"/>
                        <a:buFont typeface="Wingdings 2" charset="2"/>
                        <a:defRPr>
                          <a:solidFill>
                            <a:schemeClr val="tx1"/>
                          </a:solidFill>
                          <a:latin typeface="Verdana" charset="0"/>
                          <a:ea typeface="ＭＳ Ｐゴシック" charset="-128"/>
                        </a:defRPr>
                      </a:lvl2pPr>
                      <a:lvl3pPr marL="1143000" indent="-228600" eaLnBrk="0" hangingPunct="0">
                        <a:spcBef>
                          <a:spcPct val="20000"/>
                        </a:spcBef>
                        <a:buClr>
                          <a:schemeClr val="accent2"/>
                        </a:buClr>
                        <a:buSzPct val="70000"/>
                        <a:buFont typeface="Wingdings 2" charset="2"/>
                        <a:defRPr sz="1600">
                          <a:solidFill>
                            <a:schemeClr val="tx1"/>
                          </a:solidFill>
                          <a:latin typeface="Verdana" charset="0"/>
                          <a:ea typeface="ＭＳ Ｐゴシック" charset="-128"/>
                        </a:defRPr>
                      </a:lvl3pPr>
                      <a:lvl4pPr marL="1600200" indent="-228600" eaLnBrk="0" hangingPunct="0">
                        <a:spcBef>
                          <a:spcPct val="20000"/>
                        </a:spcBef>
                        <a:buClr>
                          <a:srgbClr val="EB641B"/>
                        </a:buClr>
                        <a:buSzPct val="65000"/>
                        <a:buFont typeface="Wingdings 2" charset="2"/>
                        <a:defRPr sz="1500">
                          <a:solidFill>
                            <a:schemeClr val="tx1"/>
                          </a:solidFill>
                          <a:latin typeface="Verdana" charset="0"/>
                          <a:ea typeface="ＭＳ Ｐゴシック" charset="-128"/>
                        </a:defRPr>
                      </a:lvl4pPr>
                      <a:lvl5pPr marL="2057400" indent="-228600" eaLnBrk="0" hangingPunct="0">
                        <a:spcBef>
                          <a:spcPct val="20000"/>
                        </a:spcBef>
                        <a:buClr>
                          <a:srgbClr val="39639D"/>
                        </a:buClr>
                        <a:buSzPct val="65000"/>
                        <a:buFont typeface="Wingdings 2" charset="2"/>
                        <a:defRPr sz="1500">
                          <a:solidFill>
                            <a:schemeClr val="tx1"/>
                          </a:solidFill>
                          <a:latin typeface="Verdana" charset="0"/>
                          <a:ea typeface="ＭＳ Ｐゴシック" charset="-128"/>
                        </a:defRPr>
                      </a:lvl5pPr>
                      <a:lvl6pPr marL="2514600" indent="-228600" eaLnBrk="0" fontAlgn="base" hangingPunct="0">
                        <a:spcBef>
                          <a:spcPct val="20000"/>
                        </a:spcBef>
                        <a:spcAft>
                          <a:spcPct val="0"/>
                        </a:spcAft>
                        <a:buClr>
                          <a:srgbClr val="39639D"/>
                        </a:buClr>
                        <a:buSzPct val="65000"/>
                        <a:buFont typeface="Wingdings 2" charset="2"/>
                        <a:defRPr sz="1500">
                          <a:solidFill>
                            <a:schemeClr val="tx1"/>
                          </a:solidFill>
                          <a:latin typeface="Verdana" charset="0"/>
                          <a:ea typeface="ＭＳ Ｐゴシック" charset="-128"/>
                        </a:defRPr>
                      </a:lvl6pPr>
                      <a:lvl7pPr marL="2971800" indent="-228600" eaLnBrk="0" fontAlgn="base" hangingPunct="0">
                        <a:spcBef>
                          <a:spcPct val="20000"/>
                        </a:spcBef>
                        <a:spcAft>
                          <a:spcPct val="0"/>
                        </a:spcAft>
                        <a:buClr>
                          <a:srgbClr val="39639D"/>
                        </a:buClr>
                        <a:buSzPct val="65000"/>
                        <a:buFont typeface="Wingdings 2" charset="2"/>
                        <a:defRPr sz="1500">
                          <a:solidFill>
                            <a:schemeClr val="tx1"/>
                          </a:solidFill>
                          <a:latin typeface="Verdana" charset="0"/>
                          <a:ea typeface="ＭＳ Ｐゴシック" charset="-128"/>
                        </a:defRPr>
                      </a:lvl7pPr>
                      <a:lvl8pPr marL="3429000" indent="-228600" eaLnBrk="0" fontAlgn="base" hangingPunct="0">
                        <a:spcBef>
                          <a:spcPct val="20000"/>
                        </a:spcBef>
                        <a:spcAft>
                          <a:spcPct val="0"/>
                        </a:spcAft>
                        <a:buClr>
                          <a:srgbClr val="39639D"/>
                        </a:buClr>
                        <a:buSzPct val="65000"/>
                        <a:buFont typeface="Wingdings 2" charset="2"/>
                        <a:defRPr sz="1500">
                          <a:solidFill>
                            <a:schemeClr val="tx1"/>
                          </a:solidFill>
                          <a:latin typeface="Verdana" charset="0"/>
                          <a:ea typeface="ＭＳ Ｐゴシック" charset="-128"/>
                        </a:defRPr>
                      </a:lvl8pPr>
                      <a:lvl9pPr marL="3886200" indent="-228600" eaLnBrk="0" fontAlgn="base" hangingPunct="0">
                        <a:spcBef>
                          <a:spcPct val="20000"/>
                        </a:spcBef>
                        <a:spcAft>
                          <a:spcPct val="0"/>
                        </a:spcAft>
                        <a:buClr>
                          <a:srgbClr val="39639D"/>
                        </a:buClr>
                        <a:buSzPct val="65000"/>
                        <a:buFont typeface="Wingdings 2" charset="2"/>
                        <a:defRPr sz="1500">
                          <a:solidFill>
                            <a:schemeClr val="tx1"/>
                          </a:solidFill>
                          <a:latin typeface="Verdana"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Courier New" charset="0"/>
                          <a:ea typeface="ＭＳ Ｐゴシック" charset="-128"/>
                        </a:rPr>
                        <a:t>remove(</a:t>
                      </a:r>
                      <a:r>
                        <a:rPr kumimoji="0" lang="en-US" altLang="en-US" sz="1800" b="1" i="0" u="none" strike="noStrike" cap="none" normalizeH="0" baseline="0" dirty="0">
                          <a:ln>
                            <a:noFill/>
                          </a:ln>
                          <a:solidFill>
                            <a:schemeClr val="tx1"/>
                          </a:solidFill>
                          <a:effectLst/>
                          <a:latin typeface="Tahoma" charset="0"/>
                          <a:ea typeface="ＭＳ Ｐゴシック" charset="-128"/>
                        </a:rPr>
                        <a:t>key</a:t>
                      </a:r>
                      <a:r>
                        <a:rPr kumimoji="0" lang="en-US" altLang="en-US" sz="1800" b="0" i="0" u="none" strike="noStrike" cap="none" normalizeH="0" baseline="0" dirty="0">
                          <a:ln>
                            <a:noFill/>
                          </a:ln>
                          <a:solidFill>
                            <a:schemeClr val="tx1"/>
                          </a:solidFill>
                          <a:effectLst/>
                          <a:latin typeface="Courier New" charset="0"/>
                          <a:ea typeface="ＭＳ Ｐゴシック" charset="-128"/>
                        </a:rPr>
                        <a:t>)</a:t>
                      </a:r>
                      <a:endParaRPr kumimoji="0" lang="en-US" altLang="en-US" sz="1800" b="0" i="0" u="none" strike="noStrike" cap="none" normalizeH="0" baseline="0" dirty="0">
                        <a:ln>
                          <a:noFill/>
                        </a:ln>
                        <a:solidFill>
                          <a:schemeClr val="tx1"/>
                        </a:solidFill>
                        <a:effectLst/>
                        <a:latin typeface="Arial" charset="0"/>
                        <a:ea typeface="ＭＳ Ｐゴシック" charset="-128"/>
                      </a:endParaRPr>
                    </a:p>
                  </a:txBody>
                  <a:tcPr marL="91444" marR="91444" marT="45731" marB="45731" horzOverflow="overflow"/>
                </a:tc>
                <a:tc>
                  <a:txBody>
                    <a:bodyPr/>
                    <a:lstStyle>
                      <a:lvl1pPr eaLnBrk="0" hangingPunct="0">
                        <a:spcBef>
                          <a:spcPct val="20000"/>
                        </a:spcBef>
                        <a:buClr>
                          <a:srgbClr val="EB641B"/>
                        </a:buClr>
                        <a:buSzPct val="95000"/>
                        <a:buFont typeface="Wingdings 2" charset="2"/>
                        <a:defRPr sz="2000">
                          <a:solidFill>
                            <a:schemeClr val="tx1"/>
                          </a:solidFill>
                          <a:latin typeface="Verdana" charset="0"/>
                          <a:ea typeface="ＭＳ Ｐゴシック" charset="-128"/>
                        </a:defRPr>
                      </a:lvl1pPr>
                      <a:lvl2pPr marL="742950" indent="-285750" eaLnBrk="0" hangingPunct="0">
                        <a:spcBef>
                          <a:spcPct val="20000"/>
                        </a:spcBef>
                        <a:buClr>
                          <a:schemeClr val="accent1"/>
                        </a:buClr>
                        <a:buSzPct val="85000"/>
                        <a:buFont typeface="Wingdings 2" charset="2"/>
                        <a:defRPr>
                          <a:solidFill>
                            <a:schemeClr val="tx1"/>
                          </a:solidFill>
                          <a:latin typeface="Verdana" charset="0"/>
                          <a:ea typeface="ＭＳ Ｐゴシック" charset="-128"/>
                        </a:defRPr>
                      </a:lvl2pPr>
                      <a:lvl3pPr marL="1143000" indent="-228600" eaLnBrk="0" hangingPunct="0">
                        <a:spcBef>
                          <a:spcPct val="20000"/>
                        </a:spcBef>
                        <a:buClr>
                          <a:schemeClr val="accent2"/>
                        </a:buClr>
                        <a:buSzPct val="70000"/>
                        <a:buFont typeface="Wingdings 2" charset="2"/>
                        <a:defRPr sz="1600">
                          <a:solidFill>
                            <a:schemeClr val="tx1"/>
                          </a:solidFill>
                          <a:latin typeface="Verdana" charset="0"/>
                          <a:ea typeface="ＭＳ Ｐゴシック" charset="-128"/>
                        </a:defRPr>
                      </a:lvl3pPr>
                      <a:lvl4pPr marL="1600200" indent="-228600" eaLnBrk="0" hangingPunct="0">
                        <a:spcBef>
                          <a:spcPct val="20000"/>
                        </a:spcBef>
                        <a:buClr>
                          <a:srgbClr val="EB641B"/>
                        </a:buClr>
                        <a:buSzPct val="65000"/>
                        <a:buFont typeface="Wingdings 2" charset="2"/>
                        <a:defRPr sz="1500">
                          <a:solidFill>
                            <a:schemeClr val="tx1"/>
                          </a:solidFill>
                          <a:latin typeface="Verdana" charset="0"/>
                          <a:ea typeface="ＭＳ Ｐゴシック" charset="-128"/>
                        </a:defRPr>
                      </a:lvl4pPr>
                      <a:lvl5pPr marL="2057400" indent="-228600" eaLnBrk="0" hangingPunct="0">
                        <a:spcBef>
                          <a:spcPct val="20000"/>
                        </a:spcBef>
                        <a:buClr>
                          <a:srgbClr val="39639D"/>
                        </a:buClr>
                        <a:buSzPct val="65000"/>
                        <a:buFont typeface="Wingdings 2" charset="2"/>
                        <a:defRPr sz="1500">
                          <a:solidFill>
                            <a:schemeClr val="tx1"/>
                          </a:solidFill>
                          <a:latin typeface="Verdana" charset="0"/>
                          <a:ea typeface="ＭＳ Ｐゴシック" charset="-128"/>
                        </a:defRPr>
                      </a:lvl5pPr>
                      <a:lvl6pPr marL="2514600" indent="-228600" eaLnBrk="0" fontAlgn="base" hangingPunct="0">
                        <a:spcBef>
                          <a:spcPct val="20000"/>
                        </a:spcBef>
                        <a:spcAft>
                          <a:spcPct val="0"/>
                        </a:spcAft>
                        <a:buClr>
                          <a:srgbClr val="39639D"/>
                        </a:buClr>
                        <a:buSzPct val="65000"/>
                        <a:buFont typeface="Wingdings 2" charset="2"/>
                        <a:defRPr sz="1500">
                          <a:solidFill>
                            <a:schemeClr val="tx1"/>
                          </a:solidFill>
                          <a:latin typeface="Verdana" charset="0"/>
                          <a:ea typeface="ＭＳ Ｐゴシック" charset="-128"/>
                        </a:defRPr>
                      </a:lvl6pPr>
                      <a:lvl7pPr marL="2971800" indent="-228600" eaLnBrk="0" fontAlgn="base" hangingPunct="0">
                        <a:spcBef>
                          <a:spcPct val="20000"/>
                        </a:spcBef>
                        <a:spcAft>
                          <a:spcPct val="0"/>
                        </a:spcAft>
                        <a:buClr>
                          <a:srgbClr val="39639D"/>
                        </a:buClr>
                        <a:buSzPct val="65000"/>
                        <a:buFont typeface="Wingdings 2" charset="2"/>
                        <a:defRPr sz="1500">
                          <a:solidFill>
                            <a:schemeClr val="tx1"/>
                          </a:solidFill>
                          <a:latin typeface="Verdana" charset="0"/>
                          <a:ea typeface="ＭＳ Ｐゴシック" charset="-128"/>
                        </a:defRPr>
                      </a:lvl7pPr>
                      <a:lvl8pPr marL="3429000" indent="-228600" eaLnBrk="0" fontAlgn="base" hangingPunct="0">
                        <a:spcBef>
                          <a:spcPct val="20000"/>
                        </a:spcBef>
                        <a:spcAft>
                          <a:spcPct val="0"/>
                        </a:spcAft>
                        <a:buClr>
                          <a:srgbClr val="39639D"/>
                        </a:buClr>
                        <a:buSzPct val="65000"/>
                        <a:buFont typeface="Wingdings 2" charset="2"/>
                        <a:defRPr sz="1500">
                          <a:solidFill>
                            <a:schemeClr val="tx1"/>
                          </a:solidFill>
                          <a:latin typeface="Verdana" charset="0"/>
                          <a:ea typeface="ＭＳ Ｐゴシック" charset="-128"/>
                        </a:defRPr>
                      </a:lvl8pPr>
                      <a:lvl9pPr marL="3886200" indent="-228600" eaLnBrk="0" fontAlgn="base" hangingPunct="0">
                        <a:spcBef>
                          <a:spcPct val="20000"/>
                        </a:spcBef>
                        <a:spcAft>
                          <a:spcPct val="0"/>
                        </a:spcAft>
                        <a:buClr>
                          <a:srgbClr val="39639D"/>
                        </a:buClr>
                        <a:buSzPct val="65000"/>
                        <a:buFont typeface="Wingdings 2" charset="2"/>
                        <a:defRPr sz="1500">
                          <a:solidFill>
                            <a:schemeClr val="tx1"/>
                          </a:solidFill>
                          <a:latin typeface="Verdana"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Tahoma" charset="0"/>
                          <a:ea typeface="ＭＳ Ｐゴシック" charset="-128"/>
                        </a:rPr>
                        <a:t>removes any existing mapping for the given key</a:t>
                      </a:r>
                    </a:p>
                  </a:txBody>
                  <a:tcPr marL="91444" marR="91444" marT="45731" marB="45731" horzOverflow="overflow"/>
                </a:tc>
                <a:extLst>
                  <a:ext uri="{0D108BD9-81ED-4DB2-BD59-A6C34878D82A}">
                    <a16:rowId xmlns:a16="http://schemas.microsoft.com/office/drawing/2014/main" val="1563529482"/>
                  </a:ext>
                </a:extLst>
              </a:tr>
              <a:tr h="462935">
                <a:tc>
                  <a:txBody>
                    <a:bodyPr/>
                    <a:lstStyle>
                      <a:lvl1pPr eaLnBrk="0" hangingPunct="0">
                        <a:spcBef>
                          <a:spcPct val="20000"/>
                        </a:spcBef>
                        <a:buClr>
                          <a:srgbClr val="EB641B"/>
                        </a:buClr>
                        <a:buSzPct val="95000"/>
                        <a:buFont typeface="Wingdings 2" charset="2"/>
                        <a:defRPr sz="2000">
                          <a:solidFill>
                            <a:schemeClr val="tx1"/>
                          </a:solidFill>
                          <a:latin typeface="Verdana" charset="0"/>
                          <a:ea typeface="ＭＳ Ｐゴシック" charset="-128"/>
                        </a:defRPr>
                      </a:lvl1pPr>
                      <a:lvl2pPr marL="742950" indent="-285750" eaLnBrk="0" hangingPunct="0">
                        <a:spcBef>
                          <a:spcPct val="20000"/>
                        </a:spcBef>
                        <a:buClr>
                          <a:schemeClr val="accent1"/>
                        </a:buClr>
                        <a:buSzPct val="85000"/>
                        <a:buFont typeface="Wingdings 2" charset="2"/>
                        <a:defRPr>
                          <a:solidFill>
                            <a:schemeClr val="tx1"/>
                          </a:solidFill>
                          <a:latin typeface="Verdana" charset="0"/>
                          <a:ea typeface="ＭＳ Ｐゴシック" charset="-128"/>
                        </a:defRPr>
                      </a:lvl2pPr>
                      <a:lvl3pPr marL="1143000" indent="-228600" eaLnBrk="0" hangingPunct="0">
                        <a:spcBef>
                          <a:spcPct val="20000"/>
                        </a:spcBef>
                        <a:buClr>
                          <a:schemeClr val="accent2"/>
                        </a:buClr>
                        <a:buSzPct val="70000"/>
                        <a:buFont typeface="Wingdings 2" charset="2"/>
                        <a:defRPr sz="1600">
                          <a:solidFill>
                            <a:schemeClr val="tx1"/>
                          </a:solidFill>
                          <a:latin typeface="Verdana" charset="0"/>
                          <a:ea typeface="ＭＳ Ｐゴシック" charset="-128"/>
                        </a:defRPr>
                      </a:lvl3pPr>
                      <a:lvl4pPr marL="1600200" indent="-228600" eaLnBrk="0" hangingPunct="0">
                        <a:spcBef>
                          <a:spcPct val="20000"/>
                        </a:spcBef>
                        <a:buClr>
                          <a:srgbClr val="EB641B"/>
                        </a:buClr>
                        <a:buSzPct val="65000"/>
                        <a:buFont typeface="Wingdings 2" charset="2"/>
                        <a:defRPr sz="1500">
                          <a:solidFill>
                            <a:schemeClr val="tx1"/>
                          </a:solidFill>
                          <a:latin typeface="Verdana" charset="0"/>
                          <a:ea typeface="ＭＳ Ｐゴシック" charset="-128"/>
                        </a:defRPr>
                      </a:lvl4pPr>
                      <a:lvl5pPr marL="2057400" indent="-228600" eaLnBrk="0" hangingPunct="0">
                        <a:spcBef>
                          <a:spcPct val="20000"/>
                        </a:spcBef>
                        <a:buClr>
                          <a:srgbClr val="39639D"/>
                        </a:buClr>
                        <a:buSzPct val="65000"/>
                        <a:buFont typeface="Wingdings 2" charset="2"/>
                        <a:defRPr sz="1500">
                          <a:solidFill>
                            <a:schemeClr val="tx1"/>
                          </a:solidFill>
                          <a:latin typeface="Verdana" charset="0"/>
                          <a:ea typeface="ＭＳ Ｐゴシック" charset="-128"/>
                        </a:defRPr>
                      </a:lvl5pPr>
                      <a:lvl6pPr marL="2514600" indent="-228600" eaLnBrk="0" fontAlgn="base" hangingPunct="0">
                        <a:spcBef>
                          <a:spcPct val="20000"/>
                        </a:spcBef>
                        <a:spcAft>
                          <a:spcPct val="0"/>
                        </a:spcAft>
                        <a:buClr>
                          <a:srgbClr val="39639D"/>
                        </a:buClr>
                        <a:buSzPct val="65000"/>
                        <a:buFont typeface="Wingdings 2" charset="2"/>
                        <a:defRPr sz="1500">
                          <a:solidFill>
                            <a:schemeClr val="tx1"/>
                          </a:solidFill>
                          <a:latin typeface="Verdana" charset="0"/>
                          <a:ea typeface="ＭＳ Ｐゴシック" charset="-128"/>
                        </a:defRPr>
                      </a:lvl6pPr>
                      <a:lvl7pPr marL="2971800" indent="-228600" eaLnBrk="0" fontAlgn="base" hangingPunct="0">
                        <a:spcBef>
                          <a:spcPct val="20000"/>
                        </a:spcBef>
                        <a:spcAft>
                          <a:spcPct val="0"/>
                        </a:spcAft>
                        <a:buClr>
                          <a:srgbClr val="39639D"/>
                        </a:buClr>
                        <a:buSzPct val="65000"/>
                        <a:buFont typeface="Wingdings 2" charset="2"/>
                        <a:defRPr sz="1500">
                          <a:solidFill>
                            <a:schemeClr val="tx1"/>
                          </a:solidFill>
                          <a:latin typeface="Verdana" charset="0"/>
                          <a:ea typeface="ＭＳ Ｐゴシック" charset="-128"/>
                        </a:defRPr>
                      </a:lvl7pPr>
                      <a:lvl8pPr marL="3429000" indent="-228600" eaLnBrk="0" fontAlgn="base" hangingPunct="0">
                        <a:spcBef>
                          <a:spcPct val="20000"/>
                        </a:spcBef>
                        <a:spcAft>
                          <a:spcPct val="0"/>
                        </a:spcAft>
                        <a:buClr>
                          <a:srgbClr val="39639D"/>
                        </a:buClr>
                        <a:buSzPct val="65000"/>
                        <a:buFont typeface="Wingdings 2" charset="2"/>
                        <a:defRPr sz="1500">
                          <a:solidFill>
                            <a:schemeClr val="tx1"/>
                          </a:solidFill>
                          <a:latin typeface="Verdana" charset="0"/>
                          <a:ea typeface="ＭＳ Ｐゴシック" charset="-128"/>
                        </a:defRPr>
                      </a:lvl8pPr>
                      <a:lvl9pPr marL="3886200" indent="-228600" eaLnBrk="0" fontAlgn="base" hangingPunct="0">
                        <a:spcBef>
                          <a:spcPct val="20000"/>
                        </a:spcBef>
                        <a:spcAft>
                          <a:spcPct val="0"/>
                        </a:spcAft>
                        <a:buClr>
                          <a:srgbClr val="39639D"/>
                        </a:buClr>
                        <a:buSzPct val="65000"/>
                        <a:buFont typeface="Wingdings 2" charset="2"/>
                        <a:defRPr sz="1500">
                          <a:solidFill>
                            <a:schemeClr val="tx1"/>
                          </a:solidFill>
                          <a:latin typeface="Verdana"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Courier New" charset="0"/>
                          <a:ea typeface="ＭＳ Ｐゴシック" charset="-128"/>
                        </a:rPr>
                        <a:t>clear()</a:t>
                      </a:r>
                      <a:endParaRPr kumimoji="0" lang="en-US" altLang="en-US" sz="1800" b="0" i="0" u="none" strike="noStrike" cap="none" normalizeH="0" baseline="0" dirty="0">
                        <a:ln>
                          <a:noFill/>
                        </a:ln>
                        <a:solidFill>
                          <a:schemeClr val="tx1"/>
                        </a:solidFill>
                        <a:effectLst/>
                        <a:latin typeface="Arial" charset="0"/>
                        <a:ea typeface="ＭＳ Ｐゴシック" charset="-128"/>
                      </a:endParaRPr>
                    </a:p>
                  </a:txBody>
                  <a:tcPr marL="91444" marR="91444" marT="45731" marB="45731" horzOverflow="overflow"/>
                </a:tc>
                <a:tc>
                  <a:txBody>
                    <a:bodyPr/>
                    <a:lstStyle>
                      <a:lvl1pPr eaLnBrk="0" hangingPunct="0">
                        <a:spcBef>
                          <a:spcPct val="20000"/>
                        </a:spcBef>
                        <a:buClr>
                          <a:srgbClr val="EB641B"/>
                        </a:buClr>
                        <a:buSzPct val="95000"/>
                        <a:buFont typeface="Wingdings 2" charset="2"/>
                        <a:defRPr sz="2000">
                          <a:solidFill>
                            <a:schemeClr val="tx1"/>
                          </a:solidFill>
                          <a:latin typeface="Verdana" charset="0"/>
                          <a:ea typeface="ＭＳ Ｐゴシック" charset="-128"/>
                        </a:defRPr>
                      </a:lvl1pPr>
                      <a:lvl2pPr marL="742950" indent="-285750" eaLnBrk="0" hangingPunct="0">
                        <a:spcBef>
                          <a:spcPct val="20000"/>
                        </a:spcBef>
                        <a:buClr>
                          <a:schemeClr val="accent1"/>
                        </a:buClr>
                        <a:buSzPct val="85000"/>
                        <a:buFont typeface="Wingdings 2" charset="2"/>
                        <a:defRPr>
                          <a:solidFill>
                            <a:schemeClr val="tx1"/>
                          </a:solidFill>
                          <a:latin typeface="Verdana" charset="0"/>
                          <a:ea typeface="ＭＳ Ｐゴシック" charset="-128"/>
                        </a:defRPr>
                      </a:lvl2pPr>
                      <a:lvl3pPr marL="1143000" indent="-228600" eaLnBrk="0" hangingPunct="0">
                        <a:spcBef>
                          <a:spcPct val="20000"/>
                        </a:spcBef>
                        <a:buClr>
                          <a:schemeClr val="accent2"/>
                        </a:buClr>
                        <a:buSzPct val="70000"/>
                        <a:buFont typeface="Wingdings 2" charset="2"/>
                        <a:defRPr sz="1600">
                          <a:solidFill>
                            <a:schemeClr val="tx1"/>
                          </a:solidFill>
                          <a:latin typeface="Verdana" charset="0"/>
                          <a:ea typeface="ＭＳ Ｐゴシック" charset="-128"/>
                        </a:defRPr>
                      </a:lvl3pPr>
                      <a:lvl4pPr marL="1600200" indent="-228600" eaLnBrk="0" hangingPunct="0">
                        <a:spcBef>
                          <a:spcPct val="20000"/>
                        </a:spcBef>
                        <a:buClr>
                          <a:srgbClr val="EB641B"/>
                        </a:buClr>
                        <a:buSzPct val="65000"/>
                        <a:buFont typeface="Wingdings 2" charset="2"/>
                        <a:defRPr sz="1500">
                          <a:solidFill>
                            <a:schemeClr val="tx1"/>
                          </a:solidFill>
                          <a:latin typeface="Verdana" charset="0"/>
                          <a:ea typeface="ＭＳ Ｐゴシック" charset="-128"/>
                        </a:defRPr>
                      </a:lvl4pPr>
                      <a:lvl5pPr marL="2057400" indent="-228600" eaLnBrk="0" hangingPunct="0">
                        <a:spcBef>
                          <a:spcPct val="20000"/>
                        </a:spcBef>
                        <a:buClr>
                          <a:srgbClr val="39639D"/>
                        </a:buClr>
                        <a:buSzPct val="65000"/>
                        <a:buFont typeface="Wingdings 2" charset="2"/>
                        <a:defRPr sz="1500">
                          <a:solidFill>
                            <a:schemeClr val="tx1"/>
                          </a:solidFill>
                          <a:latin typeface="Verdana" charset="0"/>
                          <a:ea typeface="ＭＳ Ｐゴシック" charset="-128"/>
                        </a:defRPr>
                      </a:lvl5pPr>
                      <a:lvl6pPr marL="2514600" indent="-228600" eaLnBrk="0" fontAlgn="base" hangingPunct="0">
                        <a:spcBef>
                          <a:spcPct val="20000"/>
                        </a:spcBef>
                        <a:spcAft>
                          <a:spcPct val="0"/>
                        </a:spcAft>
                        <a:buClr>
                          <a:srgbClr val="39639D"/>
                        </a:buClr>
                        <a:buSzPct val="65000"/>
                        <a:buFont typeface="Wingdings 2" charset="2"/>
                        <a:defRPr sz="1500">
                          <a:solidFill>
                            <a:schemeClr val="tx1"/>
                          </a:solidFill>
                          <a:latin typeface="Verdana" charset="0"/>
                          <a:ea typeface="ＭＳ Ｐゴシック" charset="-128"/>
                        </a:defRPr>
                      </a:lvl6pPr>
                      <a:lvl7pPr marL="2971800" indent="-228600" eaLnBrk="0" fontAlgn="base" hangingPunct="0">
                        <a:spcBef>
                          <a:spcPct val="20000"/>
                        </a:spcBef>
                        <a:spcAft>
                          <a:spcPct val="0"/>
                        </a:spcAft>
                        <a:buClr>
                          <a:srgbClr val="39639D"/>
                        </a:buClr>
                        <a:buSzPct val="65000"/>
                        <a:buFont typeface="Wingdings 2" charset="2"/>
                        <a:defRPr sz="1500">
                          <a:solidFill>
                            <a:schemeClr val="tx1"/>
                          </a:solidFill>
                          <a:latin typeface="Verdana" charset="0"/>
                          <a:ea typeface="ＭＳ Ｐゴシック" charset="-128"/>
                        </a:defRPr>
                      </a:lvl7pPr>
                      <a:lvl8pPr marL="3429000" indent="-228600" eaLnBrk="0" fontAlgn="base" hangingPunct="0">
                        <a:spcBef>
                          <a:spcPct val="20000"/>
                        </a:spcBef>
                        <a:spcAft>
                          <a:spcPct val="0"/>
                        </a:spcAft>
                        <a:buClr>
                          <a:srgbClr val="39639D"/>
                        </a:buClr>
                        <a:buSzPct val="65000"/>
                        <a:buFont typeface="Wingdings 2" charset="2"/>
                        <a:defRPr sz="1500">
                          <a:solidFill>
                            <a:schemeClr val="tx1"/>
                          </a:solidFill>
                          <a:latin typeface="Verdana" charset="0"/>
                          <a:ea typeface="ＭＳ Ｐゴシック" charset="-128"/>
                        </a:defRPr>
                      </a:lvl8pPr>
                      <a:lvl9pPr marL="3886200" indent="-228600" eaLnBrk="0" fontAlgn="base" hangingPunct="0">
                        <a:spcBef>
                          <a:spcPct val="20000"/>
                        </a:spcBef>
                        <a:spcAft>
                          <a:spcPct val="0"/>
                        </a:spcAft>
                        <a:buClr>
                          <a:srgbClr val="39639D"/>
                        </a:buClr>
                        <a:buSzPct val="65000"/>
                        <a:buFont typeface="Wingdings 2" charset="2"/>
                        <a:defRPr sz="1500">
                          <a:solidFill>
                            <a:schemeClr val="tx1"/>
                          </a:solidFill>
                          <a:latin typeface="Verdana"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Tahoma" charset="0"/>
                          <a:ea typeface="ＭＳ Ｐゴシック" charset="-128"/>
                        </a:rPr>
                        <a:t>removes </a:t>
                      </a:r>
                      <a:r>
                        <a:rPr kumimoji="0" lang="en-US" altLang="en-US" sz="1800" b="1" i="0" u="none" strike="noStrike" cap="none" normalizeH="0" baseline="0" dirty="0">
                          <a:ln>
                            <a:noFill/>
                          </a:ln>
                          <a:solidFill>
                            <a:schemeClr val="tx1"/>
                          </a:solidFill>
                          <a:effectLst/>
                          <a:latin typeface="Tahoma" charset="0"/>
                          <a:ea typeface="ＭＳ Ｐゴシック" charset="-128"/>
                        </a:rPr>
                        <a:t>all</a:t>
                      </a:r>
                      <a:r>
                        <a:rPr kumimoji="0" lang="en-US" altLang="en-US" sz="1800" b="0" i="0" u="none" strike="noStrike" cap="none" normalizeH="0" baseline="0" dirty="0">
                          <a:ln>
                            <a:noFill/>
                          </a:ln>
                          <a:solidFill>
                            <a:schemeClr val="tx1"/>
                          </a:solidFill>
                          <a:effectLst/>
                          <a:latin typeface="Tahoma" charset="0"/>
                          <a:ea typeface="ＭＳ Ｐゴシック" charset="-128"/>
                        </a:rPr>
                        <a:t> key/value pairs from the map</a:t>
                      </a:r>
                    </a:p>
                  </a:txBody>
                  <a:tcPr marL="91444" marR="91444" marT="45731" marB="45731" horzOverflow="overflow"/>
                </a:tc>
                <a:extLst>
                  <a:ext uri="{0D108BD9-81ED-4DB2-BD59-A6C34878D82A}">
                    <a16:rowId xmlns:a16="http://schemas.microsoft.com/office/drawing/2014/main" val="2407604290"/>
                  </a:ext>
                </a:extLst>
              </a:tr>
              <a:tr h="462935">
                <a:tc>
                  <a:txBody>
                    <a:bodyPr/>
                    <a:lstStyle>
                      <a:lvl1pPr eaLnBrk="0" hangingPunct="0">
                        <a:spcBef>
                          <a:spcPct val="20000"/>
                        </a:spcBef>
                        <a:buClr>
                          <a:srgbClr val="EB641B"/>
                        </a:buClr>
                        <a:buSzPct val="95000"/>
                        <a:buFont typeface="Wingdings 2" charset="2"/>
                        <a:defRPr sz="2000">
                          <a:solidFill>
                            <a:schemeClr val="tx1"/>
                          </a:solidFill>
                          <a:latin typeface="Verdana" charset="0"/>
                          <a:ea typeface="ＭＳ Ｐゴシック" charset="-128"/>
                        </a:defRPr>
                      </a:lvl1pPr>
                      <a:lvl2pPr marL="742950" indent="-285750" eaLnBrk="0" hangingPunct="0">
                        <a:spcBef>
                          <a:spcPct val="20000"/>
                        </a:spcBef>
                        <a:buClr>
                          <a:schemeClr val="accent1"/>
                        </a:buClr>
                        <a:buSzPct val="85000"/>
                        <a:buFont typeface="Wingdings 2" charset="2"/>
                        <a:defRPr>
                          <a:solidFill>
                            <a:schemeClr val="tx1"/>
                          </a:solidFill>
                          <a:latin typeface="Verdana" charset="0"/>
                          <a:ea typeface="ＭＳ Ｐゴシック" charset="-128"/>
                        </a:defRPr>
                      </a:lvl2pPr>
                      <a:lvl3pPr marL="1143000" indent="-228600" eaLnBrk="0" hangingPunct="0">
                        <a:spcBef>
                          <a:spcPct val="20000"/>
                        </a:spcBef>
                        <a:buClr>
                          <a:schemeClr val="accent2"/>
                        </a:buClr>
                        <a:buSzPct val="70000"/>
                        <a:buFont typeface="Wingdings 2" charset="2"/>
                        <a:defRPr sz="1600">
                          <a:solidFill>
                            <a:schemeClr val="tx1"/>
                          </a:solidFill>
                          <a:latin typeface="Verdana" charset="0"/>
                          <a:ea typeface="ＭＳ Ｐゴシック" charset="-128"/>
                        </a:defRPr>
                      </a:lvl3pPr>
                      <a:lvl4pPr marL="1600200" indent="-228600" eaLnBrk="0" hangingPunct="0">
                        <a:spcBef>
                          <a:spcPct val="20000"/>
                        </a:spcBef>
                        <a:buClr>
                          <a:srgbClr val="EB641B"/>
                        </a:buClr>
                        <a:buSzPct val="65000"/>
                        <a:buFont typeface="Wingdings 2" charset="2"/>
                        <a:defRPr sz="1500">
                          <a:solidFill>
                            <a:schemeClr val="tx1"/>
                          </a:solidFill>
                          <a:latin typeface="Verdana" charset="0"/>
                          <a:ea typeface="ＭＳ Ｐゴシック" charset="-128"/>
                        </a:defRPr>
                      </a:lvl4pPr>
                      <a:lvl5pPr marL="2057400" indent="-228600" eaLnBrk="0" hangingPunct="0">
                        <a:spcBef>
                          <a:spcPct val="20000"/>
                        </a:spcBef>
                        <a:buClr>
                          <a:srgbClr val="39639D"/>
                        </a:buClr>
                        <a:buSzPct val="65000"/>
                        <a:buFont typeface="Wingdings 2" charset="2"/>
                        <a:defRPr sz="1500">
                          <a:solidFill>
                            <a:schemeClr val="tx1"/>
                          </a:solidFill>
                          <a:latin typeface="Verdana" charset="0"/>
                          <a:ea typeface="ＭＳ Ｐゴシック" charset="-128"/>
                        </a:defRPr>
                      </a:lvl5pPr>
                      <a:lvl6pPr marL="2514600" indent="-228600" eaLnBrk="0" fontAlgn="base" hangingPunct="0">
                        <a:spcBef>
                          <a:spcPct val="20000"/>
                        </a:spcBef>
                        <a:spcAft>
                          <a:spcPct val="0"/>
                        </a:spcAft>
                        <a:buClr>
                          <a:srgbClr val="39639D"/>
                        </a:buClr>
                        <a:buSzPct val="65000"/>
                        <a:buFont typeface="Wingdings 2" charset="2"/>
                        <a:defRPr sz="1500">
                          <a:solidFill>
                            <a:schemeClr val="tx1"/>
                          </a:solidFill>
                          <a:latin typeface="Verdana" charset="0"/>
                          <a:ea typeface="ＭＳ Ｐゴシック" charset="-128"/>
                        </a:defRPr>
                      </a:lvl6pPr>
                      <a:lvl7pPr marL="2971800" indent="-228600" eaLnBrk="0" fontAlgn="base" hangingPunct="0">
                        <a:spcBef>
                          <a:spcPct val="20000"/>
                        </a:spcBef>
                        <a:spcAft>
                          <a:spcPct val="0"/>
                        </a:spcAft>
                        <a:buClr>
                          <a:srgbClr val="39639D"/>
                        </a:buClr>
                        <a:buSzPct val="65000"/>
                        <a:buFont typeface="Wingdings 2" charset="2"/>
                        <a:defRPr sz="1500">
                          <a:solidFill>
                            <a:schemeClr val="tx1"/>
                          </a:solidFill>
                          <a:latin typeface="Verdana" charset="0"/>
                          <a:ea typeface="ＭＳ Ｐゴシック" charset="-128"/>
                        </a:defRPr>
                      </a:lvl7pPr>
                      <a:lvl8pPr marL="3429000" indent="-228600" eaLnBrk="0" fontAlgn="base" hangingPunct="0">
                        <a:spcBef>
                          <a:spcPct val="20000"/>
                        </a:spcBef>
                        <a:spcAft>
                          <a:spcPct val="0"/>
                        </a:spcAft>
                        <a:buClr>
                          <a:srgbClr val="39639D"/>
                        </a:buClr>
                        <a:buSzPct val="65000"/>
                        <a:buFont typeface="Wingdings 2" charset="2"/>
                        <a:defRPr sz="1500">
                          <a:solidFill>
                            <a:schemeClr val="tx1"/>
                          </a:solidFill>
                          <a:latin typeface="Verdana" charset="0"/>
                          <a:ea typeface="ＭＳ Ｐゴシック" charset="-128"/>
                        </a:defRPr>
                      </a:lvl8pPr>
                      <a:lvl9pPr marL="3886200" indent="-228600" eaLnBrk="0" fontAlgn="base" hangingPunct="0">
                        <a:spcBef>
                          <a:spcPct val="20000"/>
                        </a:spcBef>
                        <a:spcAft>
                          <a:spcPct val="0"/>
                        </a:spcAft>
                        <a:buClr>
                          <a:srgbClr val="39639D"/>
                        </a:buClr>
                        <a:buSzPct val="65000"/>
                        <a:buFont typeface="Wingdings 2" charset="2"/>
                        <a:defRPr sz="1500">
                          <a:solidFill>
                            <a:schemeClr val="tx1"/>
                          </a:solidFill>
                          <a:latin typeface="Verdana"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Courier New" charset="0"/>
                          <a:ea typeface="ＭＳ Ｐゴシック" charset="-128"/>
                        </a:rPr>
                        <a:t>size()</a:t>
                      </a:r>
                      <a:endParaRPr kumimoji="0" lang="en-US" altLang="en-US" sz="1800" b="0" i="0" u="none" strike="noStrike" cap="none" normalizeH="0" baseline="0">
                        <a:ln>
                          <a:noFill/>
                        </a:ln>
                        <a:solidFill>
                          <a:schemeClr val="tx1"/>
                        </a:solidFill>
                        <a:effectLst/>
                        <a:latin typeface="Arial" charset="0"/>
                        <a:ea typeface="ＭＳ Ｐゴシック" charset="-128"/>
                      </a:endParaRPr>
                    </a:p>
                  </a:txBody>
                  <a:tcPr marL="91444" marR="91444" marT="45731" marB="45731" horzOverflow="overflow"/>
                </a:tc>
                <a:tc>
                  <a:txBody>
                    <a:bodyPr/>
                    <a:lstStyle>
                      <a:lvl1pPr eaLnBrk="0" hangingPunct="0">
                        <a:spcBef>
                          <a:spcPct val="20000"/>
                        </a:spcBef>
                        <a:buClr>
                          <a:srgbClr val="EB641B"/>
                        </a:buClr>
                        <a:buSzPct val="95000"/>
                        <a:buFont typeface="Wingdings 2" charset="2"/>
                        <a:defRPr sz="2000">
                          <a:solidFill>
                            <a:schemeClr val="tx1"/>
                          </a:solidFill>
                          <a:latin typeface="Verdana" charset="0"/>
                          <a:ea typeface="ＭＳ Ｐゴシック" charset="-128"/>
                        </a:defRPr>
                      </a:lvl1pPr>
                      <a:lvl2pPr marL="742950" indent="-285750" eaLnBrk="0" hangingPunct="0">
                        <a:spcBef>
                          <a:spcPct val="20000"/>
                        </a:spcBef>
                        <a:buClr>
                          <a:schemeClr val="accent1"/>
                        </a:buClr>
                        <a:buSzPct val="85000"/>
                        <a:buFont typeface="Wingdings 2" charset="2"/>
                        <a:defRPr>
                          <a:solidFill>
                            <a:schemeClr val="tx1"/>
                          </a:solidFill>
                          <a:latin typeface="Verdana" charset="0"/>
                          <a:ea typeface="ＭＳ Ｐゴシック" charset="-128"/>
                        </a:defRPr>
                      </a:lvl2pPr>
                      <a:lvl3pPr marL="1143000" indent="-228600" eaLnBrk="0" hangingPunct="0">
                        <a:spcBef>
                          <a:spcPct val="20000"/>
                        </a:spcBef>
                        <a:buClr>
                          <a:schemeClr val="accent2"/>
                        </a:buClr>
                        <a:buSzPct val="70000"/>
                        <a:buFont typeface="Wingdings 2" charset="2"/>
                        <a:defRPr sz="1600">
                          <a:solidFill>
                            <a:schemeClr val="tx1"/>
                          </a:solidFill>
                          <a:latin typeface="Verdana" charset="0"/>
                          <a:ea typeface="ＭＳ Ｐゴシック" charset="-128"/>
                        </a:defRPr>
                      </a:lvl3pPr>
                      <a:lvl4pPr marL="1600200" indent="-228600" eaLnBrk="0" hangingPunct="0">
                        <a:spcBef>
                          <a:spcPct val="20000"/>
                        </a:spcBef>
                        <a:buClr>
                          <a:srgbClr val="EB641B"/>
                        </a:buClr>
                        <a:buSzPct val="65000"/>
                        <a:buFont typeface="Wingdings 2" charset="2"/>
                        <a:defRPr sz="1500">
                          <a:solidFill>
                            <a:schemeClr val="tx1"/>
                          </a:solidFill>
                          <a:latin typeface="Verdana" charset="0"/>
                          <a:ea typeface="ＭＳ Ｐゴシック" charset="-128"/>
                        </a:defRPr>
                      </a:lvl4pPr>
                      <a:lvl5pPr marL="2057400" indent="-228600" eaLnBrk="0" hangingPunct="0">
                        <a:spcBef>
                          <a:spcPct val="20000"/>
                        </a:spcBef>
                        <a:buClr>
                          <a:srgbClr val="39639D"/>
                        </a:buClr>
                        <a:buSzPct val="65000"/>
                        <a:buFont typeface="Wingdings 2" charset="2"/>
                        <a:defRPr sz="1500">
                          <a:solidFill>
                            <a:schemeClr val="tx1"/>
                          </a:solidFill>
                          <a:latin typeface="Verdana" charset="0"/>
                          <a:ea typeface="ＭＳ Ｐゴシック" charset="-128"/>
                        </a:defRPr>
                      </a:lvl5pPr>
                      <a:lvl6pPr marL="2514600" indent="-228600" eaLnBrk="0" fontAlgn="base" hangingPunct="0">
                        <a:spcBef>
                          <a:spcPct val="20000"/>
                        </a:spcBef>
                        <a:spcAft>
                          <a:spcPct val="0"/>
                        </a:spcAft>
                        <a:buClr>
                          <a:srgbClr val="39639D"/>
                        </a:buClr>
                        <a:buSzPct val="65000"/>
                        <a:buFont typeface="Wingdings 2" charset="2"/>
                        <a:defRPr sz="1500">
                          <a:solidFill>
                            <a:schemeClr val="tx1"/>
                          </a:solidFill>
                          <a:latin typeface="Verdana" charset="0"/>
                          <a:ea typeface="ＭＳ Ｐゴシック" charset="-128"/>
                        </a:defRPr>
                      </a:lvl6pPr>
                      <a:lvl7pPr marL="2971800" indent="-228600" eaLnBrk="0" fontAlgn="base" hangingPunct="0">
                        <a:spcBef>
                          <a:spcPct val="20000"/>
                        </a:spcBef>
                        <a:spcAft>
                          <a:spcPct val="0"/>
                        </a:spcAft>
                        <a:buClr>
                          <a:srgbClr val="39639D"/>
                        </a:buClr>
                        <a:buSzPct val="65000"/>
                        <a:buFont typeface="Wingdings 2" charset="2"/>
                        <a:defRPr sz="1500">
                          <a:solidFill>
                            <a:schemeClr val="tx1"/>
                          </a:solidFill>
                          <a:latin typeface="Verdana" charset="0"/>
                          <a:ea typeface="ＭＳ Ｐゴシック" charset="-128"/>
                        </a:defRPr>
                      </a:lvl7pPr>
                      <a:lvl8pPr marL="3429000" indent="-228600" eaLnBrk="0" fontAlgn="base" hangingPunct="0">
                        <a:spcBef>
                          <a:spcPct val="20000"/>
                        </a:spcBef>
                        <a:spcAft>
                          <a:spcPct val="0"/>
                        </a:spcAft>
                        <a:buClr>
                          <a:srgbClr val="39639D"/>
                        </a:buClr>
                        <a:buSzPct val="65000"/>
                        <a:buFont typeface="Wingdings 2" charset="2"/>
                        <a:defRPr sz="1500">
                          <a:solidFill>
                            <a:schemeClr val="tx1"/>
                          </a:solidFill>
                          <a:latin typeface="Verdana" charset="0"/>
                          <a:ea typeface="ＭＳ Ｐゴシック" charset="-128"/>
                        </a:defRPr>
                      </a:lvl8pPr>
                      <a:lvl9pPr marL="3886200" indent="-228600" eaLnBrk="0" fontAlgn="base" hangingPunct="0">
                        <a:spcBef>
                          <a:spcPct val="20000"/>
                        </a:spcBef>
                        <a:spcAft>
                          <a:spcPct val="0"/>
                        </a:spcAft>
                        <a:buClr>
                          <a:srgbClr val="39639D"/>
                        </a:buClr>
                        <a:buSzPct val="65000"/>
                        <a:buFont typeface="Wingdings 2" charset="2"/>
                        <a:defRPr sz="1500">
                          <a:solidFill>
                            <a:schemeClr val="tx1"/>
                          </a:solidFill>
                          <a:latin typeface="Verdana"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Tahoma" charset="0"/>
                          <a:ea typeface="ＭＳ Ｐゴシック" charset="-128"/>
                        </a:rPr>
                        <a:t>returns the number of key/value pairs in the map</a:t>
                      </a:r>
                    </a:p>
                  </a:txBody>
                  <a:tcPr marL="91444" marR="91444" marT="45731" marB="45731" horzOverflow="overflow"/>
                </a:tc>
                <a:extLst>
                  <a:ext uri="{0D108BD9-81ED-4DB2-BD59-A6C34878D82A}">
                    <a16:rowId xmlns:a16="http://schemas.microsoft.com/office/drawing/2014/main" val="1306100166"/>
                  </a:ext>
                </a:extLst>
              </a:tr>
              <a:tr h="462935">
                <a:tc>
                  <a:txBody>
                    <a:bodyPr/>
                    <a:lstStyle>
                      <a:lvl1pPr eaLnBrk="0" hangingPunct="0">
                        <a:spcBef>
                          <a:spcPct val="20000"/>
                        </a:spcBef>
                        <a:buClr>
                          <a:srgbClr val="EB641B"/>
                        </a:buClr>
                        <a:buSzPct val="95000"/>
                        <a:buFont typeface="Wingdings 2" charset="2"/>
                        <a:defRPr sz="2000">
                          <a:solidFill>
                            <a:schemeClr val="tx1"/>
                          </a:solidFill>
                          <a:latin typeface="Verdana" charset="0"/>
                          <a:ea typeface="ＭＳ Ｐゴシック" charset="-128"/>
                        </a:defRPr>
                      </a:lvl1pPr>
                      <a:lvl2pPr marL="742950" indent="-285750" eaLnBrk="0" hangingPunct="0">
                        <a:spcBef>
                          <a:spcPct val="20000"/>
                        </a:spcBef>
                        <a:buClr>
                          <a:schemeClr val="accent1"/>
                        </a:buClr>
                        <a:buSzPct val="85000"/>
                        <a:buFont typeface="Wingdings 2" charset="2"/>
                        <a:defRPr>
                          <a:solidFill>
                            <a:schemeClr val="tx1"/>
                          </a:solidFill>
                          <a:latin typeface="Verdana" charset="0"/>
                          <a:ea typeface="ＭＳ Ｐゴシック" charset="-128"/>
                        </a:defRPr>
                      </a:lvl2pPr>
                      <a:lvl3pPr marL="1143000" indent="-228600" eaLnBrk="0" hangingPunct="0">
                        <a:spcBef>
                          <a:spcPct val="20000"/>
                        </a:spcBef>
                        <a:buClr>
                          <a:schemeClr val="accent2"/>
                        </a:buClr>
                        <a:buSzPct val="70000"/>
                        <a:buFont typeface="Wingdings 2" charset="2"/>
                        <a:defRPr sz="1600">
                          <a:solidFill>
                            <a:schemeClr val="tx1"/>
                          </a:solidFill>
                          <a:latin typeface="Verdana" charset="0"/>
                          <a:ea typeface="ＭＳ Ｐゴシック" charset="-128"/>
                        </a:defRPr>
                      </a:lvl3pPr>
                      <a:lvl4pPr marL="1600200" indent="-228600" eaLnBrk="0" hangingPunct="0">
                        <a:spcBef>
                          <a:spcPct val="20000"/>
                        </a:spcBef>
                        <a:buClr>
                          <a:srgbClr val="EB641B"/>
                        </a:buClr>
                        <a:buSzPct val="65000"/>
                        <a:buFont typeface="Wingdings 2" charset="2"/>
                        <a:defRPr sz="1500">
                          <a:solidFill>
                            <a:schemeClr val="tx1"/>
                          </a:solidFill>
                          <a:latin typeface="Verdana" charset="0"/>
                          <a:ea typeface="ＭＳ Ｐゴシック" charset="-128"/>
                        </a:defRPr>
                      </a:lvl4pPr>
                      <a:lvl5pPr marL="2057400" indent="-228600" eaLnBrk="0" hangingPunct="0">
                        <a:spcBef>
                          <a:spcPct val="20000"/>
                        </a:spcBef>
                        <a:buClr>
                          <a:srgbClr val="39639D"/>
                        </a:buClr>
                        <a:buSzPct val="65000"/>
                        <a:buFont typeface="Wingdings 2" charset="2"/>
                        <a:defRPr sz="1500">
                          <a:solidFill>
                            <a:schemeClr val="tx1"/>
                          </a:solidFill>
                          <a:latin typeface="Verdana" charset="0"/>
                          <a:ea typeface="ＭＳ Ｐゴシック" charset="-128"/>
                        </a:defRPr>
                      </a:lvl5pPr>
                      <a:lvl6pPr marL="2514600" indent="-228600" eaLnBrk="0" fontAlgn="base" hangingPunct="0">
                        <a:spcBef>
                          <a:spcPct val="20000"/>
                        </a:spcBef>
                        <a:spcAft>
                          <a:spcPct val="0"/>
                        </a:spcAft>
                        <a:buClr>
                          <a:srgbClr val="39639D"/>
                        </a:buClr>
                        <a:buSzPct val="65000"/>
                        <a:buFont typeface="Wingdings 2" charset="2"/>
                        <a:defRPr sz="1500">
                          <a:solidFill>
                            <a:schemeClr val="tx1"/>
                          </a:solidFill>
                          <a:latin typeface="Verdana" charset="0"/>
                          <a:ea typeface="ＭＳ Ｐゴシック" charset="-128"/>
                        </a:defRPr>
                      </a:lvl6pPr>
                      <a:lvl7pPr marL="2971800" indent="-228600" eaLnBrk="0" fontAlgn="base" hangingPunct="0">
                        <a:spcBef>
                          <a:spcPct val="20000"/>
                        </a:spcBef>
                        <a:spcAft>
                          <a:spcPct val="0"/>
                        </a:spcAft>
                        <a:buClr>
                          <a:srgbClr val="39639D"/>
                        </a:buClr>
                        <a:buSzPct val="65000"/>
                        <a:buFont typeface="Wingdings 2" charset="2"/>
                        <a:defRPr sz="1500">
                          <a:solidFill>
                            <a:schemeClr val="tx1"/>
                          </a:solidFill>
                          <a:latin typeface="Verdana" charset="0"/>
                          <a:ea typeface="ＭＳ Ｐゴシック" charset="-128"/>
                        </a:defRPr>
                      </a:lvl7pPr>
                      <a:lvl8pPr marL="3429000" indent="-228600" eaLnBrk="0" fontAlgn="base" hangingPunct="0">
                        <a:spcBef>
                          <a:spcPct val="20000"/>
                        </a:spcBef>
                        <a:spcAft>
                          <a:spcPct val="0"/>
                        </a:spcAft>
                        <a:buClr>
                          <a:srgbClr val="39639D"/>
                        </a:buClr>
                        <a:buSzPct val="65000"/>
                        <a:buFont typeface="Wingdings 2" charset="2"/>
                        <a:defRPr sz="1500">
                          <a:solidFill>
                            <a:schemeClr val="tx1"/>
                          </a:solidFill>
                          <a:latin typeface="Verdana" charset="0"/>
                          <a:ea typeface="ＭＳ Ｐゴシック" charset="-128"/>
                        </a:defRPr>
                      </a:lvl8pPr>
                      <a:lvl9pPr marL="3886200" indent="-228600" eaLnBrk="0" fontAlgn="base" hangingPunct="0">
                        <a:spcBef>
                          <a:spcPct val="20000"/>
                        </a:spcBef>
                        <a:spcAft>
                          <a:spcPct val="0"/>
                        </a:spcAft>
                        <a:buClr>
                          <a:srgbClr val="39639D"/>
                        </a:buClr>
                        <a:buSzPct val="65000"/>
                        <a:buFont typeface="Wingdings 2" charset="2"/>
                        <a:defRPr sz="1500">
                          <a:solidFill>
                            <a:schemeClr val="tx1"/>
                          </a:solidFill>
                          <a:latin typeface="Verdana"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Courier New" charset="0"/>
                          <a:ea typeface="ＭＳ Ｐゴシック" charset="-128"/>
                        </a:rPr>
                        <a:t>isEmpty()</a:t>
                      </a:r>
                      <a:endParaRPr kumimoji="0" lang="en-US" altLang="en-US" sz="1800" b="0" i="0" u="none" strike="noStrike" cap="none" normalizeH="0" baseline="0">
                        <a:ln>
                          <a:noFill/>
                        </a:ln>
                        <a:solidFill>
                          <a:schemeClr val="tx1"/>
                        </a:solidFill>
                        <a:effectLst/>
                        <a:latin typeface="Arial" charset="0"/>
                        <a:ea typeface="ＭＳ Ｐゴシック" charset="-128"/>
                      </a:endParaRPr>
                    </a:p>
                  </a:txBody>
                  <a:tcPr marL="91444" marR="91444" marT="45731" marB="45731" horzOverflow="overflow"/>
                </a:tc>
                <a:tc>
                  <a:txBody>
                    <a:bodyPr/>
                    <a:lstStyle>
                      <a:lvl1pPr eaLnBrk="0" hangingPunct="0">
                        <a:spcBef>
                          <a:spcPct val="20000"/>
                        </a:spcBef>
                        <a:buClr>
                          <a:srgbClr val="EB641B"/>
                        </a:buClr>
                        <a:buSzPct val="95000"/>
                        <a:buFont typeface="Wingdings 2" charset="2"/>
                        <a:defRPr sz="2000">
                          <a:solidFill>
                            <a:schemeClr val="tx1"/>
                          </a:solidFill>
                          <a:latin typeface="Verdana" charset="0"/>
                          <a:ea typeface="ＭＳ Ｐゴシック" charset="-128"/>
                        </a:defRPr>
                      </a:lvl1pPr>
                      <a:lvl2pPr marL="742950" indent="-285750" eaLnBrk="0" hangingPunct="0">
                        <a:spcBef>
                          <a:spcPct val="20000"/>
                        </a:spcBef>
                        <a:buClr>
                          <a:schemeClr val="accent1"/>
                        </a:buClr>
                        <a:buSzPct val="85000"/>
                        <a:buFont typeface="Wingdings 2" charset="2"/>
                        <a:defRPr>
                          <a:solidFill>
                            <a:schemeClr val="tx1"/>
                          </a:solidFill>
                          <a:latin typeface="Verdana" charset="0"/>
                          <a:ea typeface="ＭＳ Ｐゴシック" charset="-128"/>
                        </a:defRPr>
                      </a:lvl2pPr>
                      <a:lvl3pPr marL="1143000" indent="-228600" eaLnBrk="0" hangingPunct="0">
                        <a:spcBef>
                          <a:spcPct val="20000"/>
                        </a:spcBef>
                        <a:buClr>
                          <a:schemeClr val="accent2"/>
                        </a:buClr>
                        <a:buSzPct val="70000"/>
                        <a:buFont typeface="Wingdings 2" charset="2"/>
                        <a:defRPr sz="1600">
                          <a:solidFill>
                            <a:schemeClr val="tx1"/>
                          </a:solidFill>
                          <a:latin typeface="Verdana" charset="0"/>
                          <a:ea typeface="ＭＳ Ｐゴシック" charset="-128"/>
                        </a:defRPr>
                      </a:lvl3pPr>
                      <a:lvl4pPr marL="1600200" indent="-228600" eaLnBrk="0" hangingPunct="0">
                        <a:spcBef>
                          <a:spcPct val="20000"/>
                        </a:spcBef>
                        <a:buClr>
                          <a:srgbClr val="EB641B"/>
                        </a:buClr>
                        <a:buSzPct val="65000"/>
                        <a:buFont typeface="Wingdings 2" charset="2"/>
                        <a:defRPr sz="1500">
                          <a:solidFill>
                            <a:schemeClr val="tx1"/>
                          </a:solidFill>
                          <a:latin typeface="Verdana" charset="0"/>
                          <a:ea typeface="ＭＳ Ｐゴシック" charset="-128"/>
                        </a:defRPr>
                      </a:lvl4pPr>
                      <a:lvl5pPr marL="2057400" indent="-228600" eaLnBrk="0" hangingPunct="0">
                        <a:spcBef>
                          <a:spcPct val="20000"/>
                        </a:spcBef>
                        <a:buClr>
                          <a:srgbClr val="39639D"/>
                        </a:buClr>
                        <a:buSzPct val="65000"/>
                        <a:buFont typeface="Wingdings 2" charset="2"/>
                        <a:defRPr sz="1500">
                          <a:solidFill>
                            <a:schemeClr val="tx1"/>
                          </a:solidFill>
                          <a:latin typeface="Verdana" charset="0"/>
                          <a:ea typeface="ＭＳ Ｐゴシック" charset="-128"/>
                        </a:defRPr>
                      </a:lvl5pPr>
                      <a:lvl6pPr marL="2514600" indent="-228600" eaLnBrk="0" fontAlgn="base" hangingPunct="0">
                        <a:spcBef>
                          <a:spcPct val="20000"/>
                        </a:spcBef>
                        <a:spcAft>
                          <a:spcPct val="0"/>
                        </a:spcAft>
                        <a:buClr>
                          <a:srgbClr val="39639D"/>
                        </a:buClr>
                        <a:buSzPct val="65000"/>
                        <a:buFont typeface="Wingdings 2" charset="2"/>
                        <a:defRPr sz="1500">
                          <a:solidFill>
                            <a:schemeClr val="tx1"/>
                          </a:solidFill>
                          <a:latin typeface="Verdana" charset="0"/>
                          <a:ea typeface="ＭＳ Ｐゴシック" charset="-128"/>
                        </a:defRPr>
                      </a:lvl6pPr>
                      <a:lvl7pPr marL="2971800" indent="-228600" eaLnBrk="0" fontAlgn="base" hangingPunct="0">
                        <a:spcBef>
                          <a:spcPct val="20000"/>
                        </a:spcBef>
                        <a:spcAft>
                          <a:spcPct val="0"/>
                        </a:spcAft>
                        <a:buClr>
                          <a:srgbClr val="39639D"/>
                        </a:buClr>
                        <a:buSzPct val="65000"/>
                        <a:buFont typeface="Wingdings 2" charset="2"/>
                        <a:defRPr sz="1500">
                          <a:solidFill>
                            <a:schemeClr val="tx1"/>
                          </a:solidFill>
                          <a:latin typeface="Verdana" charset="0"/>
                          <a:ea typeface="ＭＳ Ｐゴシック" charset="-128"/>
                        </a:defRPr>
                      </a:lvl7pPr>
                      <a:lvl8pPr marL="3429000" indent="-228600" eaLnBrk="0" fontAlgn="base" hangingPunct="0">
                        <a:spcBef>
                          <a:spcPct val="20000"/>
                        </a:spcBef>
                        <a:spcAft>
                          <a:spcPct val="0"/>
                        </a:spcAft>
                        <a:buClr>
                          <a:srgbClr val="39639D"/>
                        </a:buClr>
                        <a:buSzPct val="65000"/>
                        <a:buFont typeface="Wingdings 2" charset="2"/>
                        <a:defRPr sz="1500">
                          <a:solidFill>
                            <a:schemeClr val="tx1"/>
                          </a:solidFill>
                          <a:latin typeface="Verdana" charset="0"/>
                          <a:ea typeface="ＭＳ Ｐゴシック" charset="-128"/>
                        </a:defRPr>
                      </a:lvl8pPr>
                      <a:lvl9pPr marL="3886200" indent="-228600" eaLnBrk="0" fontAlgn="base" hangingPunct="0">
                        <a:spcBef>
                          <a:spcPct val="20000"/>
                        </a:spcBef>
                        <a:spcAft>
                          <a:spcPct val="0"/>
                        </a:spcAft>
                        <a:buClr>
                          <a:srgbClr val="39639D"/>
                        </a:buClr>
                        <a:buSzPct val="65000"/>
                        <a:buFont typeface="Wingdings 2" charset="2"/>
                        <a:defRPr sz="1500">
                          <a:solidFill>
                            <a:schemeClr val="tx1"/>
                          </a:solidFill>
                          <a:latin typeface="Verdana"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Tahoma" charset="0"/>
                          <a:ea typeface="ＭＳ Ｐゴシック" charset="-128"/>
                        </a:rPr>
                        <a:t>returns </a:t>
                      </a:r>
                      <a:r>
                        <a:rPr kumimoji="0" lang="en-US" altLang="en-US" sz="1800" b="0" i="0" u="none" strike="noStrike" cap="none" normalizeH="0" baseline="0" dirty="0">
                          <a:ln>
                            <a:noFill/>
                          </a:ln>
                          <a:solidFill>
                            <a:schemeClr val="tx1"/>
                          </a:solidFill>
                          <a:effectLst/>
                          <a:latin typeface="Courier New" charset="0"/>
                          <a:ea typeface="ＭＳ Ｐゴシック" charset="-128"/>
                        </a:rPr>
                        <a:t>true</a:t>
                      </a:r>
                      <a:r>
                        <a:rPr kumimoji="0" lang="en-US" altLang="en-US" sz="1800" b="0" i="0" u="none" strike="noStrike" cap="none" normalizeH="0" baseline="0" dirty="0">
                          <a:ln>
                            <a:noFill/>
                          </a:ln>
                          <a:solidFill>
                            <a:schemeClr val="tx1"/>
                          </a:solidFill>
                          <a:effectLst/>
                          <a:latin typeface="Tahoma" charset="0"/>
                          <a:ea typeface="ＭＳ Ｐゴシック" charset="-128"/>
                        </a:rPr>
                        <a:t> if the map's size is 0</a:t>
                      </a:r>
                    </a:p>
                  </a:txBody>
                  <a:tcPr marL="91444" marR="91444" marT="45731" marB="45731" horzOverflow="overflow"/>
                </a:tc>
                <a:extLst>
                  <a:ext uri="{0D108BD9-81ED-4DB2-BD59-A6C34878D82A}">
                    <a16:rowId xmlns:a16="http://schemas.microsoft.com/office/drawing/2014/main" val="4220966113"/>
                  </a:ext>
                </a:extLst>
              </a:tr>
              <a:tr h="462935">
                <a:tc>
                  <a:txBody>
                    <a:bodyPr/>
                    <a:lstStyle>
                      <a:lvl1pPr eaLnBrk="0" hangingPunct="0">
                        <a:spcBef>
                          <a:spcPct val="20000"/>
                        </a:spcBef>
                        <a:buClr>
                          <a:srgbClr val="EB641B"/>
                        </a:buClr>
                        <a:buSzPct val="95000"/>
                        <a:buFont typeface="Wingdings 2" charset="2"/>
                        <a:defRPr sz="2000">
                          <a:solidFill>
                            <a:schemeClr val="tx1"/>
                          </a:solidFill>
                          <a:latin typeface="Verdana" charset="0"/>
                          <a:ea typeface="ＭＳ Ｐゴシック" charset="-128"/>
                        </a:defRPr>
                      </a:lvl1pPr>
                      <a:lvl2pPr marL="742950" indent="-285750" eaLnBrk="0" hangingPunct="0">
                        <a:spcBef>
                          <a:spcPct val="20000"/>
                        </a:spcBef>
                        <a:buClr>
                          <a:schemeClr val="accent1"/>
                        </a:buClr>
                        <a:buSzPct val="85000"/>
                        <a:buFont typeface="Wingdings 2" charset="2"/>
                        <a:defRPr>
                          <a:solidFill>
                            <a:schemeClr val="tx1"/>
                          </a:solidFill>
                          <a:latin typeface="Verdana" charset="0"/>
                          <a:ea typeface="ＭＳ Ｐゴシック" charset="-128"/>
                        </a:defRPr>
                      </a:lvl2pPr>
                      <a:lvl3pPr marL="1143000" indent="-228600" eaLnBrk="0" hangingPunct="0">
                        <a:spcBef>
                          <a:spcPct val="20000"/>
                        </a:spcBef>
                        <a:buClr>
                          <a:schemeClr val="accent2"/>
                        </a:buClr>
                        <a:buSzPct val="70000"/>
                        <a:buFont typeface="Wingdings 2" charset="2"/>
                        <a:defRPr sz="1600">
                          <a:solidFill>
                            <a:schemeClr val="tx1"/>
                          </a:solidFill>
                          <a:latin typeface="Verdana" charset="0"/>
                          <a:ea typeface="ＭＳ Ｐゴシック" charset="-128"/>
                        </a:defRPr>
                      </a:lvl3pPr>
                      <a:lvl4pPr marL="1600200" indent="-228600" eaLnBrk="0" hangingPunct="0">
                        <a:spcBef>
                          <a:spcPct val="20000"/>
                        </a:spcBef>
                        <a:buClr>
                          <a:srgbClr val="EB641B"/>
                        </a:buClr>
                        <a:buSzPct val="65000"/>
                        <a:buFont typeface="Wingdings 2" charset="2"/>
                        <a:defRPr sz="1500">
                          <a:solidFill>
                            <a:schemeClr val="tx1"/>
                          </a:solidFill>
                          <a:latin typeface="Verdana" charset="0"/>
                          <a:ea typeface="ＭＳ Ｐゴシック" charset="-128"/>
                        </a:defRPr>
                      </a:lvl4pPr>
                      <a:lvl5pPr marL="2057400" indent="-228600" eaLnBrk="0" hangingPunct="0">
                        <a:spcBef>
                          <a:spcPct val="20000"/>
                        </a:spcBef>
                        <a:buClr>
                          <a:srgbClr val="39639D"/>
                        </a:buClr>
                        <a:buSzPct val="65000"/>
                        <a:buFont typeface="Wingdings 2" charset="2"/>
                        <a:defRPr sz="1500">
                          <a:solidFill>
                            <a:schemeClr val="tx1"/>
                          </a:solidFill>
                          <a:latin typeface="Verdana" charset="0"/>
                          <a:ea typeface="ＭＳ Ｐゴシック" charset="-128"/>
                        </a:defRPr>
                      </a:lvl5pPr>
                      <a:lvl6pPr marL="2514600" indent="-228600" eaLnBrk="0" fontAlgn="base" hangingPunct="0">
                        <a:spcBef>
                          <a:spcPct val="20000"/>
                        </a:spcBef>
                        <a:spcAft>
                          <a:spcPct val="0"/>
                        </a:spcAft>
                        <a:buClr>
                          <a:srgbClr val="39639D"/>
                        </a:buClr>
                        <a:buSzPct val="65000"/>
                        <a:buFont typeface="Wingdings 2" charset="2"/>
                        <a:defRPr sz="1500">
                          <a:solidFill>
                            <a:schemeClr val="tx1"/>
                          </a:solidFill>
                          <a:latin typeface="Verdana" charset="0"/>
                          <a:ea typeface="ＭＳ Ｐゴシック" charset="-128"/>
                        </a:defRPr>
                      </a:lvl6pPr>
                      <a:lvl7pPr marL="2971800" indent="-228600" eaLnBrk="0" fontAlgn="base" hangingPunct="0">
                        <a:spcBef>
                          <a:spcPct val="20000"/>
                        </a:spcBef>
                        <a:spcAft>
                          <a:spcPct val="0"/>
                        </a:spcAft>
                        <a:buClr>
                          <a:srgbClr val="39639D"/>
                        </a:buClr>
                        <a:buSzPct val="65000"/>
                        <a:buFont typeface="Wingdings 2" charset="2"/>
                        <a:defRPr sz="1500">
                          <a:solidFill>
                            <a:schemeClr val="tx1"/>
                          </a:solidFill>
                          <a:latin typeface="Verdana" charset="0"/>
                          <a:ea typeface="ＭＳ Ｐゴシック" charset="-128"/>
                        </a:defRPr>
                      </a:lvl7pPr>
                      <a:lvl8pPr marL="3429000" indent="-228600" eaLnBrk="0" fontAlgn="base" hangingPunct="0">
                        <a:spcBef>
                          <a:spcPct val="20000"/>
                        </a:spcBef>
                        <a:spcAft>
                          <a:spcPct val="0"/>
                        </a:spcAft>
                        <a:buClr>
                          <a:srgbClr val="39639D"/>
                        </a:buClr>
                        <a:buSzPct val="65000"/>
                        <a:buFont typeface="Wingdings 2" charset="2"/>
                        <a:defRPr sz="1500">
                          <a:solidFill>
                            <a:schemeClr val="tx1"/>
                          </a:solidFill>
                          <a:latin typeface="Verdana" charset="0"/>
                          <a:ea typeface="ＭＳ Ｐゴシック" charset="-128"/>
                        </a:defRPr>
                      </a:lvl8pPr>
                      <a:lvl9pPr marL="3886200" indent="-228600" eaLnBrk="0" fontAlgn="base" hangingPunct="0">
                        <a:spcBef>
                          <a:spcPct val="20000"/>
                        </a:spcBef>
                        <a:spcAft>
                          <a:spcPct val="0"/>
                        </a:spcAft>
                        <a:buClr>
                          <a:srgbClr val="39639D"/>
                        </a:buClr>
                        <a:buSzPct val="65000"/>
                        <a:buFont typeface="Wingdings 2" charset="2"/>
                        <a:defRPr sz="1500">
                          <a:solidFill>
                            <a:schemeClr val="tx1"/>
                          </a:solidFill>
                          <a:latin typeface="Verdana"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dirty="0" err="1">
                          <a:ln>
                            <a:noFill/>
                          </a:ln>
                          <a:solidFill>
                            <a:schemeClr val="tx1"/>
                          </a:solidFill>
                          <a:effectLst/>
                          <a:latin typeface="Courier New" charset="0"/>
                          <a:ea typeface="ＭＳ Ｐゴシック" charset="-128"/>
                        </a:rPr>
                        <a:t>toString</a:t>
                      </a:r>
                      <a:r>
                        <a:rPr kumimoji="0" lang="en-US" altLang="en-US" sz="1800" b="0" i="0" u="none" strike="noStrike" cap="none" normalizeH="0" baseline="0" dirty="0">
                          <a:ln>
                            <a:noFill/>
                          </a:ln>
                          <a:solidFill>
                            <a:schemeClr val="tx1"/>
                          </a:solidFill>
                          <a:effectLst/>
                          <a:latin typeface="Courier New" charset="0"/>
                          <a:ea typeface="ＭＳ Ｐゴシック" charset="-128"/>
                        </a:rPr>
                        <a:t>()</a:t>
                      </a:r>
                    </a:p>
                  </a:txBody>
                  <a:tcPr marL="91444" marR="91444" marT="45731" marB="45731" horzOverflow="overflow"/>
                </a:tc>
                <a:tc>
                  <a:txBody>
                    <a:bodyPr/>
                    <a:lstStyle>
                      <a:lvl1pPr eaLnBrk="0" hangingPunct="0">
                        <a:spcBef>
                          <a:spcPct val="20000"/>
                        </a:spcBef>
                        <a:buClr>
                          <a:srgbClr val="EB641B"/>
                        </a:buClr>
                        <a:buSzPct val="95000"/>
                        <a:buFont typeface="Wingdings 2" charset="2"/>
                        <a:defRPr sz="2000">
                          <a:solidFill>
                            <a:schemeClr val="tx1"/>
                          </a:solidFill>
                          <a:latin typeface="Verdana" charset="0"/>
                          <a:ea typeface="ＭＳ Ｐゴシック" charset="-128"/>
                        </a:defRPr>
                      </a:lvl1pPr>
                      <a:lvl2pPr marL="742950" indent="-285750" eaLnBrk="0" hangingPunct="0">
                        <a:spcBef>
                          <a:spcPct val="20000"/>
                        </a:spcBef>
                        <a:buClr>
                          <a:schemeClr val="accent1"/>
                        </a:buClr>
                        <a:buSzPct val="85000"/>
                        <a:buFont typeface="Wingdings 2" charset="2"/>
                        <a:defRPr>
                          <a:solidFill>
                            <a:schemeClr val="tx1"/>
                          </a:solidFill>
                          <a:latin typeface="Verdana" charset="0"/>
                          <a:ea typeface="ＭＳ Ｐゴシック" charset="-128"/>
                        </a:defRPr>
                      </a:lvl2pPr>
                      <a:lvl3pPr marL="1143000" indent="-228600" eaLnBrk="0" hangingPunct="0">
                        <a:spcBef>
                          <a:spcPct val="20000"/>
                        </a:spcBef>
                        <a:buClr>
                          <a:schemeClr val="accent2"/>
                        </a:buClr>
                        <a:buSzPct val="70000"/>
                        <a:buFont typeface="Wingdings 2" charset="2"/>
                        <a:defRPr sz="1600">
                          <a:solidFill>
                            <a:schemeClr val="tx1"/>
                          </a:solidFill>
                          <a:latin typeface="Verdana" charset="0"/>
                          <a:ea typeface="ＭＳ Ｐゴシック" charset="-128"/>
                        </a:defRPr>
                      </a:lvl3pPr>
                      <a:lvl4pPr marL="1600200" indent="-228600" eaLnBrk="0" hangingPunct="0">
                        <a:spcBef>
                          <a:spcPct val="20000"/>
                        </a:spcBef>
                        <a:buClr>
                          <a:srgbClr val="EB641B"/>
                        </a:buClr>
                        <a:buSzPct val="65000"/>
                        <a:buFont typeface="Wingdings 2" charset="2"/>
                        <a:defRPr sz="1500">
                          <a:solidFill>
                            <a:schemeClr val="tx1"/>
                          </a:solidFill>
                          <a:latin typeface="Verdana" charset="0"/>
                          <a:ea typeface="ＭＳ Ｐゴシック" charset="-128"/>
                        </a:defRPr>
                      </a:lvl4pPr>
                      <a:lvl5pPr marL="2057400" indent="-228600" eaLnBrk="0" hangingPunct="0">
                        <a:spcBef>
                          <a:spcPct val="20000"/>
                        </a:spcBef>
                        <a:buClr>
                          <a:srgbClr val="39639D"/>
                        </a:buClr>
                        <a:buSzPct val="65000"/>
                        <a:buFont typeface="Wingdings 2" charset="2"/>
                        <a:defRPr sz="1500">
                          <a:solidFill>
                            <a:schemeClr val="tx1"/>
                          </a:solidFill>
                          <a:latin typeface="Verdana" charset="0"/>
                          <a:ea typeface="ＭＳ Ｐゴシック" charset="-128"/>
                        </a:defRPr>
                      </a:lvl5pPr>
                      <a:lvl6pPr marL="2514600" indent="-228600" eaLnBrk="0" fontAlgn="base" hangingPunct="0">
                        <a:spcBef>
                          <a:spcPct val="20000"/>
                        </a:spcBef>
                        <a:spcAft>
                          <a:spcPct val="0"/>
                        </a:spcAft>
                        <a:buClr>
                          <a:srgbClr val="39639D"/>
                        </a:buClr>
                        <a:buSzPct val="65000"/>
                        <a:buFont typeface="Wingdings 2" charset="2"/>
                        <a:defRPr sz="1500">
                          <a:solidFill>
                            <a:schemeClr val="tx1"/>
                          </a:solidFill>
                          <a:latin typeface="Verdana" charset="0"/>
                          <a:ea typeface="ＭＳ Ｐゴシック" charset="-128"/>
                        </a:defRPr>
                      </a:lvl6pPr>
                      <a:lvl7pPr marL="2971800" indent="-228600" eaLnBrk="0" fontAlgn="base" hangingPunct="0">
                        <a:spcBef>
                          <a:spcPct val="20000"/>
                        </a:spcBef>
                        <a:spcAft>
                          <a:spcPct val="0"/>
                        </a:spcAft>
                        <a:buClr>
                          <a:srgbClr val="39639D"/>
                        </a:buClr>
                        <a:buSzPct val="65000"/>
                        <a:buFont typeface="Wingdings 2" charset="2"/>
                        <a:defRPr sz="1500">
                          <a:solidFill>
                            <a:schemeClr val="tx1"/>
                          </a:solidFill>
                          <a:latin typeface="Verdana" charset="0"/>
                          <a:ea typeface="ＭＳ Ｐゴシック" charset="-128"/>
                        </a:defRPr>
                      </a:lvl7pPr>
                      <a:lvl8pPr marL="3429000" indent="-228600" eaLnBrk="0" fontAlgn="base" hangingPunct="0">
                        <a:spcBef>
                          <a:spcPct val="20000"/>
                        </a:spcBef>
                        <a:spcAft>
                          <a:spcPct val="0"/>
                        </a:spcAft>
                        <a:buClr>
                          <a:srgbClr val="39639D"/>
                        </a:buClr>
                        <a:buSzPct val="65000"/>
                        <a:buFont typeface="Wingdings 2" charset="2"/>
                        <a:defRPr sz="1500">
                          <a:solidFill>
                            <a:schemeClr val="tx1"/>
                          </a:solidFill>
                          <a:latin typeface="Verdana" charset="0"/>
                          <a:ea typeface="ＭＳ Ｐゴシック" charset="-128"/>
                        </a:defRPr>
                      </a:lvl8pPr>
                      <a:lvl9pPr marL="3886200" indent="-228600" eaLnBrk="0" fontAlgn="base" hangingPunct="0">
                        <a:spcBef>
                          <a:spcPct val="20000"/>
                        </a:spcBef>
                        <a:spcAft>
                          <a:spcPct val="0"/>
                        </a:spcAft>
                        <a:buClr>
                          <a:srgbClr val="39639D"/>
                        </a:buClr>
                        <a:buSzPct val="65000"/>
                        <a:buFont typeface="Wingdings 2" charset="2"/>
                        <a:defRPr sz="1500">
                          <a:solidFill>
                            <a:schemeClr val="tx1"/>
                          </a:solidFill>
                          <a:latin typeface="Verdana"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Tahoma" charset="0"/>
                          <a:ea typeface="ＭＳ Ｐゴシック" charset="-128"/>
                        </a:rPr>
                        <a:t>returns a string such as </a:t>
                      </a:r>
                      <a:r>
                        <a:rPr kumimoji="0" lang="en-US" altLang="en-US" sz="1800" b="0" i="0" u="none" strike="noStrike" cap="none" normalizeH="0" baseline="0" dirty="0">
                          <a:ln>
                            <a:noFill/>
                          </a:ln>
                          <a:solidFill>
                            <a:schemeClr val="tx1"/>
                          </a:solidFill>
                          <a:effectLst/>
                          <a:latin typeface="Courier New" charset="0"/>
                          <a:ea typeface="ＭＳ Ｐゴシック" charset="-128"/>
                        </a:rPr>
                        <a:t>"{a=90, d=60, c=70}"</a:t>
                      </a:r>
                    </a:p>
                  </a:txBody>
                  <a:tcPr marL="91444" marR="91444" marT="45731" marB="45731" horzOverflow="overflow"/>
                </a:tc>
                <a:extLst>
                  <a:ext uri="{0D108BD9-81ED-4DB2-BD59-A6C34878D82A}">
                    <a16:rowId xmlns:a16="http://schemas.microsoft.com/office/drawing/2014/main" val="2992426291"/>
                  </a:ext>
                </a:extLst>
              </a:tr>
              <a:tr h="46293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err="1">
                          <a:ln>
                            <a:noFill/>
                          </a:ln>
                          <a:solidFill>
                            <a:schemeClr val="tx1"/>
                          </a:solidFill>
                          <a:effectLst/>
                          <a:latin typeface="Courier New" charset="0"/>
                          <a:ea typeface="ＭＳ Ｐゴシック" charset="0"/>
                        </a:rPr>
                        <a:t>keySet</a:t>
                      </a:r>
                      <a:r>
                        <a:rPr kumimoji="0" lang="en-US" sz="1800" b="0" i="0" u="none" strike="noStrike" cap="none" normalizeH="0" baseline="0" dirty="0">
                          <a:ln>
                            <a:noFill/>
                          </a:ln>
                          <a:solidFill>
                            <a:schemeClr val="tx1"/>
                          </a:solidFill>
                          <a:effectLst/>
                          <a:latin typeface="Courier New" charset="0"/>
                          <a:ea typeface="ＭＳ Ｐゴシック" charset="0"/>
                        </a:rPr>
                        <a:t>()</a:t>
                      </a:r>
                    </a:p>
                  </a:txBody>
                  <a:tcPr marT="45699" marB="45699"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Tahoma" charset="0"/>
                          <a:ea typeface="ＭＳ Ｐゴシック" charset="0"/>
                        </a:rPr>
                        <a:t>returns a set of all keys in the map</a:t>
                      </a:r>
                    </a:p>
                  </a:txBody>
                  <a:tcPr marT="45699" marB="45699" horzOverflow="overflow"/>
                </a:tc>
                <a:extLst>
                  <a:ext uri="{0D108BD9-81ED-4DB2-BD59-A6C34878D82A}">
                    <a16:rowId xmlns:a16="http://schemas.microsoft.com/office/drawing/2014/main" val="2005003154"/>
                  </a:ext>
                </a:extLst>
              </a:tr>
              <a:tr h="46293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Courier New" charset="0"/>
                          <a:ea typeface="ＭＳ Ｐゴシック" charset="0"/>
                        </a:rPr>
                        <a:t>values()</a:t>
                      </a:r>
                    </a:p>
                  </a:txBody>
                  <a:tcPr marT="45699" marB="45699"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Tahoma" charset="0"/>
                          <a:ea typeface="ＭＳ Ｐゴシック" charset="0"/>
                        </a:rPr>
                        <a:t>returns a collection of all values in the map</a:t>
                      </a:r>
                    </a:p>
                  </a:txBody>
                  <a:tcPr marT="45699" marB="45699" horzOverflow="overflow"/>
                </a:tc>
                <a:extLst>
                  <a:ext uri="{0D108BD9-81ED-4DB2-BD59-A6C34878D82A}">
                    <a16:rowId xmlns:a16="http://schemas.microsoft.com/office/drawing/2014/main" val="3843275500"/>
                  </a:ext>
                </a:extLst>
              </a:tr>
            </a:tbl>
          </a:graphicData>
        </a:graphic>
      </p:graphicFrame>
    </p:spTree>
    <p:extLst>
      <p:ext uri="{BB962C8B-B14F-4D97-AF65-F5344CB8AC3E}">
        <p14:creationId xmlns:p14="http://schemas.microsoft.com/office/powerpoint/2010/main" val="5102041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D4370D-DBD0-084D-DD86-5F2062CFCDCF}"/>
              </a:ext>
            </a:extLst>
          </p:cNvPr>
          <p:cNvSpPr>
            <a:spLocks noGrp="1"/>
          </p:cNvSpPr>
          <p:nvPr>
            <p:ph type="title"/>
          </p:nvPr>
        </p:nvSpPr>
        <p:spPr/>
        <p:txBody>
          <a:bodyPr/>
          <a:lstStyle/>
          <a:p>
            <a:r>
              <a:rPr lang="en-US" dirty="0"/>
              <a:t>Map Implementations</a:t>
            </a:r>
          </a:p>
        </p:txBody>
      </p:sp>
      <p:sp>
        <p:nvSpPr>
          <p:cNvPr id="3" name="Content Placeholder 2">
            <a:extLst>
              <a:ext uri="{FF2B5EF4-FFF2-40B4-BE49-F238E27FC236}">
                <a16:creationId xmlns:a16="http://schemas.microsoft.com/office/drawing/2014/main" id="{EF583B1B-778B-290D-B1D5-4D09A0D39F29}"/>
              </a:ext>
            </a:extLst>
          </p:cNvPr>
          <p:cNvSpPr>
            <a:spLocks noGrp="1"/>
          </p:cNvSpPr>
          <p:nvPr>
            <p:ph idx="1"/>
          </p:nvPr>
        </p:nvSpPr>
        <p:spPr/>
        <p:txBody>
          <a:bodyPr/>
          <a:lstStyle/>
          <a:p>
            <a:r>
              <a:rPr lang="en-US" dirty="0"/>
              <a:t>Our first data structures with marked differences in how their implementations behave</a:t>
            </a:r>
          </a:p>
          <a:p>
            <a:r>
              <a:rPr lang="en-US" dirty="0"/>
              <a:t>One </a:t>
            </a:r>
            <a:r>
              <a:rPr lang="en-US" dirty="0">
                <a:latin typeface="Courier New" panose="02070309020205020404" pitchFamily="49" charset="0"/>
                <a:cs typeface="Courier New" panose="02070309020205020404" pitchFamily="49" charset="0"/>
              </a:rPr>
              <a:t>Map</a:t>
            </a:r>
            <a:r>
              <a:rPr lang="en-US" dirty="0"/>
              <a:t> ADT / Interface</a:t>
            </a:r>
          </a:p>
          <a:p>
            <a:r>
              <a:rPr lang="en-US" dirty="0"/>
              <a:t>Two </a:t>
            </a:r>
            <a:r>
              <a:rPr lang="en-US" dirty="0">
                <a:latin typeface="Courier New" panose="02070309020205020404" pitchFamily="49" charset="0"/>
                <a:cs typeface="Courier New" panose="02070309020205020404" pitchFamily="49" charset="0"/>
              </a:rPr>
              <a:t>Map</a:t>
            </a:r>
            <a:r>
              <a:rPr lang="en-US" dirty="0"/>
              <a:t> implementations</a:t>
            </a:r>
          </a:p>
          <a:p>
            <a:pPr lvl="1"/>
            <a:r>
              <a:rPr lang="en-US" dirty="0" err="1">
                <a:latin typeface="Courier New" panose="02070309020205020404" pitchFamily="49" charset="0"/>
                <a:cs typeface="Courier New" panose="02070309020205020404" pitchFamily="49" charset="0"/>
              </a:rPr>
              <a:t>TreeMap</a:t>
            </a:r>
            <a:r>
              <a:rPr lang="en-US" dirty="0"/>
              <a:t> – Pretty fast, </a:t>
            </a:r>
            <a:r>
              <a:rPr lang="en-US" u="sng" dirty="0"/>
              <a:t>and</a:t>
            </a:r>
            <a:r>
              <a:rPr lang="en-US" dirty="0"/>
              <a:t> sorted keys</a:t>
            </a:r>
          </a:p>
          <a:p>
            <a:pPr lvl="1"/>
            <a:r>
              <a:rPr lang="en-US" dirty="0">
                <a:latin typeface="Courier New" panose="02070309020205020404" pitchFamily="49" charset="0"/>
                <a:cs typeface="Courier New" panose="02070309020205020404" pitchFamily="49" charset="0"/>
              </a:rPr>
              <a:t>HashMap</a:t>
            </a:r>
            <a:r>
              <a:rPr lang="en-US" dirty="0"/>
              <a:t> – Extremely fast, unsorted keys</a:t>
            </a:r>
          </a:p>
          <a:p>
            <a:pPr lvl="1"/>
            <a:endParaRPr lang="en-US" dirty="0"/>
          </a:p>
        </p:txBody>
      </p:sp>
      <p:sp>
        <p:nvSpPr>
          <p:cNvPr id="4" name="TextBox 3">
            <a:extLst>
              <a:ext uri="{FF2B5EF4-FFF2-40B4-BE49-F238E27FC236}">
                <a16:creationId xmlns:a16="http://schemas.microsoft.com/office/drawing/2014/main" id="{A96377D3-E220-0AA5-2ADC-8300E0CE9425}"/>
              </a:ext>
            </a:extLst>
          </p:cNvPr>
          <p:cNvSpPr txBox="1"/>
          <p:nvPr/>
        </p:nvSpPr>
        <p:spPr>
          <a:xfrm>
            <a:off x="2588006" y="4539823"/>
            <a:ext cx="7015987" cy="1015663"/>
          </a:xfrm>
          <a:prstGeom prst="rect">
            <a:avLst/>
          </a:prstGeom>
          <a:solidFill>
            <a:srgbClr val="FAFAFA"/>
          </a:solidFill>
          <a:ln>
            <a:solidFill>
              <a:schemeClr val="tx1"/>
            </a:solidFill>
          </a:ln>
        </p:spPr>
        <p:txBody>
          <a:bodyPr wrap="square">
            <a:spAutoFit/>
          </a:bodyPr>
          <a:lstStyle/>
          <a:p>
            <a:r>
              <a:rPr lang="en-US" sz="2000" dirty="0">
                <a:latin typeface="Courier New" panose="02070309020205020404" pitchFamily="49" charset="0"/>
                <a:cs typeface="Courier New" panose="02070309020205020404" pitchFamily="49" charset="0"/>
              </a:rPr>
              <a:t>Map&lt;</a:t>
            </a:r>
            <a:r>
              <a:rPr lang="en-US" sz="2000" dirty="0">
                <a:solidFill>
                  <a:srgbClr val="007E8A"/>
                </a:solidFill>
                <a:effectLst/>
                <a:latin typeface="Courier New" panose="02070309020205020404" pitchFamily="49" charset="0"/>
                <a:cs typeface="Courier New" panose="02070309020205020404" pitchFamily="49" charset="0"/>
              </a:rPr>
              <a:t>String</a:t>
            </a:r>
            <a:r>
              <a:rPr lang="en-US" sz="2000" dirty="0">
                <a:latin typeface="Courier New" panose="02070309020205020404" pitchFamily="49" charset="0"/>
                <a:cs typeface="Courier New" panose="02070309020205020404" pitchFamily="49" charset="0"/>
              </a:rPr>
              <a:t>, </a:t>
            </a:r>
            <a:r>
              <a:rPr lang="en-US" sz="2000" dirty="0">
                <a:solidFill>
                  <a:srgbClr val="007E8A"/>
                </a:solidFill>
                <a:effectLst/>
                <a:latin typeface="Courier New" panose="02070309020205020404" pitchFamily="49" charset="0"/>
                <a:cs typeface="Courier New" panose="02070309020205020404" pitchFamily="49" charset="0"/>
              </a:rPr>
              <a:t>Integer</a:t>
            </a:r>
            <a:r>
              <a:rPr lang="en-US" sz="2000" dirty="0">
                <a:latin typeface="Courier New" panose="02070309020205020404" pitchFamily="49" charset="0"/>
                <a:cs typeface="Courier New" panose="02070309020205020404" pitchFamily="49" charset="0"/>
              </a:rPr>
              <a:t>&gt; map1 = </a:t>
            </a:r>
            <a:r>
              <a:rPr lang="en-US" sz="2000" dirty="0">
                <a:solidFill>
                  <a:srgbClr val="0033B3"/>
                </a:solidFill>
                <a:effectLst/>
                <a:latin typeface="Courier New" panose="02070309020205020404" pitchFamily="49" charset="0"/>
                <a:cs typeface="Courier New" panose="02070309020205020404" pitchFamily="49" charset="0"/>
              </a:rPr>
              <a:t>new </a:t>
            </a:r>
            <a:r>
              <a:rPr lang="en-US" sz="2000" dirty="0" err="1">
                <a:latin typeface="Courier New" panose="02070309020205020404" pitchFamily="49" charset="0"/>
                <a:cs typeface="Courier New" panose="02070309020205020404" pitchFamily="49" charset="0"/>
              </a:rPr>
              <a:t>TreeMap</a:t>
            </a:r>
            <a:r>
              <a:rPr lang="en-US" sz="2000" dirty="0">
                <a:latin typeface="Courier New" panose="02070309020205020404" pitchFamily="49" charset="0"/>
                <a:cs typeface="Courier New" panose="02070309020205020404" pitchFamily="49" charset="0"/>
              </a:rPr>
              <a:t>&lt;&gt;();</a:t>
            </a:r>
            <a:br>
              <a:rPr lang="en-US" sz="2000" dirty="0">
                <a:latin typeface="Courier New" panose="02070309020205020404" pitchFamily="49" charset="0"/>
                <a:cs typeface="Courier New" panose="02070309020205020404" pitchFamily="49" charset="0"/>
              </a:rPr>
            </a:br>
            <a:r>
              <a:rPr lang="en-US" sz="2000" dirty="0">
                <a:latin typeface="Courier New" panose="02070309020205020404" pitchFamily="49" charset="0"/>
                <a:cs typeface="Courier New" panose="02070309020205020404" pitchFamily="49" charset="0"/>
              </a:rPr>
              <a:t>Map&lt;</a:t>
            </a:r>
            <a:r>
              <a:rPr lang="en-US" sz="2000" dirty="0">
                <a:solidFill>
                  <a:srgbClr val="007E8A"/>
                </a:solidFill>
                <a:effectLst/>
                <a:latin typeface="Courier New" panose="02070309020205020404" pitchFamily="49" charset="0"/>
                <a:cs typeface="Courier New" panose="02070309020205020404" pitchFamily="49" charset="0"/>
              </a:rPr>
              <a:t>String</a:t>
            </a:r>
            <a:r>
              <a:rPr lang="en-US" sz="2000" dirty="0">
                <a:latin typeface="Courier New" panose="02070309020205020404" pitchFamily="49" charset="0"/>
                <a:cs typeface="Courier New" panose="02070309020205020404" pitchFamily="49" charset="0"/>
              </a:rPr>
              <a:t>, </a:t>
            </a:r>
            <a:r>
              <a:rPr lang="en-US" sz="2000" dirty="0">
                <a:solidFill>
                  <a:srgbClr val="007E8A"/>
                </a:solidFill>
                <a:effectLst/>
                <a:latin typeface="Courier New" panose="02070309020205020404" pitchFamily="49" charset="0"/>
                <a:cs typeface="Courier New" panose="02070309020205020404" pitchFamily="49" charset="0"/>
              </a:rPr>
              <a:t>Integer</a:t>
            </a:r>
            <a:r>
              <a:rPr lang="en-US" sz="2000" dirty="0">
                <a:latin typeface="Courier New" panose="02070309020205020404" pitchFamily="49" charset="0"/>
                <a:cs typeface="Courier New" panose="02070309020205020404" pitchFamily="49" charset="0"/>
              </a:rPr>
              <a:t>&gt; map2 = </a:t>
            </a:r>
            <a:r>
              <a:rPr lang="en-US" sz="2000" dirty="0">
                <a:solidFill>
                  <a:srgbClr val="0033B3"/>
                </a:solidFill>
                <a:effectLst/>
                <a:latin typeface="Courier New" panose="02070309020205020404" pitchFamily="49" charset="0"/>
                <a:cs typeface="Courier New" panose="02070309020205020404" pitchFamily="49" charset="0"/>
              </a:rPr>
              <a:t>new </a:t>
            </a:r>
            <a:r>
              <a:rPr lang="en-US" sz="2000" dirty="0">
                <a:latin typeface="Courier New" panose="02070309020205020404" pitchFamily="49" charset="0"/>
                <a:cs typeface="Courier New" panose="02070309020205020404" pitchFamily="49" charset="0"/>
              </a:rPr>
              <a:t>HashMap&lt;&gt;();</a:t>
            </a:r>
          </a:p>
          <a:p>
            <a:r>
              <a:rPr lang="en-US" sz="2000" dirty="0">
                <a:solidFill>
                  <a:srgbClr val="000000"/>
                </a:solidFill>
                <a:latin typeface="Courier New" panose="02070309020205020404" pitchFamily="49" charset="0"/>
                <a:cs typeface="Courier New" panose="02070309020205020404" pitchFamily="49" charset="0"/>
              </a:rPr>
              <a:t>...</a:t>
            </a:r>
          </a:p>
        </p:txBody>
      </p:sp>
    </p:spTree>
    <p:extLst>
      <p:ext uri="{BB962C8B-B14F-4D97-AF65-F5344CB8AC3E}">
        <p14:creationId xmlns:p14="http://schemas.microsoft.com/office/powerpoint/2010/main" val="9330040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109F7F-A5C4-4DE8-9085-6535E642DE08}"/>
              </a:ext>
            </a:extLst>
          </p:cNvPr>
          <p:cNvSpPr>
            <a:spLocks noGrp="1"/>
          </p:cNvSpPr>
          <p:nvPr>
            <p:ph type="title"/>
          </p:nvPr>
        </p:nvSpPr>
        <p:spPr/>
        <p:txBody>
          <a:bodyPr>
            <a:noAutofit/>
          </a:bodyPr>
          <a:lstStyle/>
          <a:p>
            <a:r>
              <a:rPr lang="en-US" sz="3600" dirty="0"/>
              <a:t>Select the method call</a:t>
            </a:r>
            <a:r>
              <a:rPr lang="en-US" sz="3600" u="sng" dirty="0"/>
              <a:t>s</a:t>
            </a:r>
            <a:r>
              <a:rPr lang="en-US" sz="3600" dirty="0"/>
              <a:t> required to modify the given map </a:t>
            </a:r>
            <a:r>
              <a:rPr lang="en-US" sz="3600" dirty="0">
                <a:latin typeface="Consolas" panose="020B0609020204030204" pitchFamily="49" charset="0"/>
                <a:cs typeface="Consolas" panose="020B0609020204030204" pitchFamily="49" charset="0"/>
              </a:rPr>
              <a:t>m</a:t>
            </a:r>
            <a:r>
              <a:rPr lang="en-US" sz="3600" dirty="0"/>
              <a:t> as follows:</a:t>
            </a:r>
          </a:p>
        </p:txBody>
      </p:sp>
      <p:sp>
        <p:nvSpPr>
          <p:cNvPr id="3" name="TextBox 2">
            <a:extLst>
              <a:ext uri="{FF2B5EF4-FFF2-40B4-BE49-F238E27FC236}">
                <a16:creationId xmlns:a16="http://schemas.microsoft.com/office/drawing/2014/main" id="{31E68C0E-B238-49D0-A4F5-D60FF3598B59}"/>
              </a:ext>
            </a:extLst>
          </p:cNvPr>
          <p:cNvSpPr txBox="1"/>
          <p:nvPr/>
        </p:nvSpPr>
        <p:spPr>
          <a:xfrm>
            <a:off x="838199" y="2322022"/>
            <a:ext cx="6100157" cy="4093428"/>
          </a:xfrm>
          <a:prstGeom prst="rect">
            <a:avLst/>
          </a:prstGeom>
          <a:noFill/>
        </p:spPr>
        <p:txBody>
          <a:bodyPr wrap="square" rtlCol="0">
            <a:spAutoFit/>
          </a:bodyPr>
          <a:lstStyle/>
          <a:p>
            <a:r>
              <a:rPr lang="en-US" sz="2000" dirty="0"/>
              <a:t>Assume </a:t>
            </a:r>
            <a:r>
              <a:rPr lang="en-US" sz="2000" dirty="0">
                <a:latin typeface="Consolas" panose="020B0609020204030204" pitchFamily="49" charset="0"/>
                <a:cs typeface="Consolas" panose="020B0609020204030204" pitchFamily="49" charset="0"/>
              </a:rPr>
              <a:t>m</a:t>
            </a:r>
            <a:r>
              <a:rPr lang="en-US" sz="2000" dirty="0"/>
              <a:t>’s contents are</a:t>
            </a:r>
          </a:p>
          <a:p>
            <a:r>
              <a:rPr lang="en-US" sz="2000" dirty="0">
                <a:latin typeface="Consolas" panose="020B0609020204030204" pitchFamily="49" charset="0"/>
              </a:rPr>
              <a:t>	98030="Kent"</a:t>
            </a:r>
          </a:p>
          <a:p>
            <a:r>
              <a:rPr lang="en-US" sz="2000" dirty="0">
                <a:latin typeface="Consolas" panose="020B0609020204030204" pitchFamily="49" charset="0"/>
              </a:rPr>
              <a:t>	98178="Seattle"</a:t>
            </a:r>
          </a:p>
          <a:p>
            <a:r>
              <a:rPr lang="en-US" sz="2000" dirty="0">
                <a:latin typeface="Consolas" panose="020B0609020204030204" pitchFamily="49" charset="0"/>
              </a:rPr>
              <a:t>	98166="Burien"</a:t>
            </a:r>
          </a:p>
          <a:p>
            <a:r>
              <a:rPr lang="en-US" sz="2000" dirty="0">
                <a:latin typeface="Consolas" panose="020B0609020204030204" pitchFamily="49" charset="0"/>
              </a:rPr>
              <a:t>	98041="Bothell"</a:t>
            </a:r>
          </a:p>
          <a:p>
            <a:endParaRPr lang="en-US" sz="2000" dirty="0"/>
          </a:p>
          <a:p>
            <a:r>
              <a:rPr lang="en-US" sz="2000" dirty="0"/>
              <a:t>We want to modify </a:t>
            </a:r>
            <a:r>
              <a:rPr lang="en-US" sz="2000" dirty="0">
                <a:latin typeface="Consolas" panose="020B0609020204030204" pitchFamily="49" charset="0"/>
                <a:cs typeface="Consolas" panose="020B0609020204030204" pitchFamily="49" charset="0"/>
              </a:rPr>
              <a:t>m</a:t>
            </a:r>
            <a:r>
              <a:rPr lang="en-US" sz="2000" dirty="0"/>
              <a:t> so that its contents are </a:t>
            </a:r>
          </a:p>
          <a:p>
            <a:r>
              <a:rPr lang="en-US" sz="2000" dirty="0">
                <a:latin typeface="Consolas" panose="020B0609020204030204" pitchFamily="49" charset="0"/>
              </a:rPr>
              <a:t>	98030="Kent"</a:t>
            </a:r>
          </a:p>
          <a:p>
            <a:r>
              <a:rPr lang="en-US" sz="2000" dirty="0">
                <a:latin typeface="Consolas" panose="020B0609020204030204" pitchFamily="49" charset="0"/>
              </a:rPr>
              <a:t>	98178="Tukwila"</a:t>
            </a:r>
          </a:p>
          <a:p>
            <a:r>
              <a:rPr lang="en-US" sz="2000" dirty="0">
                <a:latin typeface="Consolas" panose="020B0609020204030204" pitchFamily="49" charset="0"/>
              </a:rPr>
              <a:t>	98166="Burien"</a:t>
            </a:r>
          </a:p>
          <a:p>
            <a:r>
              <a:rPr lang="en-US" sz="2000" dirty="0">
                <a:latin typeface="Consolas" panose="020B0609020204030204" pitchFamily="49" charset="0"/>
              </a:rPr>
              <a:t>	98041="Bothell"</a:t>
            </a:r>
          </a:p>
          <a:p>
            <a:r>
              <a:rPr lang="en-US" sz="2000" dirty="0">
                <a:latin typeface="Consolas" panose="020B0609020204030204" pitchFamily="49" charset="0"/>
              </a:rPr>
              <a:t>	98101="Seattle"</a:t>
            </a:r>
          </a:p>
          <a:p>
            <a:r>
              <a:rPr lang="en-US" sz="2000" dirty="0">
                <a:latin typeface="Consolas" panose="020B0609020204030204" pitchFamily="49" charset="0"/>
              </a:rPr>
              <a:t>	98126="Seattle"</a:t>
            </a:r>
          </a:p>
        </p:txBody>
      </p:sp>
      <p:sp>
        <p:nvSpPr>
          <p:cNvPr id="4" name="TextBox 3">
            <a:extLst>
              <a:ext uri="{FF2B5EF4-FFF2-40B4-BE49-F238E27FC236}">
                <a16:creationId xmlns:a16="http://schemas.microsoft.com/office/drawing/2014/main" id="{40553CAF-64E3-47E0-8057-5FEA17C1B66D}"/>
              </a:ext>
            </a:extLst>
          </p:cNvPr>
          <p:cNvSpPr txBox="1"/>
          <p:nvPr/>
        </p:nvSpPr>
        <p:spPr>
          <a:xfrm>
            <a:off x="6938356" y="2416233"/>
            <a:ext cx="4793673" cy="3416320"/>
          </a:xfrm>
          <a:prstGeom prst="rect">
            <a:avLst/>
          </a:prstGeom>
          <a:noFill/>
        </p:spPr>
        <p:txBody>
          <a:bodyPr wrap="square" rtlCol="0">
            <a:spAutoFit/>
          </a:bodyPr>
          <a:lstStyle/>
          <a:p>
            <a:pPr marL="457200" indent="-457200">
              <a:buClr>
                <a:schemeClr val="accent3"/>
              </a:buClr>
              <a:buFont typeface="+mj-lt"/>
              <a:buAutoNum type="alphaUcPeriod"/>
            </a:pPr>
            <a:r>
              <a:rPr lang="en-US" sz="2400" dirty="0" err="1">
                <a:latin typeface="Consolas" panose="020B0609020204030204" pitchFamily="49" charset="0"/>
              </a:rPr>
              <a:t>m.put</a:t>
            </a:r>
            <a:r>
              <a:rPr lang="en-US" sz="2400" dirty="0">
                <a:latin typeface="Consolas" panose="020B0609020204030204" pitchFamily="49" charset="0"/>
              </a:rPr>
              <a:t>(98178, "Tukwila");</a:t>
            </a:r>
          </a:p>
          <a:p>
            <a:pPr marL="457200" indent="-457200">
              <a:buClr>
                <a:schemeClr val="accent3"/>
              </a:buClr>
              <a:buFont typeface="+mj-lt"/>
              <a:buAutoNum type="alphaUcPeriod"/>
            </a:pPr>
            <a:endParaRPr lang="en-US" sz="2400" dirty="0">
              <a:latin typeface="Consolas" panose="020B0609020204030204" pitchFamily="49" charset="0"/>
            </a:endParaRPr>
          </a:p>
          <a:p>
            <a:pPr marL="457200" indent="-457200">
              <a:buClr>
                <a:schemeClr val="accent3"/>
              </a:buClr>
              <a:buFont typeface="+mj-lt"/>
              <a:buAutoNum type="alphaUcPeriod"/>
            </a:pPr>
            <a:r>
              <a:rPr lang="en-US" sz="2400" dirty="0" err="1">
                <a:latin typeface="Consolas" panose="020B0609020204030204" pitchFamily="49" charset="0"/>
              </a:rPr>
              <a:t>m.remove</a:t>
            </a:r>
            <a:r>
              <a:rPr lang="en-US" sz="2400" dirty="0">
                <a:latin typeface="Consolas" panose="020B0609020204030204" pitchFamily="49" charset="0"/>
              </a:rPr>
              <a:t>(98178);</a:t>
            </a:r>
          </a:p>
          <a:p>
            <a:pPr marL="457200" indent="-457200">
              <a:buClr>
                <a:schemeClr val="accent3"/>
              </a:buClr>
              <a:buFont typeface="+mj-lt"/>
              <a:buAutoNum type="alphaUcPeriod"/>
            </a:pPr>
            <a:endParaRPr lang="en-US" sz="2400" dirty="0">
              <a:latin typeface="Consolas" panose="020B0609020204030204" pitchFamily="49" charset="0"/>
            </a:endParaRPr>
          </a:p>
          <a:p>
            <a:pPr marL="457200" indent="-457200">
              <a:buClr>
                <a:schemeClr val="accent3"/>
              </a:buClr>
              <a:buFont typeface="+mj-lt"/>
              <a:buAutoNum type="alphaUcPeriod"/>
            </a:pPr>
            <a:r>
              <a:rPr lang="en-US" sz="2400" dirty="0" err="1">
                <a:latin typeface="Consolas" panose="020B0609020204030204" pitchFamily="49" charset="0"/>
              </a:rPr>
              <a:t>m.put</a:t>
            </a:r>
            <a:r>
              <a:rPr lang="en-US" sz="2400" dirty="0">
                <a:latin typeface="Consolas" panose="020B0609020204030204" pitchFamily="49" charset="0"/>
              </a:rPr>
              <a:t>(98126, "Seattle");</a:t>
            </a:r>
          </a:p>
          <a:p>
            <a:pPr marL="457200" indent="-457200">
              <a:buClr>
                <a:schemeClr val="accent3"/>
              </a:buClr>
              <a:buFont typeface="+mj-lt"/>
              <a:buAutoNum type="alphaUcPeriod"/>
            </a:pPr>
            <a:endParaRPr lang="en-US" sz="2400" dirty="0">
              <a:latin typeface="Consolas" panose="020B0609020204030204" pitchFamily="49" charset="0"/>
            </a:endParaRPr>
          </a:p>
          <a:p>
            <a:pPr marL="457200" indent="-457200">
              <a:buClr>
                <a:schemeClr val="accent3"/>
              </a:buClr>
              <a:buFont typeface="+mj-lt"/>
              <a:buAutoNum type="alphaUcPeriod"/>
            </a:pPr>
            <a:r>
              <a:rPr lang="en-US" sz="2400" dirty="0" err="1">
                <a:latin typeface="Consolas" panose="020B0609020204030204" pitchFamily="49" charset="0"/>
              </a:rPr>
              <a:t>m.get</a:t>
            </a:r>
            <a:r>
              <a:rPr lang="en-US" sz="2400" dirty="0">
                <a:latin typeface="Consolas" panose="020B0609020204030204" pitchFamily="49" charset="0"/>
              </a:rPr>
              <a:t>(98178, "Seattle");</a:t>
            </a:r>
          </a:p>
          <a:p>
            <a:pPr marL="457200" indent="-457200">
              <a:buClr>
                <a:schemeClr val="accent3"/>
              </a:buClr>
              <a:buFont typeface="+mj-lt"/>
              <a:buAutoNum type="alphaUcPeriod"/>
            </a:pPr>
            <a:endParaRPr lang="en-US" sz="2400" dirty="0">
              <a:latin typeface="Consolas" panose="020B0609020204030204" pitchFamily="49" charset="0"/>
            </a:endParaRPr>
          </a:p>
          <a:p>
            <a:pPr marL="457200" indent="-457200">
              <a:buClr>
                <a:schemeClr val="accent3"/>
              </a:buClr>
              <a:buFont typeface="+mj-lt"/>
              <a:buAutoNum type="alphaUcPeriod"/>
            </a:pPr>
            <a:r>
              <a:rPr lang="en-US" sz="2400" dirty="0" err="1">
                <a:latin typeface="Consolas" panose="020B0609020204030204" pitchFamily="49" charset="0"/>
              </a:rPr>
              <a:t>m.put</a:t>
            </a:r>
            <a:r>
              <a:rPr lang="en-US" sz="2400" dirty="0">
                <a:latin typeface="Consolas" panose="020B0609020204030204" pitchFamily="49" charset="0"/>
              </a:rPr>
              <a:t>(98101, "Seattle");</a:t>
            </a:r>
          </a:p>
        </p:txBody>
      </p:sp>
    </p:spTree>
    <p:extLst>
      <p:ext uri="{BB962C8B-B14F-4D97-AF65-F5344CB8AC3E}">
        <p14:creationId xmlns:p14="http://schemas.microsoft.com/office/powerpoint/2010/main" val="2723964621"/>
      </p:ext>
    </p:extLst>
  </p:cSld>
  <p:clrMapOvr>
    <a:masterClrMapping/>
  </p:clrMapOvr>
</p:sld>
</file>

<file path=ppt/theme/theme1.xml><?xml version="1.0" encoding="utf-8"?>
<a:theme xmlns:a="http://schemas.openxmlformats.org/drawingml/2006/main" name="CSE 373 Summer 2020">
  <a:themeElements>
    <a:clrScheme name="CSE 373 20su">
      <a:dk1>
        <a:srgbClr val="000000"/>
      </a:dk1>
      <a:lt1>
        <a:srgbClr val="FFFFFF"/>
      </a:lt1>
      <a:dk2>
        <a:srgbClr val="44546A"/>
      </a:dk2>
      <a:lt2>
        <a:srgbClr val="E7E6E6"/>
      </a:lt2>
      <a:accent1>
        <a:srgbClr val="2E235D"/>
      </a:accent1>
      <a:accent2>
        <a:srgbClr val="E83C60"/>
      </a:accent2>
      <a:accent3>
        <a:srgbClr val="2699A9"/>
      </a:accent3>
      <a:accent4>
        <a:srgbClr val="FFC000"/>
      </a:accent4>
      <a:accent5>
        <a:srgbClr val="EE8A64"/>
      </a:accent5>
      <a:accent6>
        <a:srgbClr val="09A98A"/>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f6b6dd5b-f02f-441a-99a0-162ac5060bd2}" enabled="0" method="" siteId="{f6b6dd5b-f02f-441a-99a0-162ac5060bd2}" removed="1"/>
</clbl:labelList>
</file>

<file path=docProps/app.xml><?xml version="1.0" encoding="utf-8"?>
<Properties xmlns="http://schemas.openxmlformats.org/officeDocument/2006/extended-properties" xmlns:vt="http://schemas.openxmlformats.org/officeDocument/2006/docPropsVTypes">
  <Template>Gallery</Template>
  <TotalTime>22476</TotalTime>
  <Words>1053</Words>
  <Application>Microsoft Macintosh PowerPoint</Application>
  <PresentationFormat>Widescreen</PresentationFormat>
  <Paragraphs>149</Paragraphs>
  <Slides>15</Slides>
  <Notes>0</Notes>
  <HiddenSlides>1</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15</vt:i4>
      </vt:variant>
    </vt:vector>
  </HeadingPairs>
  <TitlesOfParts>
    <vt:vector size="26" baseType="lpstr">
      <vt:lpstr>System Font Regular</vt:lpstr>
      <vt:lpstr>Arial</vt:lpstr>
      <vt:lpstr>Calibri</vt:lpstr>
      <vt:lpstr>Consolas</vt:lpstr>
      <vt:lpstr>Courier New</vt:lpstr>
      <vt:lpstr>Montserrat</vt:lpstr>
      <vt:lpstr>Montserrat ExtraBold</vt:lpstr>
      <vt:lpstr>Montserrat SemiBold</vt:lpstr>
      <vt:lpstr>Source Code Pro</vt:lpstr>
      <vt:lpstr>Tahoma</vt:lpstr>
      <vt:lpstr>CSE 373 Summer 2020</vt:lpstr>
      <vt:lpstr>Maps</vt:lpstr>
      <vt:lpstr>Lecture Outline (1/4)</vt:lpstr>
      <vt:lpstr>Announcements/Reminders</vt:lpstr>
      <vt:lpstr>Lecture Outline (2/4)</vt:lpstr>
      <vt:lpstr>Map ADT</vt:lpstr>
      <vt:lpstr>Programming with Maps in Java (1/2)</vt:lpstr>
      <vt:lpstr>Programming with Maps in Java (2/2)</vt:lpstr>
      <vt:lpstr>Map Implementations</vt:lpstr>
      <vt:lpstr>Select the method calls required to modify the given map m as follows:</vt:lpstr>
      <vt:lpstr>Select the method calls required to modify the given map m as follows:</vt:lpstr>
      <vt:lpstr>Lecture Outline (3/4)</vt:lpstr>
      <vt:lpstr>joinRosters</vt:lpstr>
      <vt:lpstr>Lecture Outline (4/4)</vt:lpstr>
      <vt:lpstr>mostFrequentStart (1/2)</vt:lpstr>
      <vt:lpstr>mostFrequentStart (2/2)</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Aaron S Johnston</dc:creator>
  <cp:keywords/>
  <dc:description/>
  <cp:lastModifiedBy>Connor R Sun</cp:lastModifiedBy>
  <cp:revision>362</cp:revision>
  <cp:lastPrinted>2022-09-27T21:33:44Z</cp:lastPrinted>
  <dcterms:created xsi:type="dcterms:W3CDTF">2020-06-13T06:27:42Z</dcterms:created>
  <dcterms:modified xsi:type="dcterms:W3CDTF">2026-07-17T18:07:18Z</dcterms:modified>
  <cp:category/>
</cp:coreProperties>
</file>