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1361"/>
  </p:normalViewPr>
  <p:slideViewPr>
    <p:cSldViewPr snapToGrid="0" snapToObjects="1">
      <p:cViewPr varScale="1">
        <p:scale>
          <a:sx n="124" d="100"/>
          <a:sy n="124" d="100"/>
        </p:scale>
        <p:origin x="456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EA0B71DE-144D-144E-2E90-515A9B5F2FC8}"/>
              </a:ext>
            </a:extLst>
          </p:cNvPr>
          <p:cNvSpPr txBox="1"/>
          <p:nvPr userDrawn="1"/>
        </p:nvSpPr>
        <p:spPr>
          <a:xfrm>
            <a:off x="7779123" y="385484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5C4D0FA5-2400-2BE8-59B1-76F2541ADA49}"/>
              </a:ext>
            </a:extLst>
          </p:cNvPr>
          <p:cNvSpPr txBox="1"/>
          <p:nvPr userDrawn="1"/>
        </p:nvSpPr>
        <p:spPr>
          <a:xfrm>
            <a:off x="8379355" y="44037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7561D3AD-AFD9-5C50-EBE2-FDE9B16372A6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5E9B7F16-BDCF-C909-091F-E4FCABF408B1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8FC1A927-F80F-AE11-8739-8569F8210C2F}"/>
              </a:ext>
            </a:extLst>
          </p:cNvPr>
          <p:cNvSpPr txBox="1"/>
          <p:nvPr userDrawn="1"/>
        </p:nvSpPr>
        <p:spPr>
          <a:xfrm>
            <a:off x="8379355" y="46494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B4DF4B62-3F23-A112-3923-4833DF6F2120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7;p21">
            <a:extLst>
              <a:ext uri="{FF2B5EF4-FFF2-40B4-BE49-F238E27FC236}">
                <a16:creationId xmlns:a16="http://schemas.microsoft.com/office/drawing/2014/main" id="{77B7ABAD-6214-4E56-B018-8763E018A152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Google Shape;47;p21">
            <a:extLst>
              <a:ext uri="{FF2B5EF4-FFF2-40B4-BE49-F238E27FC236}">
                <a16:creationId xmlns:a16="http://schemas.microsoft.com/office/drawing/2014/main" id="{193E0F37-E8F0-B691-0209-3408C5EBA6D6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wi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chat only:</a:t>
            </a:r>
          </a:p>
          <a:p>
            <a:pPr algn="ctr"/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best snow day memory?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21B43-28BF-3DE7-30E2-E4C52AB48BBB}"/>
              </a:ext>
            </a:extLst>
          </p:cNvPr>
          <p:cNvSpPr txBox="1"/>
          <p:nvPr/>
        </p:nvSpPr>
        <p:spPr>
          <a:xfrm rot="20341666">
            <a:off x="1634216" y="1836569"/>
            <a:ext cx="858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EF5777"/>
                </a:solidFill>
                <a:latin typeface="Stencil" pitchFamily="82" charset="77"/>
              </a:rPr>
              <a:t>SNOW DAY EDITION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54016-E636-0D5D-AFDB-BADC0CAF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54" y="5651424"/>
            <a:ext cx="1109684" cy="11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861E3-FC97-B307-F34A-A9FF366C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49" y="298569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6CF6A-9DBF-411D-A0A5-1F679623F572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131-7294-41C8-A03E-1FBC817ADFF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95673-593E-E469-77C9-DD4EB46F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49" y="298569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8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800" dirty="0"/>
              <a:t>Remember that grades from a resubmission </a:t>
            </a:r>
            <a:r>
              <a:rPr lang="en-US" sz="2800" b="1" dirty="0"/>
              <a:t>completely replace</a:t>
            </a:r>
            <a:r>
              <a:rPr lang="en-US" sz="2800" dirty="0"/>
              <a:t> your previous grades for that assignment. </a:t>
            </a:r>
          </a:p>
          <a:p>
            <a:pPr lvl="1"/>
            <a:r>
              <a:rPr lang="en-US" sz="2800" dirty="0"/>
              <a:t>Resubmission Cycle 2 will open tomorrow </a:t>
            </a:r>
          </a:p>
          <a:p>
            <a:r>
              <a:rPr lang="en-US" sz="2800" dirty="0"/>
              <a:t>Heads up: Quiz 1 scheduled for Tuesday, </a:t>
            </a:r>
            <a:r>
              <a:rPr lang="en-US" dirty="0"/>
              <a:t>February</a:t>
            </a:r>
            <a:r>
              <a:rPr lang="en-US" sz="2800" dirty="0"/>
              <a:t> 18 </a:t>
            </a:r>
          </a:p>
          <a:p>
            <a:pPr lvl="1"/>
            <a:r>
              <a:rPr lang="en-US" dirty="0" err="1"/>
              <a:t>ArrayLists</a:t>
            </a:r>
            <a:r>
              <a:rPr lang="en-US" dirty="0"/>
              <a:t>, Reference Semantics, Stacks and Queues, Sets, Maps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February 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Yes, two Programming Assignments in a row!</a:t>
            </a:r>
          </a:p>
          <a:p>
            <a:pPr lvl="1"/>
            <a:r>
              <a:rPr lang="en-US" dirty="0"/>
              <a:t>BUT, you have </a:t>
            </a:r>
            <a:r>
              <a:rPr lang="en-US" u="sng" dirty="0"/>
              <a:t>two weeks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16704</TotalTime>
  <Words>904</Words>
  <Application>Microsoft Macintosh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Montserrat</vt:lpstr>
      <vt:lpstr>Montserrat ExtraBold</vt:lpstr>
      <vt:lpstr>Montserrat SemiBold</vt:lpstr>
      <vt:lpstr>Stencil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306</cp:revision>
  <cp:lastPrinted>2022-09-27T21:33:44Z</cp:lastPrinted>
  <dcterms:created xsi:type="dcterms:W3CDTF">2020-06-13T06:27:42Z</dcterms:created>
  <dcterms:modified xsi:type="dcterms:W3CDTF">2025-02-05T19:28:25Z</dcterms:modified>
</cp:coreProperties>
</file>