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5" r:id="rId3"/>
    <p:sldId id="340" r:id="rId4"/>
    <p:sldId id="341" r:id="rId5"/>
    <p:sldId id="317" r:id="rId6"/>
    <p:sldId id="339" r:id="rId7"/>
    <p:sldId id="345" r:id="rId8"/>
    <p:sldId id="331" r:id="rId9"/>
    <p:sldId id="312" r:id="rId10"/>
    <p:sldId id="344" r:id="rId11"/>
    <p:sldId id="346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3F2B-77D2-4243-B44E-D291A30CF9C5}" v="6" dt="2024-04-12T17:50:1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4" autoAdjust="0"/>
    <p:restoredTop sz="91391" autoAdjust="0"/>
  </p:normalViewPr>
  <p:slideViewPr>
    <p:cSldViewPr snapToGrid="0" snapToObjects="1">
      <p:cViewPr varScale="1">
        <p:scale>
          <a:sx n="90" d="100"/>
          <a:sy n="90" d="100"/>
        </p:scale>
        <p:origin x="303" y="39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  <pc:spChg chg="add mod">
          <ac:chgData name="Kasey Champion" userId="c1130ab030728f76" providerId="LiveId" clId="{29F73F2B-77D2-4243-B44E-D291A30CF9C5}" dt="2024-04-12T17:50:17.478" v="32"/>
          <ac:spMkLst>
            <pc:docMk/>
            <pc:sldMk cId="3581297674" sldId="256"/>
            <ac:spMk id="2" creationId="{D8CC04D0-A3CC-E6B9-5121-271A67A49EAD}"/>
          </ac:spMkLst>
        </pc:spChg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  <pc:spChg chg="mod">
          <ac:chgData name="Kasey Champion" userId="c1130ab030728f76" providerId="LiveId" clId="{29F73F2B-77D2-4243-B44E-D291A30CF9C5}" dt="2024-04-12T17:52:07.581" v="103" actId="14"/>
          <ac:spMkLst>
            <pc:docMk/>
            <pc:sldMk cId="1505962930" sldId="340"/>
            <ac:spMk id="3" creationId="{8D365F00-1F12-0E48-0722-69545AF4853F}"/>
          </ac:spMkLst>
        </pc:spChg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pChg chg="mod">
          <ac:chgData name="Kasey Champion" userId="c1130ab030728f76" providerId="LiveId" clId="{29F73F2B-77D2-4243-B44E-D291A30CF9C5}" dt="2024-04-12T17:45:28.375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29F73F2B-77D2-4243-B44E-D291A30CF9C5}" dt="2024-04-12T17:46:08.243" v="7"/>
            <ac:spMkLst>
              <pc:docMk/>
              <pc:sldMasterMk cId="8468274" sldId="2147483648"/>
              <pc:sldLayoutMk cId="3828369656" sldId="2147483649"/>
              <ac:spMk id="18" creationId="{00DBAC39-5E6F-4810-A45A-47F8B0449B88}"/>
            </ac:spMkLst>
          </pc:spChg>
          <pc:spChg chg="mod">
            <ac:chgData name="Kasey Champion" userId="c1130ab030728f76" providerId="LiveId" clId="{29F73F2B-77D2-4243-B44E-D291A30CF9C5}" dt="2024-04-12T17:46:12.816" v="8"/>
            <ac:spMkLst>
              <pc:docMk/>
              <pc:sldMasterMk cId="8468274" sldId="2147483648"/>
              <pc:sldLayoutMk cId="3828369656" sldId="2147483649"/>
              <ac:spMk id="19" creationId="{A19DD805-B913-4503-885B-0871D93867FB}"/>
            </ac:spMkLst>
          </pc:spChg>
          <pc:spChg chg="del mod">
            <ac:chgData name="Kasey Champion" userId="c1130ab030728f76" providerId="LiveId" clId="{29F73F2B-77D2-4243-B44E-D291A30CF9C5}" dt="2024-04-12T17:50:13.801" v="31" actId="478"/>
            <ac:spMkLst>
              <pc:docMk/>
              <pc:sldMasterMk cId="8468274" sldId="2147483648"/>
              <pc:sldLayoutMk cId="3828369656" sldId="2147483649"/>
              <ac:spMk id="20" creationId="{890D9394-9742-4EF4-ABE0-B35058CA4987}"/>
            </ac:spMkLst>
          </pc:spChg>
          <pc:picChg chg="add mod">
            <ac:chgData name="Kasey Champion" userId="c1130ab030728f76" providerId="LiveId" clId="{29F73F2B-77D2-4243-B44E-D291A30CF9C5}" dt="2024-04-12T17:47:33.487" v="21" actId="1038"/>
            <ac:picMkLst>
              <pc:docMk/>
              <pc:sldMasterMk cId="8468274" sldId="2147483648"/>
              <pc:sldLayoutMk cId="3828369656" sldId="2147483649"/>
              <ac:picMk id="7" creationId="{354F4CC2-86A7-07D9-3F27-61DAC0E67426}"/>
            </ac:picMkLst>
          </pc:picChg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29F73F2B-77D2-4243-B44E-D291A30CF9C5}" dt="2024-04-12T17:47:48.081" v="28" actId="14100"/>
            <ac:picMkLst>
              <pc:docMk/>
              <pc:sldMasterMk cId="8468274" sldId="2147483648"/>
              <pc:sldLayoutMk cId="1063051541" sldId="2147483656"/>
              <ac:picMk id="8" creationId="{4E5851D1-EB4B-47AC-6E65-6B1A7565120C}"/>
            </ac:picMkLst>
          </pc:picChg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29F73F2B-77D2-4243-B44E-D291A30CF9C5}" dt="2024-04-12T17:47:52.425" v="29"/>
            <ac:picMkLst>
              <pc:docMk/>
              <pc:sldMasterMk cId="8468274" sldId="2147483648"/>
              <pc:sldLayoutMk cId="4039598584" sldId="2147483657"/>
              <ac:picMk id="6" creationId="{10FCD9B6-2813-1BE7-F39A-AFBB537231C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6q1k0J8W8q56DH5EkcTMzK?si=586ccd5ea1eb4bbd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2A5EF-681F-4720-A694-667AF7B5E397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BBD398-E72C-4700-BA78-91F996D68B33}"/>
              </a:ext>
            </a:extLst>
          </p:cNvPr>
          <p:cNvSpPr/>
          <p:nvPr userDrawn="1"/>
        </p:nvSpPr>
        <p:spPr>
          <a:xfrm>
            <a:off x="3010892" y="5663619"/>
            <a:ext cx="109728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5784E-8D3E-43F8-B86D-4E835B452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5740" y="5713302"/>
            <a:ext cx="1002782" cy="1002782"/>
          </a:xfrm>
          <a:prstGeom prst="rect">
            <a:avLst/>
          </a:prstGeom>
        </p:spPr>
      </p:pic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D15263A5-A1F1-4B13-9C01-4663F6561960}"/>
              </a:ext>
            </a:extLst>
          </p:cNvPr>
          <p:cNvSpPr txBox="1"/>
          <p:nvPr userDrawn="1"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691932-1544-478D-9089-D490902D94C6}"/>
              </a:ext>
            </a:extLst>
          </p:cNvPr>
          <p:cNvCxnSpPr/>
          <p:nvPr userDrawn="1"/>
        </p:nvCxnSpPr>
        <p:spPr>
          <a:xfrm>
            <a:off x="7452794" y="4387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98;p1">
            <a:extLst>
              <a:ext uri="{FF2B5EF4-FFF2-40B4-BE49-F238E27FC236}">
                <a16:creationId xmlns:a16="http://schemas.microsoft.com/office/drawing/2014/main" id="{CF3DC548-AF6C-447A-82EA-54E87B6DB676}"/>
              </a:ext>
            </a:extLst>
          </p:cNvPr>
          <p:cNvSpPr txBox="1"/>
          <p:nvPr userDrawn="1"/>
        </p:nvSpPr>
        <p:spPr>
          <a:xfrm>
            <a:off x="8379355" y="4395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96;p1">
            <a:extLst>
              <a:ext uri="{FF2B5EF4-FFF2-40B4-BE49-F238E27FC236}">
                <a16:creationId xmlns:a16="http://schemas.microsoft.com/office/drawing/2014/main" id="{D9E4AB4E-E978-4682-A3BE-37D6FF0D8C2B}"/>
              </a:ext>
            </a:extLst>
          </p:cNvPr>
          <p:cNvSpPr txBox="1"/>
          <p:nvPr userDrawn="1"/>
        </p:nvSpPr>
        <p:spPr>
          <a:xfrm>
            <a:off x="7226456" y="4395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" name="Google Shape;97;p1">
            <a:extLst>
              <a:ext uri="{FF2B5EF4-FFF2-40B4-BE49-F238E27FC236}">
                <a16:creationId xmlns:a16="http://schemas.microsoft.com/office/drawing/2014/main" id="{42EEC593-6BF8-41F7-885B-17F6B0BB6B68}"/>
              </a:ext>
            </a:extLst>
          </p:cNvPr>
          <p:cNvSpPr txBox="1"/>
          <p:nvPr userDrawn="1"/>
        </p:nvSpPr>
        <p:spPr>
          <a:xfrm>
            <a:off x="7226456" y="4656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4" name="Google Shape;99;p1">
            <a:extLst>
              <a:ext uri="{FF2B5EF4-FFF2-40B4-BE49-F238E27FC236}">
                <a16:creationId xmlns:a16="http://schemas.microsoft.com/office/drawing/2014/main" id="{110E49F7-8E63-4CED-B97F-0C2DB8A00EAC}"/>
              </a:ext>
            </a:extLst>
          </p:cNvPr>
          <p:cNvSpPr txBox="1"/>
          <p:nvPr userDrawn="1"/>
        </p:nvSpPr>
        <p:spPr>
          <a:xfrm>
            <a:off x="8379355" y="4641239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5BDD5-D3D6-4D20-A606-5B7DBE0066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CD79E-D04F-4C0D-957A-E985E753FF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sr9doIvSmKgLWLPQRAfY4VwAf2fg5NMjKcYFzQsV83I/edit?usp=sharing" TargetMode="External"/><Relationship Id="rId2" Type="http://schemas.openxmlformats.org/officeDocument/2006/relationships/hyperlink" Target="https://courses.cs.washington.edu/courses/cse122/25wi/syllabus/#course-grad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stem.org/us/courses/70324/discussion/6016690" TargetMode="External"/><Relationship Id="rId4" Type="http://schemas.openxmlformats.org/officeDocument/2006/relationships/hyperlink" Target="https://courses.cs.washington.edu/courses/cse122/25wi/resub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au/resources/testing_tip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4DC4-F5CA-435D-BAE0-049BD37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5885401" cy="1786068"/>
          </a:xfrm>
        </p:spPr>
        <p:txBody>
          <a:bodyPr/>
          <a:lstStyle/>
          <a:p>
            <a:r>
              <a:rPr lang="en-US" sz="5400" dirty="0" err="1"/>
              <a:t>ArrayList</a:t>
            </a:r>
            <a:r>
              <a:rPr lang="en-US" sz="5400" dirty="0"/>
              <a:t>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custGeom>
            <a:avLst/>
            <a:gdLst>
              <a:gd name="connsiteX0" fmla="*/ 0 w 6054421"/>
              <a:gd name="connsiteY0" fmla="*/ 0 h 1661993"/>
              <a:gd name="connsiteX1" fmla="*/ 671490 w 6054421"/>
              <a:gd name="connsiteY1" fmla="*/ 0 h 1661993"/>
              <a:gd name="connsiteX2" fmla="*/ 1342981 w 6054421"/>
              <a:gd name="connsiteY2" fmla="*/ 0 h 1661993"/>
              <a:gd name="connsiteX3" fmla="*/ 1893383 w 6054421"/>
              <a:gd name="connsiteY3" fmla="*/ 0 h 1661993"/>
              <a:gd name="connsiteX4" fmla="*/ 2504329 w 6054421"/>
              <a:gd name="connsiteY4" fmla="*/ 0 h 1661993"/>
              <a:gd name="connsiteX5" fmla="*/ 2994186 w 6054421"/>
              <a:gd name="connsiteY5" fmla="*/ 0 h 1661993"/>
              <a:gd name="connsiteX6" fmla="*/ 3544588 w 6054421"/>
              <a:gd name="connsiteY6" fmla="*/ 0 h 1661993"/>
              <a:gd name="connsiteX7" fmla="*/ 4216079 w 6054421"/>
              <a:gd name="connsiteY7" fmla="*/ 0 h 1661993"/>
              <a:gd name="connsiteX8" fmla="*/ 4645392 w 6054421"/>
              <a:gd name="connsiteY8" fmla="*/ 0 h 1661993"/>
              <a:gd name="connsiteX9" fmla="*/ 5256338 w 6054421"/>
              <a:gd name="connsiteY9" fmla="*/ 0 h 1661993"/>
              <a:gd name="connsiteX10" fmla="*/ 6054421 w 6054421"/>
              <a:gd name="connsiteY10" fmla="*/ 0 h 1661993"/>
              <a:gd name="connsiteX11" fmla="*/ 6054421 w 6054421"/>
              <a:gd name="connsiteY11" fmla="*/ 553998 h 1661993"/>
              <a:gd name="connsiteX12" fmla="*/ 6054421 w 6054421"/>
              <a:gd name="connsiteY12" fmla="*/ 1107995 h 1661993"/>
              <a:gd name="connsiteX13" fmla="*/ 6054421 w 6054421"/>
              <a:gd name="connsiteY13" fmla="*/ 1661993 h 1661993"/>
              <a:gd name="connsiteX14" fmla="*/ 5382931 w 6054421"/>
              <a:gd name="connsiteY14" fmla="*/ 1661993 h 1661993"/>
              <a:gd name="connsiteX15" fmla="*/ 4832529 w 6054421"/>
              <a:gd name="connsiteY15" fmla="*/ 1661993 h 1661993"/>
              <a:gd name="connsiteX16" fmla="*/ 4282127 w 6054421"/>
              <a:gd name="connsiteY16" fmla="*/ 1661993 h 1661993"/>
              <a:gd name="connsiteX17" fmla="*/ 3731725 w 6054421"/>
              <a:gd name="connsiteY17" fmla="*/ 1661993 h 1661993"/>
              <a:gd name="connsiteX18" fmla="*/ 3181323 w 6054421"/>
              <a:gd name="connsiteY18" fmla="*/ 1661993 h 1661993"/>
              <a:gd name="connsiteX19" fmla="*/ 2691465 w 6054421"/>
              <a:gd name="connsiteY19" fmla="*/ 1661993 h 1661993"/>
              <a:gd name="connsiteX20" fmla="*/ 2080519 w 6054421"/>
              <a:gd name="connsiteY20" fmla="*/ 1661993 h 1661993"/>
              <a:gd name="connsiteX21" fmla="*/ 1530117 w 6054421"/>
              <a:gd name="connsiteY21" fmla="*/ 1661993 h 1661993"/>
              <a:gd name="connsiteX22" fmla="*/ 858627 w 6054421"/>
              <a:gd name="connsiteY22" fmla="*/ 1661993 h 1661993"/>
              <a:gd name="connsiteX23" fmla="*/ 0 w 6054421"/>
              <a:gd name="connsiteY23" fmla="*/ 1661993 h 1661993"/>
              <a:gd name="connsiteX24" fmla="*/ 0 w 6054421"/>
              <a:gd name="connsiteY24" fmla="*/ 1091375 h 1661993"/>
              <a:gd name="connsiteX25" fmla="*/ 0 w 6054421"/>
              <a:gd name="connsiteY25" fmla="*/ 537378 h 1661993"/>
              <a:gd name="connsiteX26" fmla="*/ 0 w 6054421"/>
              <a:gd name="connsiteY2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4421" h="1661993" fill="none" extrusionOk="0">
                <a:moveTo>
                  <a:pt x="0" y="0"/>
                </a:moveTo>
                <a:cubicBezTo>
                  <a:pt x="173667" y="-25757"/>
                  <a:pt x="404457" y="27741"/>
                  <a:pt x="671490" y="0"/>
                </a:cubicBezTo>
                <a:cubicBezTo>
                  <a:pt x="938523" y="-27741"/>
                  <a:pt x="1200578" y="9283"/>
                  <a:pt x="1342981" y="0"/>
                </a:cubicBezTo>
                <a:cubicBezTo>
                  <a:pt x="1485384" y="-9283"/>
                  <a:pt x="1758315" y="61518"/>
                  <a:pt x="1893383" y="0"/>
                </a:cubicBezTo>
                <a:cubicBezTo>
                  <a:pt x="2028451" y="-61518"/>
                  <a:pt x="2275661" y="9629"/>
                  <a:pt x="2504329" y="0"/>
                </a:cubicBezTo>
                <a:cubicBezTo>
                  <a:pt x="2732997" y="-9629"/>
                  <a:pt x="2837340" y="14061"/>
                  <a:pt x="2994186" y="0"/>
                </a:cubicBezTo>
                <a:cubicBezTo>
                  <a:pt x="3151032" y="-14061"/>
                  <a:pt x="3343705" y="62449"/>
                  <a:pt x="3544588" y="0"/>
                </a:cubicBezTo>
                <a:cubicBezTo>
                  <a:pt x="3745471" y="-62449"/>
                  <a:pt x="3996133" y="45785"/>
                  <a:pt x="4216079" y="0"/>
                </a:cubicBezTo>
                <a:cubicBezTo>
                  <a:pt x="4436025" y="-45785"/>
                  <a:pt x="4449426" y="38826"/>
                  <a:pt x="4645392" y="0"/>
                </a:cubicBezTo>
                <a:cubicBezTo>
                  <a:pt x="4841358" y="-38826"/>
                  <a:pt x="4991642" y="53020"/>
                  <a:pt x="5256338" y="0"/>
                </a:cubicBezTo>
                <a:cubicBezTo>
                  <a:pt x="5521034" y="-53020"/>
                  <a:pt x="5823840" y="21956"/>
                  <a:pt x="6054421" y="0"/>
                </a:cubicBezTo>
                <a:cubicBezTo>
                  <a:pt x="6068870" y="258220"/>
                  <a:pt x="5998793" y="368861"/>
                  <a:pt x="6054421" y="553998"/>
                </a:cubicBezTo>
                <a:cubicBezTo>
                  <a:pt x="6110049" y="739135"/>
                  <a:pt x="6046161" y="922162"/>
                  <a:pt x="6054421" y="1107995"/>
                </a:cubicBezTo>
                <a:cubicBezTo>
                  <a:pt x="6062681" y="1293828"/>
                  <a:pt x="6004203" y="1415414"/>
                  <a:pt x="6054421" y="1661993"/>
                </a:cubicBezTo>
                <a:cubicBezTo>
                  <a:pt x="5843564" y="1682195"/>
                  <a:pt x="5701113" y="1633767"/>
                  <a:pt x="5382931" y="1661993"/>
                </a:cubicBezTo>
                <a:cubicBezTo>
                  <a:pt x="5064749" y="1690219"/>
                  <a:pt x="4978165" y="1640019"/>
                  <a:pt x="4832529" y="1661993"/>
                </a:cubicBezTo>
                <a:cubicBezTo>
                  <a:pt x="4686893" y="1683967"/>
                  <a:pt x="4511386" y="1614610"/>
                  <a:pt x="4282127" y="1661993"/>
                </a:cubicBezTo>
                <a:cubicBezTo>
                  <a:pt x="4052868" y="1709376"/>
                  <a:pt x="3888110" y="1608065"/>
                  <a:pt x="3731725" y="1661993"/>
                </a:cubicBezTo>
                <a:cubicBezTo>
                  <a:pt x="3575340" y="1715921"/>
                  <a:pt x="3401097" y="1602819"/>
                  <a:pt x="3181323" y="1661993"/>
                </a:cubicBezTo>
                <a:cubicBezTo>
                  <a:pt x="2961549" y="1721167"/>
                  <a:pt x="2807233" y="1625026"/>
                  <a:pt x="2691465" y="1661993"/>
                </a:cubicBezTo>
                <a:cubicBezTo>
                  <a:pt x="2575697" y="1698960"/>
                  <a:pt x="2345976" y="1660935"/>
                  <a:pt x="2080519" y="1661993"/>
                </a:cubicBezTo>
                <a:cubicBezTo>
                  <a:pt x="1815062" y="1663051"/>
                  <a:pt x="1674723" y="1618593"/>
                  <a:pt x="1530117" y="1661993"/>
                </a:cubicBezTo>
                <a:cubicBezTo>
                  <a:pt x="1385511" y="1705393"/>
                  <a:pt x="1022423" y="1591641"/>
                  <a:pt x="858627" y="1661993"/>
                </a:cubicBezTo>
                <a:cubicBezTo>
                  <a:pt x="694831" y="1732345"/>
                  <a:pt x="385106" y="1661474"/>
                  <a:pt x="0" y="1661993"/>
                </a:cubicBezTo>
                <a:cubicBezTo>
                  <a:pt x="-42975" y="1541882"/>
                  <a:pt x="45668" y="1224952"/>
                  <a:pt x="0" y="1091375"/>
                </a:cubicBezTo>
                <a:cubicBezTo>
                  <a:pt x="-45668" y="957798"/>
                  <a:pt x="4420" y="664068"/>
                  <a:pt x="0" y="537378"/>
                </a:cubicBezTo>
                <a:cubicBezTo>
                  <a:pt x="-4420" y="410688"/>
                  <a:pt x="60933" y="208606"/>
                  <a:pt x="0" y="0"/>
                </a:cubicBezTo>
                <a:close/>
              </a:path>
              <a:path w="6054421" h="1661993" stroke="0" extrusionOk="0">
                <a:moveTo>
                  <a:pt x="0" y="0"/>
                </a:moveTo>
                <a:cubicBezTo>
                  <a:pt x="169801" y="-51304"/>
                  <a:pt x="285040" y="8178"/>
                  <a:pt x="489858" y="0"/>
                </a:cubicBezTo>
                <a:cubicBezTo>
                  <a:pt x="694676" y="-8178"/>
                  <a:pt x="741441" y="17821"/>
                  <a:pt x="858627" y="0"/>
                </a:cubicBezTo>
                <a:cubicBezTo>
                  <a:pt x="975813" y="-17821"/>
                  <a:pt x="1307868" y="14419"/>
                  <a:pt x="1530117" y="0"/>
                </a:cubicBezTo>
                <a:cubicBezTo>
                  <a:pt x="1752366" y="-14419"/>
                  <a:pt x="1821437" y="50097"/>
                  <a:pt x="2019975" y="0"/>
                </a:cubicBezTo>
                <a:cubicBezTo>
                  <a:pt x="2218513" y="-50097"/>
                  <a:pt x="2281544" y="46024"/>
                  <a:pt x="2509833" y="0"/>
                </a:cubicBezTo>
                <a:cubicBezTo>
                  <a:pt x="2738122" y="-46024"/>
                  <a:pt x="2887786" y="46808"/>
                  <a:pt x="3181323" y="0"/>
                </a:cubicBezTo>
                <a:cubicBezTo>
                  <a:pt x="3474860" y="-46808"/>
                  <a:pt x="3434368" y="31113"/>
                  <a:pt x="3610637" y="0"/>
                </a:cubicBezTo>
                <a:cubicBezTo>
                  <a:pt x="3786906" y="-31113"/>
                  <a:pt x="3948591" y="50825"/>
                  <a:pt x="4282127" y="0"/>
                </a:cubicBezTo>
                <a:cubicBezTo>
                  <a:pt x="4615663" y="-50825"/>
                  <a:pt x="4707977" y="44613"/>
                  <a:pt x="4953617" y="0"/>
                </a:cubicBezTo>
                <a:cubicBezTo>
                  <a:pt x="5199257" y="-44613"/>
                  <a:pt x="5351230" y="9130"/>
                  <a:pt x="5504019" y="0"/>
                </a:cubicBezTo>
                <a:cubicBezTo>
                  <a:pt x="5656808" y="-9130"/>
                  <a:pt x="5845657" y="17667"/>
                  <a:pt x="6054421" y="0"/>
                </a:cubicBezTo>
                <a:cubicBezTo>
                  <a:pt x="6104484" y="207155"/>
                  <a:pt x="6011558" y="304248"/>
                  <a:pt x="6054421" y="537378"/>
                </a:cubicBezTo>
                <a:cubicBezTo>
                  <a:pt x="6097284" y="770508"/>
                  <a:pt x="6027698" y="815508"/>
                  <a:pt x="6054421" y="1041516"/>
                </a:cubicBezTo>
                <a:cubicBezTo>
                  <a:pt x="6081144" y="1267524"/>
                  <a:pt x="6021735" y="1486384"/>
                  <a:pt x="6054421" y="1661993"/>
                </a:cubicBezTo>
                <a:cubicBezTo>
                  <a:pt x="5902157" y="1674604"/>
                  <a:pt x="5645890" y="1628419"/>
                  <a:pt x="5504019" y="1661993"/>
                </a:cubicBezTo>
                <a:cubicBezTo>
                  <a:pt x="5362148" y="1695567"/>
                  <a:pt x="5227119" y="1603999"/>
                  <a:pt x="4953617" y="1661993"/>
                </a:cubicBezTo>
                <a:cubicBezTo>
                  <a:pt x="4680115" y="1719987"/>
                  <a:pt x="4515900" y="1650842"/>
                  <a:pt x="4282127" y="1661993"/>
                </a:cubicBezTo>
                <a:cubicBezTo>
                  <a:pt x="4048354" y="1673144"/>
                  <a:pt x="3962363" y="1657782"/>
                  <a:pt x="3731725" y="1661993"/>
                </a:cubicBezTo>
                <a:cubicBezTo>
                  <a:pt x="3501087" y="1666204"/>
                  <a:pt x="3508777" y="1643773"/>
                  <a:pt x="3362956" y="1661993"/>
                </a:cubicBezTo>
                <a:cubicBezTo>
                  <a:pt x="3217135" y="1680213"/>
                  <a:pt x="3046629" y="1658381"/>
                  <a:pt x="2933642" y="1661993"/>
                </a:cubicBezTo>
                <a:cubicBezTo>
                  <a:pt x="2820655" y="1665605"/>
                  <a:pt x="2421107" y="1588018"/>
                  <a:pt x="2262152" y="1661993"/>
                </a:cubicBezTo>
                <a:cubicBezTo>
                  <a:pt x="2103197" y="1735968"/>
                  <a:pt x="1871481" y="1602480"/>
                  <a:pt x="1711750" y="1661993"/>
                </a:cubicBezTo>
                <a:cubicBezTo>
                  <a:pt x="1552019" y="1721506"/>
                  <a:pt x="1463878" y="1624929"/>
                  <a:pt x="1282436" y="1661993"/>
                </a:cubicBezTo>
                <a:cubicBezTo>
                  <a:pt x="1100994" y="1699057"/>
                  <a:pt x="891950" y="1651232"/>
                  <a:pt x="732035" y="1661993"/>
                </a:cubicBezTo>
                <a:cubicBezTo>
                  <a:pt x="572120" y="1672754"/>
                  <a:pt x="302942" y="1610050"/>
                  <a:pt x="0" y="1661993"/>
                </a:cubicBezTo>
                <a:cubicBezTo>
                  <a:pt x="-17844" y="1548592"/>
                  <a:pt x="18495" y="1332303"/>
                  <a:pt x="0" y="1157855"/>
                </a:cubicBezTo>
                <a:cubicBezTo>
                  <a:pt x="-18495" y="983407"/>
                  <a:pt x="61553" y="757208"/>
                  <a:pt x="0" y="587238"/>
                </a:cubicBezTo>
                <a:cubicBezTo>
                  <a:pt x="-61553" y="417268"/>
                  <a:pt x="3187" y="2817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>
                <a:hlinkClick r:id="rId3"/>
              </a:rPr>
              <a:t>Grade Checker spreadsheet </a:t>
            </a:r>
            <a:r>
              <a:rPr lang="en-US" dirty="0"/>
              <a:t>also linked from the syllabus to help track your grades throughout the quarter.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4"/>
              </a:rPr>
              <a:t>Resubmission page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Ed post</a:t>
            </a:r>
            <a:r>
              <a:rPr lang="en-US" dirty="0"/>
              <a:t> for R0 logistics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Due next Thursday, Jan 30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First quiz in section on Tuesday Jan 28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Practice Quiz 0 will be released later tonight!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 descr="Currently on ArrayList Extended Application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>
                <a:latin typeface="Consolas" panose="020B0609020204030204" pitchFamily="49" charset="0"/>
              </a:rPr>
              <a:t>Bakery</a:t>
            </a:r>
            <a:r>
              <a:rPr lang="en-US" sz="3900" dirty="0">
                <a:latin typeface="Consolas" panose="020B0609020204030204" pitchFamily="49" charset="0"/>
                <a:cs typeface="Consolas" panose="020B0609020204030204" pitchFamily="49" charset="0"/>
              </a:rPr>
              <a:t>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bakeries for a user (using an </a:t>
            </a:r>
            <a:r>
              <a:rPr lang="en-US" sz="3900" dirty="0" err="1">
                <a:latin typeface="Consolas" panose="020B0609020204030204" pitchFamily="49" charset="0"/>
              </a:rPr>
              <a:t>ArrayList</a:t>
            </a:r>
            <a:r>
              <a:rPr lang="en-US" sz="3900" dirty="0"/>
              <a:t>) and allows the user to perform various different operations on their stored list of favorite bakeries.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  <p:pic>
        <p:nvPicPr>
          <p:cNvPr id="8" name="Picture 7" descr="banana tarte tatin with a fluffy corgi in the background">
            <a:extLst>
              <a:ext uri="{FF2B5EF4-FFF2-40B4-BE49-F238E27FC236}">
                <a16:creationId xmlns:a16="http://schemas.microsoft.com/office/drawing/2014/main" id="{E5EF1CF6-22D0-4F8B-84E1-3ACE9373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15" y="3107082"/>
            <a:ext cx="253365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19792</TotalTime>
  <Words>744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</vt:lpstr>
      <vt:lpstr>Announcements</vt:lpstr>
      <vt:lpstr>Lecture Outline</vt:lpstr>
      <vt:lpstr>Edge Cases! (And Testing)</vt:lpstr>
      <vt:lpstr>ArrayList Methods</vt:lpstr>
      <vt:lpstr>addAll</vt:lpstr>
      <vt:lpstr>Lecture Outline</vt:lpstr>
      <vt:lpstr>Bakery Favorites</vt:lpstr>
      <vt:lpstr>Bakery Favorites: Operations</vt:lpstr>
      <vt:lpstr>Bakery Favorites: Development Strategy</vt:lpstr>
      <vt:lpstr>Bakery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mnats</cp:lastModifiedBy>
  <cp:revision>267</cp:revision>
  <cp:lastPrinted>2022-09-27T21:33:44Z</cp:lastPrinted>
  <dcterms:created xsi:type="dcterms:W3CDTF">2020-06-13T06:27:42Z</dcterms:created>
  <dcterms:modified xsi:type="dcterms:W3CDTF">2025-01-25T01:01:21Z</dcterms:modified>
  <cp:category/>
</cp:coreProperties>
</file>