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5" r:id="rId2"/>
    <p:sldId id="325" r:id="rId3"/>
    <p:sldId id="340" r:id="rId4"/>
    <p:sldId id="341" r:id="rId5"/>
    <p:sldId id="310" r:id="rId6"/>
    <p:sldId id="326" r:id="rId7"/>
    <p:sldId id="327" r:id="rId8"/>
    <p:sldId id="331" r:id="rId9"/>
    <p:sldId id="303" r:id="rId10"/>
    <p:sldId id="329" r:id="rId11"/>
    <p:sldId id="312" r:id="rId12"/>
    <p:sldId id="344" r:id="rId13"/>
    <p:sldId id="333" r:id="rId14"/>
    <p:sldId id="334" r:id="rId15"/>
    <p:sldId id="332" r:id="rId16"/>
    <p:sldId id="317" r:id="rId17"/>
    <p:sldId id="335" r:id="rId18"/>
    <p:sldId id="336" r:id="rId19"/>
    <p:sldId id="337" r:id="rId20"/>
    <p:sldId id="339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7F8D6-667D-46C7-B40C-3A942F24351F}" v="23" dt="2024-04-10T17:28:2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84986" autoAdjust="0"/>
  </p:normalViewPr>
  <p:slideViewPr>
    <p:cSldViewPr snapToGrid="0" snapToObjects="1">
      <p:cViewPr varScale="1">
        <p:scale>
          <a:sx n="91" d="100"/>
          <a:sy n="91" d="100"/>
        </p:scale>
        <p:origin x="408" y="29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20633B7E-3F27-4378-AF65-98F008BF68E7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73DDB-A81F-4FD9-98FA-2B2875A99E8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7345C3F9-95E9-445F-9EF5-7CCB5B1ACAB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7;p1">
            <a:extLst>
              <a:ext uri="{FF2B5EF4-FFF2-40B4-BE49-F238E27FC236}">
                <a16:creationId xmlns:a16="http://schemas.microsoft.com/office/drawing/2014/main" id="{ED95C42D-3F3F-4E44-AE72-336B2A0C8D27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9;p1">
            <a:extLst>
              <a:ext uri="{FF2B5EF4-FFF2-40B4-BE49-F238E27FC236}">
                <a16:creationId xmlns:a16="http://schemas.microsoft.com/office/drawing/2014/main" id="{5C28155F-9525-4D19-B7BA-344F5603D4C1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49CCF-00E9-40AC-85B8-D53BCE1594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3991" y="5703304"/>
            <a:ext cx="1005840" cy="10058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95155-1F86-4E06-BE89-0DB63915F2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76770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FBD0B2-3F88-48D6-BF00-F95EED9E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76770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resources/testing_tip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4/discussion/6009347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9329F588-8A27-A34C-F730-F18414AA4106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DCAC-2510-E396-1107-1D55E25431EE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</a:t>
            </a:r>
            <a:r>
              <a:rPr lang="en-US" dirty="0">
                <a:solidFill>
                  <a:schemeClr val="accent6"/>
                </a:solidFill>
              </a:rPr>
              <a:t>2</a:t>
            </a:r>
            <a:r>
              <a:rPr lang="en-US" sz="3600" dirty="0"/>
              <a:t>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i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Thursday, Jan 23</a:t>
            </a:r>
            <a:r>
              <a:rPr lang="en-US" sz="3200" baseline="30000" dirty="0"/>
              <a:t>rd</a:t>
            </a:r>
            <a:r>
              <a:rPr lang="en-US" sz="3200" dirty="0"/>
              <a:t> at 11:59 PM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Jan 28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next Tuesday (Jan 28</a:t>
            </a:r>
            <a:r>
              <a:rPr lang="en-US" sz="3200" baseline="30000" dirty="0"/>
              <a:t>th</a:t>
            </a:r>
            <a:r>
              <a:rPr lang="en-US" sz="3200" dirty="0"/>
              <a:t>)!</a:t>
            </a:r>
          </a:p>
          <a:p>
            <a:pPr lvl="1"/>
            <a:r>
              <a:rPr lang="en-US" sz="2800" dirty="0"/>
              <a:t>Check the </a:t>
            </a:r>
            <a:r>
              <a:rPr lang="en-US" sz="2800" dirty="0">
                <a:hlinkClick r:id="rId2"/>
              </a:rPr>
              <a:t>Ed post</a:t>
            </a:r>
            <a:r>
              <a:rPr lang="en-US" sz="2800" dirty="0"/>
              <a:t> for instructions and logistics</a:t>
            </a:r>
          </a:p>
          <a:p>
            <a:pPr lvl="1"/>
            <a:r>
              <a:rPr lang="en-US" sz="2800" dirty="0"/>
              <a:t>Practice Quiz to be released soon (and solutions posted over the weekend)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>
                <a:solidFill>
                  <a:srgbClr val="7030A0"/>
                </a:solidFill>
              </a:rPr>
            </a:b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</a:rPr>
              <a:t>Integer,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7375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13" name="Arrow: Right 12" descr="list's contents change with list.add(2, 15) call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24" grpId="0"/>
      <p:bldP spid="13" grpId="0" animBg="1"/>
      <p:bldP spid="14" grpId="0"/>
      <p:bldP spid="15" grpId="0" animBg="1"/>
      <p:bldP spid="17" grpId="0" animBg="1"/>
      <p:bldP spid="16" grpId="0" animBg="1"/>
      <p:bldP spid="20" grpId="0" animBg="1"/>
      <p:bldP spid="18" grpId="0" animBg="1"/>
      <p:bldP spid="1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 descr="Currently on ArrayList Example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16053</TotalTime>
  <Words>1905</Words>
  <Application>Microsoft Office PowerPoint</Application>
  <PresentationFormat>Widescreen</PresentationFormat>
  <Paragraphs>220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PowerPoint Presentation</vt:lpstr>
      <vt:lpstr>Lecture Outline</vt:lpstr>
      <vt:lpstr>Announcements</vt:lpstr>
      <vt:lpstr>Lecture Outline</vt:lpstr>
      <vt:lpstr>ArrayList</vt:lpstr>
      <vt:lpstr>ArrayList Methods</vt:lpstr>
      <vt:lpstr>ArrayList Methods Usage</vt:lpstr>
      <vt:lpstr>Lecture Outline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256</cp:revision>
  <cp:lastPrinted>2022-09-27T21:33:44Z</cp:lastPrinted>
  <dcterms:created xsi:type="dcterms:W3CDTF">2020-06-13T06:27:42Z</dcterms:created>
  <dcterms:modified xsi:type="dcterms:W3CDTF">2025-01-22T19:06:09Z</dcterms:modified>
</cp:coreProperties>
</file>