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5" r:id="rId3"/>
    <p:sldId id="325" r:id="rId4"/>
    <p:sldId id="326" r:id="rId5"/>
    <p:sldId id="328" r:id="rId6"/>
    <p:sldId id="329" r:id="rId7"/>
    <p:sldId id="324" r:id="rId8"/>
    <p:sldId id="306" r:id="rId9"/>
    <p:sldId id="302" r:id="rId10"/>
    <p:sldId id="303" r:id="rId11"/>
    <p:sldId id="304" r:id="rId12"/>
    <p:sldId id="310" r:id="rId13"/>
    <p:sldId id="327" r:id="rId14"/>
    <p:sldId id="311" r:id="rId15"/>
    <p:sldId id="312" r:id="rId16"/>
    <p:sldId id="313" r:id="rId17"/>
    <p:sldId id="317" r:id="rId18"/>
    <p:sldId id="314" r:id="rId19"/>
    <p:sldId id="315" r:id="rId20"/>
    <p:sldId id="316" r:id="rId21"/>
    <p:sldId id="318" r:id="rId22"/>
    <p:sldId id="319" r:id="rId23"/>
    <p:sldId id="320" r:id="rId24"/>
    <p:sldId id="32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5F5F5"/>
    <a:srgbClr val="EF5777"/>
    <a:srgbClr val="0FB9B1"/>
    <a:srgbClr val="54A0FF"/>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55B07-E12B-4EBB-81C0-E1A6D9574504}" v="29" dt="2025-04-04T18:46:11.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8630" autoAdjust="0"/>
    <p:restoredTop sz="91709" autoAdjust="0"/>
  </p:normalViewPr>
  <p:slideViewPr>
    <p:cSldViewPr snapToGrid="0" snapToObjects="1">
      <p:cViewPr varScale="1">
        <p:scale>
          <a:sx n="101" d="100"/>
          <a:sy n="101" d="100"/>
        </p:scale>
        <p:origin x="101" y="408"/>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Salguero" userId="f921b06be2346e4d" providerId="LiveId" clId="{AD955B07-E12B-4EBB-81C0-E1A6D9574504}"/>
    <pc:docChg chg="undo custSel modSld modMainMaster">
      <pc:chgData name="Adrian Salguero" userId="f921b06be2346e4d" providerId="LiveId" clId="{AD955B07-E12B-4EBB-81C0-E1A6D9574504}" dt="2025-04-04T16:55:22.939" v="304" actId="20577"/>
      <pc:docMkLst>
        <pc:docMk/>
      </pc:docMkLst>
      <pc:sldChg chg="addSp delSp modSp mod">
        <pc:chgData name="Adrian Salguero" userId="f921b06be2346e4d" providerId="LiveId" clId="{AD955B07-E12B-4EBB-81C0-E1A6D9574504}" dt="2025-04-03T16:41:34.557" v="14" actId="1076"/>
        <pc:sldMkLst>
          <pc:docMk/>
          <pc:sldMk cId="3581297674" sldId="256"/>
        </pc:sldMkLst>
        <pc:spChg chg="mod">
          <ac:chgData name="Adrian Salguero" userId="f921b06be2346e4d" providerId="LiveId" clId="{AD955B07-E12B-4EBB-81C0-E1A6D9574504}" dt="2025-04-03T16:41:34.557" v="14" actId="1076"/>
          <ac:spMkLst>
            <pc:docMk/>
            <pc:sldMk cId="3581297674" sldId="256"/>
            <ac:spMk id="6" creationId="{ACB3FA4D-2EA7-2844-8846-AA5A5AC61268}"/>
          </ac:spMkLst>
        </pc:spChg>
        <pc:spChg chg="add">
          <ac:chgData name="Adrian Salguero" userId="f921b06be2346e4d" providerId="LiveId" clId="{AD955B07-E12B-4EBB-81C0-E1A6D9574504}" dt="2025-04-03T16:38:25.949" v="1"/>
          <ac:spMkLst>
            <pc:docMk/>
            <pc:sldMk cId="3581297674" sldId="256"/>
            <ac:spMk id="8" creationId="{CDC320E5-35CE-BFF3-D050-A33FAC148456}"/>
          </ac:spMkLst>
        </pc:spChg>
        <pc:picChg chg="add del">
          <ac:chgData name="Adrian Salguero" userId="f921b06be2346e4d" providerId="LiveId" clId="{AD955B07-E12B-4EBB-81C0-E1A6D9574504}" dt="2025-04-03T16:38:53.277" v="4" actId="478"/>
          <ac:picMkLst>
            <pc:docMk/>
            <pc:sldMk cId="3581297674" sldId="256"/>
            <ac:picMk id="5" creationId="{2E6986B9-C84D-517E-5B2A-2FE36FF6F910}"/>
          </ac:picMkLst>
        </pc:picChg>
        <pc:picChg chg="add mod">
          <ac:chgData name="Adrian Salguero" userId="f921b06be2346e4d" providerId="LiveId" clId="{AD955B07-E12B-4EBB-81C0-E1A6D9574504}" dt="2025-04-03T16:38:56.726" v="6" actId="14100"/>
          <ac:picMkLst>
            <pc:docMk/>
            <pc:sldMk cId="3581297674" sldId="256"/>
            <ac:picMk id="10" creationId="{C0A8F613-09CF-26AC-EAE4-5EECFF3D06F8}"/>
          </ac:picMkLst>
        </pc:picChg>
      </pc:sldChg>
      <pc:sldChg chg="addSp delSp modSp mod">
        <pc:chgData name="Adrian Salguero" userId="f921b06be2346e4d" providerId="LiveId" clId="{AD955B07-E12B-4EBB-81C0-E1A6D9574504}" dt="2025-04-03T17:11:13.663" v="270" actId="14100"/>
        <pc:sldMkLst>
          <pc:docMk/>
          <pc:sldMk cId="2494259711" sldId="302"/>
        </pc:sldMkLst>
        <pc:picChg chg="del">
          <ac:chgData name="Adrian Salguero" userId="f921b06be2346e4d" providerId="LiveId" clId="{AD955B07-E12B-4EBB-81C0-E1A6D9574504}" dt="2025-04-03T17:10:59.261" v="263" actId="478"/>
          <ac:picMkLst>
            <pc:docMk/>
            <pc:sldMk cId="2494259711" sldId="302"/>
            <ac:picMk id="4" creationId="{5014685B-14B5-B1B3-B86C-7C8FB24288C8}"/>
          </ac:picMkLst>
        </pc:picChg>
        <pc:picChg chg="add mod">
          <ac:chgData name="Adrian Salguero" userId="f921b06be2346e4d" providerId="LiveId" clId="{AD955B07-E12B-4EBB-81C0-E1A6D9574504}" dt="2025-04-03T17:11:13.663" v="270" actId="14100"/>
          <ac:picMkLst>
            <pc:docMk/>
            <pc:sldMk cId="2494259711" sldId="302"/>
            <ac:picMk id="5" creationId="{FF00A864-912C-3FF7-DBC3-167EE294CB56}"/>
          </ac:picMkLst>
        </pc:picChg>
      </pc:sldChg>
      <pc:sldChg chg="addSp delSp modSp mod">
        <pc:chgData name="Adrian Salguero" userId="f921b06be2346e4d" providerId="LiveId" clId="{AD955B07-E12B-4EBB-81C0-E1A6D9574504}" dt="2025-04-03T17:11:18.353" v="272"/>
        <pc:sldMkLst>
          <pc:docMk/>
          <pc:sldMk cId="559093108" sldId="303"/>
        </pc:sldMkLst>
        <pc:picChg chg="del">
          <ac:chgData name="Adrian Salguero" userId="f921b06be2346e4d" providerId="LiveId" clId="{AD955B07-E12B-4EBB-81C0-E1A6D9574504}" dt="2025-04-03T17:11:18.156" v="271" actId="478"/>
          <ac:picMkLst>
            <pc:docMk/>
            <pc:sldMk cId="559093108" sldId="303"/>
            <ac:picMk id="3" creationId="{7476EDA0-DFE0-CDF8-4059-1B7827B14802}"/>
          </ac:picMkLst>
        </pc:picChg>
        <pc:picChg chg="add mod">
          <ac:chgData name="Adrian Salguero" userId="f921b06be2346e4d" providerId="LiveId" clId="{AD955B07-E12B-4EBB-81C0-E1A6D9574504}" dt="2025-04-03T17:11:18.353" v="272"/>
          <ac:picMkLst>
            <pc:docMk/>
            <pc:sldMk cId="559093108" sldId="303"/>
            <ac:picMk id="5" creationId="{B59676FB-3615-189C-1392-E1C8BC71EE0F}"/>
          </ac:picMkLst>
        </pc:picChg>
      </pc:sldChg>
      <pc:sldChg chg="addSp delSp modSp mod">
        <pc:chgData name="Adrian Salguero" userId="f921b06be2346e4d" providerId="LiveId" clId="{AD955B07-E12B-4EBB-81C0-E1A6D9574504}" dt="2025-04-03T17:15:55.685" v="276" actId="1076"/>
        <pc:sldMkLst>
          <pc:docMk/>
          <pc:sldMk cId="3254696122" sldId="304"/>
        </pc:sldMkLst>
        <pc:picChg chg="del">
          <ac:chgData name="Adrian Salguero" userId="f921b06be2346e4d" providerId="LiveId" clId="{AD955B07-E12B-4EBB-81C0-E1A6D9574504}" dt="2025-04-03T17:11:21.181" v="273" actId="478"/>
          <ac:picMkLst>
            <pc:docMk/>
            <pc:sldMk cId="3254696122" sldId="304"/>
            <ac:picMk id="3" creationId="{821CBAF4-8C0E-DE9F-9DA2-A73261E575A1}"/>
          </ac:picMkLst>
        </pc:picChg>
        <pc:picChg chg="add mod">
          <ac:chgData name="Adrian Salguero" userId="f921b06be2346e4d" providerId="LiveId" clId="{AD955B07-E12B-4EBB-81C0-E1A6D9574504}" dt="2025-04-03T17:15:55.685" v="276" actId="1076"/>
          <ac:picMkLst>
            <pc:docMk/>
            <pc:sldMk cId="3254696122" sldId="304"/>
            <ac:picMk id="7" creationId="{10E19257-9754-4005-28A8-3133EFE8FDCB}"/>
          </ac:picMkLst>
        </pc:picChg>
      </pc:sldChg>
      <pc:sldChg chg="addSp modSp mod modAnim">
        <pc:chgData name="Adrian Salguero" userId="f921b06be2346e4d" providerId="LiveId" clId="{AD955B07-E12B-4EBB-81C0-E1A6D9574504}" dt="2025-04-04T02:07:16.827" v="290" actId="20577"/>
        <pc:sldMkLst>
          <pc:docMk/>
          <pc:sldMk cId="2182776070" sldId="318"/>
        </pc:sldMkLst>
        <pc:spChg chg="mod">
          <ac:chgData name="Adrian Salguero" userId="f921b06be2346e4d" providerId="LiveId" clId="{AD955B07-E12B-4EBB-81C0-E1A6D9574504}" dt="2025-04-04T02:07:16.827" v="290" actId="20577"/>
          <ac:spMkLst>
            <pc:docMk/>
            <pc:sldMk cId="2182776070" sldId="318"/>
            <ac:spMk id="2" creationId="{BA5C243E-EE74-FA98-8FF3-AA172138A39E}"/>
          </ac:spMkLst>
        </pc:spChg>
        <pc:picChg chg="add mod">
          <ac:chgData name="Adrian Salguero" userId="f921b06be2346e4d" providerId="LiveId" clId="{AD955B07-E12B-4EBB-81C0-E1A6D9574504}" dt="2025-04-03T23:22:35.882" v="289" actId="1076"/>
          <ac:picMkLst>
            <pc:docMk/>
            <pc:sldMk cId="2182776070" sldId="318"/>
            <ac:picMk id="1026" creationId="{78ABD929-45D5-FC45-9F8C-B7C8600CB034}"/>
          </ac:picMkLst>
        </pc:picChg>
      </pc:sldChg>
      <pc:sldChg chg="modSp mod">
        <pc:chgData name="Adrian Salguero" userId="f921b06be2346e4d" providerId="LiveId" clId="{AD955B07-E12B-4EBB-81C0-E1A6D9574504}" dt="2025-04-03T17:05:58.863" v="258" actId="20577"/>
        <pc:sldMkLst>
          <pc:docMk/>
          <pc:sldMk cId="3965879451" sldId="322"/>
        </pc:sldMkLst>
        <pc:spChg chg="mod">
          <ac:chgData name="Adrian Salguero" userId="f921b06be2346e4d" providerId="LiveId" clId="{AD955B07-E12B-4EBB-81C0-E1A6D9574504}" dt="2025-04-03T17:05:58.863" v="258" actId="20577"/>
          <ac:spMkLst>
            <pc:docMk/>
            <pc:sldMk cId="3965879451" sldId="322"/>
            <ac:spMk id="3" creationId="{056D8ADD-447D-3669-9095-51962B04AE77}"/>
          </ac:spMkLst>
        </pc:spChg>
      </pc:sldChg>
      <pc:sldChg chg="modSp mod">
        <pc:chgData name="Adrian Salguero" userId="f921b06be2346e4d" providerId="LiveId" clId="{AD955B07-E12B-4EBB-81C0-E1A6D9574504}" dt="2025-04-04T16:55:22.939" v="304" actId="20577"/>
        <pc:sldMkLst>
          <pc:docMk/>
          <pc:sldMk cId="3511818485" sldId="325"/>
        </pc:sldMkLst>
        <pc:spChg chg="mod">
          <ac:chgData name="Adrian Salguero" userId="f921b06be2346e4d" providerId="LiveId" clId="{AD955B07-E12B-4EBB-81C0-E1A6D9574504}" dt="2025-04-04T16:55:22.939" v="304" actId="20577"/>
          <ac:spMkLst>
            <pc:docMk/>
            <pc:sldMk cId="3511818485" sldId="325"/>
            <ac:spMk id="3" creationId="{3768DF6D-D585-4D00-AEEE-A7BCCB0F5840}"/>
          </ac:spMkLst>
        </pc:spChg>
      </pc:sldChg>
      <pc:sldChg chg="modSp mod">
        <pc:chgData name="Adrian Salguero" userId="f921b06be2346e4d" providerId="LiveId" clId="{AD955B07-E12B-4EBB-81C0-E1A6D9574504}" dt="2025-04-04T16:40:17.257" v="293" actId="20578"/>
        <pc:sldMkLst>
          <pc:docMk/>
          <pc:sldMk cId="2398210266" sldId="328"/>
        </pc:sldMkLst>
        <pc:spChg chg="mod">
          <ac:chgData name="Adrian Salguero" userId="f921b06be2346e4d" providerId="LiveId" clId="{AD955B07-E12B-4EBB-81C0-E1A6D9574504}" dt="2025-04-04T16:40:17.257" v="293" actId="20578"/>
          <ac:spMkLst>
            <pc:docMk/>
            <pc:sldMk cId="2398210266" sldId="328"/>
            <ac:spMk id="3" creationId="{8917396C-3748-4681-B0B6-49076405927C}"/>
          </ac:spMkLst>
        </pc:spChg>
      </pc:sldChg>
      <pc:sldChg chg="modSp mod">
        <pc:chgData name="Adrian Salguero" userId="f921b06be2346e4d" providerId="LiveId" clId="{AD955B07-E12B-4EBB-81C0-E1A6D9574504}" dt="2025-04-03T17:10:13.470" v="262" actId="20577"/>
        <pc:sldMkLst>
          <pc:docMk/>
          <pc:sldMk cId="4229357550" sldId="329"/>
        </pc:sldMkLst>
        <pc:spChg chg="mod">
          <ac:chgData name="Adrian Salguero" userId="f921b06be2346e4d" providerId="LiveId" clId="{AD955B07-E12B-4EBB-81C0-E1A6D9574504}" dt="2025-04-03T17:10:13.470" v="262" actId="20577"/>
          <ac:spMkLst>
            <pc:docMk/>
            <pc:sldMk cId="4229357550" sldId="329"/>
            <ac:spMk id="3" creationId="{8917396C-3748-4681-B0B6-49076405927C}"/>
          </ac:spMkLst>
        </pc:spChg>
      </pc:sldChg>
      <pc:sldMasterChg chg="modSp mod modSldLayout">
        <pc:chgData name="Adrian Salguero" userId="f921b06be2346e4d" providerId="LiveId" clId="{AD955B07-E12B-4EBB-81C0-E1A6D9574504}" dt="2025-04-03T18:53:14.047" v="281" actId="20577"/>
        <pc:sldMasterMkLst>
          <pc:docMk/>
          <pc:sldMasterMk cId="8468274" sldId="2147483648"/>
        </pc:sldMasterMkLst>
        <pc:spChg chg="mod">
          <ac:chgData name="Adrian Salguero" userId="f921b06be2346e4d" providerId="LiveId" clId="{AD955B07-E12B-4EBB-81C0-E1A6D9574504}" dt="2025-04-03T16:40:31.151" v="12" actId="20577"/>
          <ac:spMkLst>
            <pc:docMk/>
            <pc:sldMasterMk cId="8468274" sldId="2147483648"/>
            <ac:spMk id="9" creationId="{C16FF7FA-8B99-C643-9479-91C32ACC4F6F}"/>
          </ac:spMkLst>
        </pc:spChg>
        <pc:sldLayoutChg chg="addSp delSp modSp mod">
          <pc:chgData name="Adrian Salguero" userId="f921b06be2346e4d" providerId="LiveId" clId="{AD955B07-E12B-4EBB-81C0-E1A6D9574504}" dt="2025-04-03T18:53:14.047" v="281" actId="20577"/>
          <pc:sldLayoutMkLst>
            <pc:docMk/>
            <pc:sldMasterMk cId="8468274" sldId="2147483648"/>
            <pc:sldLayoutMk cId="3828369656" sldId="2147483649"/>
          </pc:sldLayoutMkLst>
          <pc:spChg chg="add mod">
            <ac:chgData name="Adrian Salguero" userId="f921b06be2346e4d" providerId="LiveId" clId="{AD955B07-E12B-4EBB-81C0-E1A6D9574504}" dt="2025-04-03T18:53:14.047" v="281" actId="20577"/>
            <ac:spMkLst>
              <pc:docMk/>
              <pc:sldMasterMk cId="8468274" sldId="2147483648"/>
              <pc:sldLayoutMk cId="3828369656" sldId="2147483649"/>
              <ac:spMk id="5" creationId="{21DD37E5-CB34-E3EE-DC15-8D1C325C32D0}"/>
            </ac:spMkLst>
          </pc:spChg>
          <pc:spChg chg="del mod">
            <ac:chgData name="Adrian Salguero" userId="f921b06be2346e4d" providerId="LiveId" clId="{AD955B07-E12B-4EBB-81C0-E1A6D9574504}" dt="2025-04-03T16:44:52.062" v="99" actId="478"/>
            <ac:spMkLst>
              <pc:docMk/>
              <pc:sldMasterMk cId="8468274" sldId="2147483648"/>
              <pc:sldLayoutMk cId="3828369656" sldId="2147483649"/>
              <ac:spMk id="10" creationId="{6BAEBC8C-395C-EE55-A57E-EAD3DB0C4B10}"/>
            </ac:spMkLst>
          </pc:spChg>
          <pc:spChg chg="mod">
            <ac:chgData name="Adrian Salguero" userId="f921b06be2346e4d" providerId="LiveId" clId="{AD955B07-E12B-4EBB-81C0-E1A6D9574504}" dt="2025-04-03T16:44:05.534" v="90" actId="20577"/>
            <ac:spMkLst>
              <pc:docMk/>
              <pc:sldMasterMk cId="8468274" sldId="2147483648"/>
              <pc:sldLayoutMk cId="3828369656" sldId="2147483649"/>
              <ac:spMk id="12" creationId="{113F4602-D8A0-4F89-CD87-EE3C5DB94B4C}"/>
            </ac:spMkLst>
          </pc:spChg>
          <pc:spChg chg="mod">
            <ac:chgData name="Adrian Salguero" userId="f921b06be2346e4d" providerId="LiveId" clId="{AD955B07-E12B-4EBB-81C0-E1A6D9574504}" dt="2025-04-03T16:42:48.849" v="58" actId="20577"/>
            <ac:spMkLst>
              <pc:docMk/>
              <pc:sldMasterMk cId="8468274" sldId="2147483648"/>
              <pc:sldLayoutMk cId="3828369656" sldId="2147483649"/>
              <ac:spMk id="20" creationId="{5CA07C33-6873-4DF2-A154-B4ADA247A362}"/>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D6AE2-CDA3-6541-83C4-49C94A27E643}" type="doc">
      <dgm:prSet loTypeId="urn:microsoft.com/office/officeart/2005/8/layout/chevron2" loCatId="" qsTypeId="urn:microsoft.com/office/officeart/2005/8/quickstyle/simple1" qsCatId="simple" csTypeId="urn:microsoft.com/office/officeart/2005/8/colors/accent1_3" csCatId="accent1" phldr="1"/>
      <dgm:spPr/>
      <dgm:t>
        <a:bodyPr/>
        <a:lstStyle/>
        <a:p>
          <a:endParaRPr lang="en-US"/>
        </a:p>
      </dgm:t>
    </dgm:pt>
    <dgm:pt modelId="{446A5D16-32EA-DE47-A303-63FF3F8D1ADA}">
      <dgm:prSet phldrT="[Text]"/>
      <dgm:spPr/>
      <dgm:t>
        <a:bodyPr/>
        <a:lstStyle/>
        <a:p>
          <a:r>
            <a:rPr lang="en-US" dirty="0"/>
            <a:t> Wet</a:t>
          </a:r>
        </a:p>
      </dgm:t>
    </dgm:pt>
    <dgm:pt modelId="{C1550033-3054-A143-A243-6CAA54D88180}" type="parTrans" cxnId="{9D22AF69-8324-6E4C-BD17-D77E43389BC0}">
      <dgm:prSet/>
      <dgm:spPr/>
      <dgm:t>
        <a:bodyPr/>
        <a:lstStyle/>
        <a:p>
          <a:endParaRPr lang="en-US"/>
        </a:p>
      </dgm:t>
    </dgm:pt>
    <dgm:pt modelId="{67F9CAC6-4D5C-A54E-91CD-9049DC01451B}" type="sibTrans" cxnId="{9D22AF69-8324-6E4C-BD17-D77E43389BC0}">
      <dgm:prSet/>
      <dgm:spPr/>
      <dgm:t>
        <a:bodyPr/>
        <a:lstStyle/>
        <a:p>
          <a:endParaRPr lang="en-US"/>
        </a:p>
      </dgm:t>
    </dgm:pt>
    <dgm:pt modelId="{47D56272-5846-D645-BF9B-487AE1D9DF62}">
      <dgm:prSet phldrT="[Text]"/>
      <dgm:spPr/>
      <dgm:t>
        <a:bodyPr/>
        <a:lstStyle/>
        <a:p>
          <a:r>
            <a:rPr lang="en-US" dirty="0"/>
            <a:t>Mix butter and sugar</a:t>
          </a:r>
        </a:p>
      </dgm:t>
    </dgm:pt>
    <dgm:pt modelId="{49290D67-6611-1D4F-9794-CF08FE147AFD}" type="parTrans" cxnId="{EA718CA2-94C2-1D4E-8DB3-779258E44B76}">
      <dgm:prSet/>
      <dgm:spPr/>
      <dgm:t>
        <a:bodyPr/>
        <a:lstStyle/>
        <a:p>
          <a:endParaRPr lang="en-US"/>
        </a:p>
      </dgm:t>
    </dgm:pt>
    <dgm:pt modelId="{D061CAC6-3F3C-E643-AC0E-31C184090FFF}" type="sibTrans" cxnId="{EA718CA2-94C2-1D4E-8DB3-779258E44B76}">
      <dgm:prSet/>
      <dgm:spPr/>
      <dgm:t>
        <a:bodyPr/>
        <a:lstStyle/>
        <a:p>
          <a:endParaRPr lang="en-US"/>
        </a:p>
      </dgm:t>
    </dgm:pt>
    <dgm:pt modelId="{92D529EF-F4C6-EA40-8DA9-C1A25AA59388}">
      <dgm:prSet phldrT="[Text]"/>
      <dgm:spPr/>
      <dgm:t>
        <a:bodyPr/>
        <a:lstStyle/>
        <a:p>
          <a:r>
            <a:rPr lang="en-US" dirty="0"/>
            <a:t>Beat in eggs &amp; vanilla</a:t>
          </a:r>
        </a:p>
      </dgm:t>
    </dgm:pt>
    <dgm:pt modelId="{DD4822B1-DA1A-F04F-AC63-57C30EEED818}" type="parTrans" cxnId="{D63D9B32-2B35-4F40-8C4E-209A13F6907B}">
      <dgm:prSet/>
      <dgm:spPr/>
      <dgm:t>
        <a:bodyPr/>
        <a:lstStyle/>
        <a:p>
          <a:endParaRPr lang="en-US"/>
        </a:p>
      </dgm:t>
    </dgm:pt>
    <dgm:pt modelId="{8F22E05C-048F-E34D-9B62-6829D64B250A}" type="sibTrans" cxnId="{D63D9B32-2B35-4F40-8C4E-209A13F6907B}">
      <dgm:prSet/>
      <dgm:spPr/>
      <dgm:t>
        <a:bodyPr/>
        <a:lstStyle/>
        <a:p>
          <a:endParaRPr lang="en-US"/>
        </a:p>
      </dgm:t>
    </dgm:pt>
    <dgm:pt modelId="{44011CCA-4C09-6348-A8AC-819C55CAB0C3}">
      <dgm:prSet phldrT="[Text]"/>
      <dgm:spPr/>
      <dgm:t>
        <a:bodyPr/>
        <a:lstStyle/>
        <a:p>
          <a:r>
            <a:rPr lang="en-US" dirty="0"/>
            <a:t>Dry</a:t>
          </a:r>
        </a:p>
      </dgm:t>
    </dgm:pt>
    <dgm:pt modelId="{C4A475A7-5C34-1D4A-8039-B23E7A17A8A5}" type="parTrans" cxnId="{C0FFF6DC-A94E-4048-9B59-15873D96BB98}">
      <dgm:prSet/>
      <dgm:spPr/>
      <dgm:t>
        <a:bodyPr/>
        <a:lstStyle/>
        <a:p>
          <a:endParaRPr lang="en-US"/>
        </a:p>
      </dgm:t>
    </dgm:pt>
    <dgm:pt modelId="{4BA96A21-9938-2544-AAF9-E64073151E84}" type="sibTrans" cxnId="{C0FFF6DC-A94E-4048-9B59-15873D96BB98}">
      <dgm:prSet/>
      <dgm:spPr/>
      <dgm:t>
        <a:bodyPr/>
        <a:lstStyle/>
        <a:p>
          <a:endParaRPr lang="en-US"/>
        </a:p>
      </dgm:t>
    </dgm:pt>
    <dgm:pt modelId="{23729930-EA00-AA4A-8424-677D9D8D2631}">
      <dgm:prSet phldrT="[Text]"/>
      <dgm:spPr/>
      <dgm:t>
        <a:bodyPr/>
        <a:lstStyle/>
        <a:p>
          <a:r>
            <a:rPr lang="en-US" dirty="0"/>
            <a:t>Mix in flour, baking soda, and chocolate chips</a:t>
          </a:r>
        </a:p>
      </dgm:t>
    </dgm:pt>
    <dgm:pt modelId="{81E2AFC9-BDD2-834B-9EB0-A4F0A1AD80CC}" type="parTrans" cxnId="{63F0F469-2377-5C43-8120-006F1DDEF31F}">
      <dgm:prSet/>
      <dgm:spPr/>
      <dgm:t>
        <a:bodyPr/>
        <a:lstStyle/>
        <a:p>
          <a:endParaRPr lang="en-US"/>
        </a:p>
      </dgm:t>
    </dgm:pt>
    <dgm:pt modelId="{5AC76685-A073-B546-B794-75DAF95939B7}" type="sibTrans" cxnId="{63F0F469-2377-5C43-8120-006F1DDEF31F}">
      <dgm:prSet/>
      <dgm:spPr/>
      <dgm:t>
        <a:bodyPr/>
        <a:lstStyle/>
        <a:p>
          <a:endParaRPr lang="en-US"/>
        </a:p>
      </dgm:t>
    </dgm:pt>
    <dgm:pt modelId="{FE7ED1C6-31D0-9743-B694-DBD39CA287B9}">
      <dgm:prSet phldrT="[Text]"/>
      <dgm:spPr/>
      <dgm:t>
        <a:bodyPr/>
        <a:lstStyle/>
        <a:p>
          <a:r>
            <a:rPr lang="en-US" dirty="0"/>
            <a:t>Place</a:t>
          </a:r>
        </a:p>
      </dgm:t>
    </dgm:pt>
    <dgm:pt modelId="{43756DE5-E383-744E-AF7B-59CFB7BF8D0D}" type="parTrans" cxnId="{F7A90685-5D25-514B-BCF3-1988EAF3BF69}">
      <dgm:prSet/>
      <dgm:spPr/>
      <dgm:t>
        <a:bodyPr/>
        <a:lstStyle/>
        <a:p>
          <a:endParaRPr lang="en-US"/>
        </a:p>
      </dgm:t>
    </dgm:pt>
    <dgm:pt modelId="{DA69B0EC-826C-C54E-8E24-DAE7CD992962}" type="sibTrans" cxnId="{F7A90685-5D25-514B-BCF3-1988EAF3BF69}">
      <dgm:prSet/>
      <dgm:spPr/>
      <dgm:t>
        <a:bodyPr/>
        <a:lstStyle/>
        <a:p>
          <a:endParaRPr lang="en-US"/>
        </a:p>
      </dgm:t>
    </dgm:pt>
    <dgm:pt modelId="{AADABE66-3488-3345-9B22-09A245826F69}">
      <dgm:prSet phldrT="[Text]"/>
      <dgm:spPr/>
      <dgm:t>
        <a:bodyPr/>
        <a:lstStyle/>
        <a:p>
          <a:r>
            <a:rPr lang="en-US" dirty="0"/>
            <a:t>Make cookie-sized balls of dough</a:t>
          </a:r>
        </a:p>
      </dgm:t>
    </dgm:pt>
    <dgm:pt modelId="{DFD25E91-11DF-3F46-9D8F-817A137DC012}" type="parTrans" cxnId="{AE1EF803-5ABC-E44C-A032-7EE7946BBADE}">
      <dgm:prSet/>
      <dgm:spPr/>
      <dgm:t>
        <a:bodyPr/>
        <a:lstStyle/>
        <a:p>
          <a:endParaRPr lang="en-US"/>
        </a:p>
      </dgm:t>
    </dgm:pt>
    <dgm:pt modelId="{78B3FF85-7176-1049-A453-B7FAADBAD7C8}" type="sibTrans" cxnId="{AE1EF803-5ABC-E44C-A032-7EE7946BBADE}">
      <dgm:prSet/>
      <dgm:spPr/>
      <dgm:t>
        <a:bodyPr/>
        <a:lstStyle/>
        <a:p>
          <a:endParaRPr lang="en-US"/>
        </a:p>
      </dgm:t>
    </dgm:pt>
    <dgm:pt modelId="{E7588A9E-0E14-7347-BDFB-90DCBBBFA5E1}">
      <dgm:prSet phldrT="[Text]"/>
      <dgm:spPr/>
      <dgm:t>
        <a:bodyPr/>
        <a:lstStyle/>
        <a:p>
          <a:r>
            <a:rPr lang="en-US" dirty="0"/>
            <a:t>Place evenly on baking sheet</a:t>
          </a:r>
        </a:p>
      </dgm:t>
    </dgm:pt>
    <dgm:pt modelId="{CF3202B8-F665-3B4C-A01C-A8F2CB351A76}" type="parTrans" cxnId="{27134A91-3E38-9B4A-9070-446CE8C72724}">
      <dgm:prSet/>
      <dgm:spPr/>
      <dgm:t>
        <a:bodyPr/>
        <a:lstStyle/>
        <a:p>
          <a:endParaRPr lang="en-US"/>
        </a:p>
      </dgm:t>
    </dgm:pt>
    <dgm:pt modelId="{959F59A6-437A-3B41-9CA1-BE68009A3288}" type="sibTrans" cxnId="{27134A91-3E38-9B4A-9070-446CE8C72724}">
      <dgm:prSet/>
      <dgm:spPr/>
      <dgm:t>
        <a:bodyPr/>
        <a:lstStyle/>
        <a:p>
          <a:endParaRPr lang="en-US"/>
        </a:p>
      </dgm:t>
    </dgm:pt>
    <dgm:pt modelId="{9B3AE589-B6B6-924B-9F64-A0F9D79BC3C6}">
      <dgm:prSet phldrT="[Text]"/>
      <dgm:spPr/>
      <dgm:t>
        <a:bodyPr/>
        <a:lstStyle/>
        <a:p>
          <a:r>
            <a:rPr lang="en-US" dirty="0"/>
            <a:t>Bake</a:t>
          </a:r>
        </a:p>
      </dgm:t>
    </dgm:pt>
    <dgm:pt modelId="{3E308170-47E4-AA43-AD9D-76390DE07601}" type="parTrans" cxnId="{7B499BF6-ACCE-5745-8C17-CE2879AD47B9}">
      <dgm:prSet/>
      <dgm:spPr/>
      <dgm:t>
        <a:bodyPr/>
        <a:lstStyle/>
        <a:p>
          <a:endParaRPr lang="en-US"/>
        </a:p>
      </dgm:t>
    </dgm:pt>
    <dgm:pt modelId="{778B4D1F-E74D-F941-A525-6559D937866A}" type="sibTrans" cxnId="{7B499BF6-ACCE-5745-8C17-CE2879AD47B9}">
      <dgm:prSet/>
      <dgm:spPr/>
      <dgm:t>
        <a:bodyPr/>
        <a:lstStyle/>
        <a:p>
          <a:endParaRPr lang="en-US"/>
        </a:p>
      </dgm:t>
    </dgm:pt>
    <dgm:pt modelId="{5316DF0D-1186-C14B-8402-AA7A38C25645}">
      <dgm:prSet phldrT="[Text]"/>
      <dgm:spPr/>
      <dgm:t>
        <a:bodyPr/>
        <a:lstStyle/>
        <a:p>
          <a:r>
            <a:rPr lang="en-US" dirty="0"/>
            <a:t>Bake at 350 degrees Fahrenheit for 10 minutes</a:t>
          </a:r>
        </a:p>
      </dgm:t>
    </dgm:pt>
    <dgm:pt modelId="{4E332A00-F761-B241-979A-1FFD5E56222A}" type="parTrans" cxnId="{CC6B5BC9-35D7-F24E-AA3E-56D320F0DF9A}">
      <dgm:prSet/>
      <dgm:spPr/>
      <dgm:t>
        <a:bodyPr/>
        <a:lstStyle/>
        <a:p>
          <a:endParaRPr lang="en-US"/>
        </a:p>
      </dgm:t>
    </dgm:pt>
    <dgm:pt modelId="{24CF2153-DA6E-AD44-8029-79A8AD5354DB}" type="sibTrans" cxnId="{CC6B5BC9-35D7-F24E-AA3E-56D320F0DF9A}">
      <dgm:prSet/>
      <dgm:spPr/>
      <dgm:t>
        <a:bodyPr/>
        <a:lstStyle/>
        <a:p>
          <a:endParaRPr lang="en-US"/>
        </a:p>
      </dgm:t>
    </dgm:pt>
    <dgm:pt modelId="{95AA6A4A-AC08-D74B-B2C3-277015FF7910}">
      <dgm:prSet phldrT="[Text]"/>
      <dgm:spPr/>
      <dgm:t>
        <a:bodyPr/>
        <a:lstStyle/>
        <a:p>
          <a:r>
            <a:rPr lang="en-US" dirty="0"/>
            <a:t>Let cool after</a:t>
          </a:r>
        </a:p>
      </dgm:t>
    </dgm:pt>
    <dgm:pt modelId="{B88CC47B-0280-834F-AC3C-143FBD41D9E0}" type="parTrans" cxnId="{561E9FC2-C4B3-1348-85FA-167323108276}">
      <dgm:prSet/>
      <dgm:spPr/>
      <dgm:t>
        <a:bodyPr/>
        <a:lstStyle/>
        <a:p>
          <a:endParaRPr lang="en-US"/>
        </a:p>
      </dgm:t>
    </dgm:pt>
    <dgm:pt modelId="{EE9FBA11-CEA1-BD4B-9613-46398A96F550}" type="sibTrans" cxnId="{561E9FC2-C4B3-1348-85FA-167323108276}">
      <dgm:prSet/>
      <dgm:spPr/>
      <dgm:t>
        <a:bodyPr/>
        <a:lstStyle/>
        <a:p>
          <a:endParaRPr lang="en-US"/>
        </a:p>
      </dgm:t>
    </dgm:pt>
    <dgm:pt modelId="{D70683D4-5219-5443-936E-BA02FD47FB2A}" type="pres">
      <dgm:prSet presAssocID="{45AD6AE2-CDA3-6541-83C4-49C94A27E643}" presName="linearFlow" presStyleCnt="0">
        <dgm:presLayoutVars>
          <dgm:dir/>
          <dgm:animLvl val="lvl"/>
          <dgm:resizeHandles val="exact"/>
        </dgm:presLayoutVars>
      </dgm:prSet>
      <dgm:spPr/>
    </dgm:pt>
    <dgm:pt modelId="{BE0973DD-38F8-CA47-AAF6-4395E5F5AEA7}" type="pres">
      <dgm:prSet presAssocID="{446A5D16-32EA-DE47-A303-63FF3F8D1ADA}" presName="composite" presStyleCnt="0"/>
      <dgm:spPr/>
    </dgm:pt>
    <dgm:pt modelId="{3C16DD44-0B80-3B4F-8247-8AEDFE630411}" type="pres">
      <dgm:prSet presAssocID="{446A5D16-32EA-DE47-A303-63FF3F8D1ADA}" presName="parentText" presStyleLbl="alignNode1" presStyleIdx="0" presStyleCnt="4">
        <dgm:presLayoutVars>
          <dgm:chMax val="1"/>
          <dgm:bulletEnabled val="1"/>
        </dgm:presLayoutVars>
      </dgm:prSet>
      <dgm:spPr/>
    </dgm:pt>
    <dgm:pt modelId="{2EDB2441-59C9-6742-8E00-F28347F9AE6C}" type="pres">
      <dgm:prSet presAssocID="{446A5D16-32EA-DE47-A303-63FF3F8D1ADA}" presName="descendantText" presStyleLbl="alignAcc1" presStyleIdx="0" presStyleCnt="4">
        <dgm:presLayoutVars>
          <dgm:bulletEnabled val="1"/>
        </dgm:presLayoutVars>
      </dgm:prSet>
      <dgm:spPr/>
    </dgm:pt>
    <dgm:pt modelId="{B70A5BA7-7FEA-5C44-8A1D-A1F34B657B1D}" type="pres">
      <dgm:prSet presAssocID="{67F9CAC6-4D5C-A54E-91CD-9049DC01451B}" presName="sp" presStyleCnt="0"/>
      <dgm:spPr/>
    </dgm:pt>
    <dgm:pt modelId="{FE6217A6-70F5-204C-A8E3-D63D2F1031F1}" type="pres">
      <dgm:prSet presAssocID="{44011CCA-4C09-6348-A8AC-819C55CAB0C3}" presName="composite" presStyleCnt="0"/>
      <dgm:spPr/>
    </dgm:pt>
    <dgm:pt modelId="{73ECA5BD-08C7-7E41-8052-E0898EF90E87}" type="pres">
      <dgm:prSet presAssocID="{44011CCA-4C09-6348-A8AC-819C55CAB0C3}" presName="parentText" presStyleLbl="alignNode1" presStyleIdx="1" presStyleCnt="4">
        <dgm:presLayoutVars>
          <dgm:chMax val="1"/>
          <dgm:bulletEnabled val="1"/>
        </dgm:presLayoutVars>
      </dgm:prSet>
      <dgm:spPr/>
    </dgm:pt>
    <dgm:pt modelId="{DE52B34D-749A-B54D-AFCD-D6DD58833B2E}" type="pres">
      <dgm:prSet presAssocID="{44011CCA-4C09-6348-A8AC-819C55CAB0C3}" presName="descendantText" presStyleLbl="alignAcc1" presStyleIdx="1" presStyleCnt="4">
        <dgm:presLayoutVars>
          <dgm:bulletEnabled val="1"/>
        </dgm:presLayoutVars>
      </dgm:prSet>
      <dgm:spPr/>
    </dgm:pt>
    <dgm:pt modelId="{422758DF-3865-9C40-86CF-419819F20946}" type="pres">
      <dgm:prSet presAssocID="{4BA96A21-9938-2544-AAF9-E64073151E84}" presName="sp" presStyleCnt="0"/>
      <dgm:spPr/>
    </dgm:pt>
    <dgm:pt modelId="{E74A1ABA-C47F-D54A-A920-77A14AD07594}" type="pres">
      <dgm:prSet presAssocID="{FE7ED1C6-31D0-9743-B694-DBD39CA287B9}" presName="composite" presStyleCnt="0"/>
      <dgm:spPr/>
    </dgm:pt>
    <dgm:pt modelId="{3FD369ED-C8B9-BE48-845D-F35B032CCFF5}" type="pres">
      <dgm:prSet presAssocID="{FE7ED1C6-31D0-9743-B694-DBD39CA287B9}" presName="parentText" presStyleLbl="alignNode1" presStyleIdx="2" presStyleCnt="4">
        <dgm:presLayoutVars>
          <dgm:chMax val="1"/>
          <dgm:bulletEnabled val="1"/>
        </dgm:presLayoutVars>
      </dgm:prSet>
      <dgm:spPr/>
    </dgm:pt>
    <dgm:pt modelId="{8EE21A13-E0C5-944A-9F38-0CCBC62C23C2}" type="pres">
      <dgm:prSet presAssocID="{FE7ED1C6-31D0-9743-B694-DBD39CA287B9}" presName="descendantText" presStyleLbl="alignAcc1" presStyleIdx="2" presStyleCnt="4">
        <dgm:presLayoutVars>
          <dgm:bulletEnabled val="1"/>
        </dgm:presLayoutVars>
      </dgm:prSet>
      <dgm:spPr/>
    </dgm:pt>
    <dgm:pt modelId="{24363D5F-C2D1-F541-BB38-19820F765CAF}" type="pres">
      <dgm:prSet presAssocID="{DA69B0EC-826C-C54E-8E24-DAE7CD992962}" presName="sp" presStyleCnt="0"/>
      <dgm:spPr/>
    </dgm:pt>
    <dgm:pt modelId="{C96B77E7-7794-6B4E-9EE5-AA240F051C17}" type="pres">
      <dgm:prSet presAssocID="{9B3AE589-B6B6-924B-9F64-A0F9D79BC3C6}" presName="composite" presStyleCnt="0"/>
      <dgm:spPr/>
    </dgm:pt>
    <dgm:pt modelId="{AB147539-D32E-CD41-82DE-117CD8CD5116}" type="pres">
      <dgm:prSet presAssocID="{9B3AE589-B6B6-924B-9F64-A0F9D79BC3C6}" presName="parentText" presStyleLbl="alignNode1" presStyleIdx="3" presStyleCnt="4">
        <dgm:presLayoutVars>
          <dgm:chMax val="1"/>
          <dgm:bulletEnabled val="1"/>
        </dgm:presLayoutVars>
      </dgm:prSet>
      <dgm:spPr/>
    </dgm:pt>
    <dgm:pt modelId="{33B0643C-46EA-F64B-A2FB-46A0416FB954}" type="pres">
      <dgm:prSet presAssocID="{9B3AE589-B6B6-924B-9F64-A0F9D79BC3C6}" presName="descendantText" presStyleLbl="alignAcc1" presStyleIdx="3" presStyleCnt="4">
        <dgm:presLayoutVars>
          <dgm:bulletEnabled val="1"/>
        </dgm:presLayoutVars>
      </dgm:prSet>
      <dgm:spPr/>
    </dgm:pt>
  </dgm:ptLst>
  <dgm:cxnLst>
    <dgm:cxn modelId="{AE1EF803-5ABC-E44C-A032-7EE7946BBADE}" srcId="{FE7ED1C6-31D0-9743-B694-DBD39CA287B9}" destId="{AADABE66-3488-3345-9B22-09A245826F69}" srcOrd="0" destOrd="0" parTransId="{DFD25E91-11DF-3F46-9D8F-817A137DC012}" sibTransId="{78B3FF85-7176-1049-A453-B7FAADBAD7C8}"/>
    <dgm:cxn modelId="{96C42F18-B02C-694B-9386-26FA9C63368C}" type="presOf" srcId="{E7588A9E-0E14-7347-BDFB-90DCBBBFA5E1}" destId="{8EE21A13-E0C5-944A-9F38-0CCBC62C23C2}" srcOrd="0" destOrd="1" presId="urn:microsoft.com/office/officeart/2005/8/layout/chevron2"/>
    <dgm:cxn modelId="{B689672E-2F05-A245-BA82-2F24D9E5E7D4}" type="presOf" srcId="{5316DF0D-1186-C14B-8402-AA7A38C25645}" destId="{33B0643C-46EA-F64B-A2FB-46A0416FB954}" srcOrd="0" destOrd="0" presId="urn:microsoft.com/office/officeart/2005/8/layout/chevron2"/>
    <dgm:cxn modelId="{D63D9B32-2B35-4F40-8C4E-209A13F6907B}" srcId="{446A5D16-32EA-DE47-A303-63FF3F8D1ADA}" destId="{92D529EF-F4C6-EA40-8DA9-C1A25AA59388}" srcOrd="1" destOrd="0" parTransId="{DD4822B1-DA1A-F04F-AC63-57C30EEED818}" sibTransId="{8F22E05C-048F-E34D-9B62-6829D64B250A}"/>
    <dgm:cxn modelId="{9D22AF69-8324-6E4C-BD17-D77E43389BC0}" srcId="{45AD6AE2-CDA3-6541-83C4-49C94A27E643}" destId="{446A5D16-32EA-DE47-A303-63FF3F8D1ADA}" srcOrd="0" destOrd="0" parTransId="{C1550033-3054-A143-A243-6CAA54D88180}" sibTransId="{67F9CAC6-4D5C-A54E-91CD-9049DC01451B}"/>
    <dgm:cxn modelId="{63F0F469-2377-5C43-8120-006F1DDEF31F}" srcId="{44011CCA-4C09-6348-A8AC-819C55CAB0C3}" destId="{23729930-EA00-AA4A-8424-677D9D8D2631}" srcOrd="0" destOrd="0" parTransId="{81E2AFC9-BDD2-834B-9EB0-A4F0A1AD80CC}" sibTransId="{5AC76685-A073-B546-B794-75DAF95939B7}"/>
    <dgm:cxn modelId="{44DFEA52-0E0B-2F4C-A471-EB34EA7C2ACC}" type="presOf" srcId="{9B3AE589-B6B6-924B-9F64-A0F9D79BC3C6}" destId="{AB147539-D32E-CD41-82DE-117CD8CD5116}" srcOrd="0" destOrd="0" presId="urn:microsoft.com/office/officeart/2005/8/layout/chevron2"/>
    <dgm:cxn modelId="{F7A90685-5D25-514B-BCF3-1988EAF3BF69}" srcId="{45AD6AE2-CDA3-6541-83C4-49C94A27E643}" destId="{FE7ED1C6-31D0-9743-B694-DBD39CA287B9}" srcOrd="2" destOrd="0" parTransId="{43756DE5-E383-744E-AF7B-59CFB7BF8D0D}" sibTransId="{DA69B0EC-826C-C54E-8E24-DAE7CD992962}"/>
    <dgm:cxn modelId="{C2524987-2A07-5C4A-A900-9046C4856C27}" type="presOf" srcId="{FE7ED1C6-31D0-9743-B694-DBD39CA287B9}" destId="{3FD369ED-C8B9-BE48-845D-F35B032CCFF5}" srcOrd="0" destOrd="0" presId="urn:microsoft.com/office/officeart/2005/8/layout/chevron2"/>
    <dgm:cxn modelId="{65124790-11DC-B24C-8570-32710CC9E956}" type="presOf" srcId="{44011CCA-4C09-6348-A8AC-819C55CAB0C3}" destId="{73ECA5BD-08C7-7E41-8052-E0898EF90E87}" srcOrd="0" destOrd="0" presId="urn:microsoft.com/office/officeart/2005/8/layout/chevron2"/>
    <dgm:cxn modelId="{27134A91-3E38-9B4A-9070-446CE8C72724}" srcId="{FE7ED1C6-31D0-9743-B694-DBD39CA287B9}" destId="{E7588A9E-0E14-7347-BDFB-90DCBBBFA5E1}" srcOrd="1" destOrd="0" parTransId="{CF3202B8-F665-3B4C-A01C-A8F2CB351A76}" sibTransId="{959F59A6-437A-3B41-9CA1-BE68009A3288}"/>
    <dgm:cxn modelId="{CE766C93-D380-EB44-ACC7-7B03AD2BC57E}" type="presOf" srcId="{47D56272-5846-D645-BF9B-487AE1D9DF62}" destId="{2EDB2441-59C9-6742-8E00-F28347F9AE6C}" srcOrd="0" destOrd="0" presId="urn:microsoft.com/office/officeart/2005/8/layout/chevron2"/>
    <dgm:cxn modelId="{EA718CA2-94C2-1D4E-8DB3-779258E44B76}" srcId="{446A5D16-32EA-DE47-A303-63FF3F8D1ADA}" destId="{47D56272-5846-D645-BF9B-487AE1D9DF62}" srcOrd="0" destOrd="0" parTransId="{49290D67-6611-1D4F-9794-CF08FE147AFD}" sibTransId="{D061CAC6-3F3C-E643-AC0E-31C184090FFF}"/>
    <dgm:cxn modelId="{002718A6-5E64-1F4B-BE4C-9E83F36F85A5}" type="presOf" srcId="{AADABE66-3488-3345-9B22-09A245826F69}" destId="{8EE21A13-E0C5-944A-9F38-0CCBC62C23C2}" srcOrd="0" destOrd="0" presId="urn:microsoft.com/office/officeart/2005/8/layout/chevron2"/>
    <dgm:cxn modelId="{A25966B2-5D63-BF4C-B016-19815A20FF99}" type="presOf" srcId="{92D529EF-F4C6-EA40-8DA9-C1A25AA59388}" destId="{2EDB2441-59C9-6742-8E00-F28347F9AE6C}" srcOrd="0" destOrd="1" presId="urn:microsoft.com/office/officeart/2005/8/layout/chevron2"/>
    <dgm:cxn modelId="{561E9FC2-C4B3-1348-85FA-167323108276}" srcId="{9B3AE589-B6B6-924B-9F64-A0F9D79BC3C6}" destId="{95AA6A4A-AC08-D74B-B2C3-277015FF7910}" srcOrd="1" destOrd="0" parTransId="{B88CC47B-0280-834F-AC3C-143FBD41D9E0}" sibTransId="{EE9FBA11-CEA1-BD4B-9613-46398A96F550}"/>
    <dgm:cxn modelId="{CC6B5BC9-35D7-F24E-AA3E-56D320F0DF9A}" srcId="{9B3AE589-B6B6-924B-9F64-A0F9D79BC3C6}" destId="{5316DF0D-1186-C14B-8402-AA7A38C25645}" srcOrd="0" destOrd="0" parTransId="{4E332A00-F761-B241-979A-1FFD5E56222A}" sibTransId="{24CF2153-DA6E-AD44-8029-79A8AD5354DB}"/>
    <dgm:cxn modelId="{9E9D09CA-4A24-AF43-AA5A-7D5B56E0A38D}" type="presOf" srcId="{45AD6AE2-CDA3-6541-83C4-49C94A27E643}" destId="{D70683D4-5219-5443-936E-BA02FD47FB2A}" srcOrd="0" destOrd="0" presId="urn:microsoft.com/office/officeart/2005/8/layout/chevron2"/>
    <dgm:cxn modelId="{FE1F16D0-BFFA-014D-9475-4868143C67CC}" type="presOf" srcId="{446A5D16-32EA-DE47-A303-63FF3F8D1ADA}" destId="{3C16DD44-0B80-3B4F-8247-8AEDFE630411}" srcOrd="0" destOrd="0" presId="urn:microsoft.com/office/officeart/2005/8/layout/chevron2"/>
    <dgm:cxn modelId="{BB0BB7DC-154E-F549-B900-B72901E25860}" type="presOf" srcId="{95AA6A4A-AC08-D74B-B2C3-277015FF7910}" destId="{33B0643C-46EA-F64B-A2FB-46A0416FB954}" srcOrd="0" destOrd="1" presId="urn:microsoft.com/office/officeart/2005/8/layout/chevron2"/>
    <dgm:cxn modelId="{C0FFF6DC-A94E-4048-9B59-15873D96BB98}" srcId="{45AD6AE2-CDA3-6541-83C4-49C94A27E643}" destId="{44011CCA-4C09-6348-A8AC-819C55CAB0C3}" srcOrd="1" destOrd="0" parTransId="{C4A475A7-5C34-1D4A-8039-B23E7A17A8A5}" sibTransId="{4BA96A21-9938-2544-AAF9-E64073151E84}"/>
    <dgm:cxn modelId="{08111AEE-63E4-3A41-9E29-C907A3F0D2AF}" type="presOf" srcId="{23729930-EA00-AA4A-8424-677D9D8D2631}" destId="{DE52B34D-749A-B54D-AFCD-D6DD58833B2E}" srcOrd="0" destOrd="0" presId="urn:microsoft.com/office/officeart/2005/8/layout/chevron2"/>
    <dgm:cxn modelId="{7B499BF6-ACCE-5745-8C17-CE2879AD47B9}" srcId="{45AD6AE2-CDA3-6541-83C4-49C94A27E643}" destId="{9B3AE589-B6B6-924B-9F64-A0F9D79BC3C6}" srcOrd="3" destOrd="0" parTransId="{3E308170-47E4-AA43-AD9D-76390DE07601}" sibTransId="{778B4D1F-E74D-F941-A525-6559D937866A}"/>
    <dgm:cxn modelId="{54A616D9-473B-F34F-A9DE-B7A7296458E5}" type="presParOf" srcId="{D70683D4-5219-5443-936E-BA02FD47FB2A}" destId="{BE0973DD-38F8-CA47-AAF6-4395E5F5AEA7}" srcOrd="0" destOrd="0" presId="urn:microsoft.com/office/officeart/2005/8/layout/chevron2"/>
    <dgm:cxn modelId="{2F1F8054-ABE0-5244-9136-1046679FBECE}" type="presParOf" srcId="{BE0973DD-38F8-CA47-AAF6-4395E5F5AEA7}" destId="{3C16DD44-0B80-3B4F-8247-8AEDFE630411}" srcOrd="0" destOrd="0" presId="urn:microsoft.com/office/officeart/2005/8/layout/chevron2"/>
    <dgm:cxn modelId="{941594DB-299E-A84D-9224-DC6352974285}" type="presParOf" srcId="{BE0973DD-38F8-CA47-AAF6-4395E5F5AEA7}" destId="{2EDB2441-59C9-6742-8E00-F28347F9AE6C}" srcOrd="1" destOrd="0" presId="urn:microsoft.com/office/officeart/2005/8/layout/chevron2"/>
    <dgm:cxn modelId="{4A89587B-320B-9140-A830-D7341BF948E2}" type="presParOf" srcId="{D70683D4-5219-5443-936E-BA02FD47FB2A}" destId="{B70A5BA7-7FEA-5C44-8A1D-A1F34B657B1D}" srcOrd="1" destOrd="0" presId="urn:microsoft.com/office/officeart/2005/8/layout/chevron2"/>
    <dgm:cxn modelId="{CDB8F645-206D-1B49-956D-2D368F8A70CD}" type="presParOf" srcId="{D70683D4-5219-5443-936E-BA02FD47FB2A}" destId="{FE6217A6-70F5-204C-A8E3-D63D2F1031F1}" srcOrd="2" destOrd="0" presId="urn:microsoft.com/office/officeart/2005/8/layout/chevron2"/>
    <dgm:cxn modelId="{0346A929-812C-A249-BE29-D8C2B95EF0DE}" type="presParOf" srcId="{FE6217A6-70F5-204C-A8E3-D63D2F1031F1}" destId="{73ECA5BD-08C7-7E41-8052-E0898EF90E87}" srcOrd="0" destOrd="0" presId="urn:microsoft.com/office/officeart/2005/8/layout/chevron2"/>
    <dgm:cxn modelId="{C1BC05C8-EFE6-A847-8DE6-F1E0F5FB5C5F}" type="presParOf" srcId="{FE6217A6-70F5-204C-A8E3-D63D2F1031F1}" destId="{DE52B34D-749A-B54D-AFCD-D6DD58833B2E}" srcOrd="1" destOrd="0" presId="urn:microsoft.com/office/officeart/2005/8/layout/chevron2"/>
    <dgm:cxn modelId="{3D850A21-515C-7947-97A6-B9AAAA1417BB}" type="presParOf" srcId="{D70683D4-5219-5443-936E-BA02FD47FB2A}" destId="{422758DF-3865-9C40-86CF-419819F20946}" srcOrd="3" destOrd="0" presId="urn:microsoft.com/office/officeart/2005/8/layout/chevron2"/>
    <dgm:cxn modelId="{9F8BDECE-A285-FC4A-B20F-7574CE8ADF0F}" type="presParOf" srcId="{D70683D4-5219-5443-936E-BA02FD47FB2A}" destId="{E74A1ABA-C47F-D54A-A920-77A14AD07594}" srcOrd="4" destOrd="0" presId="urn:microsoft.com/office/officeart/2005/8/layout/chevron2"/>
    <dgm:cxn modelId="{49770054-DA78-AD40-BEE3-A71E3E9722EA}" type="presParOf" srcId="{E74A1ABA-C47F-D54A-A920-77A14AD07594}" destId="{3FD369ED-C8B9-BE48-845D-F35B032CCFF5}" srcOrd="0" destOrd="0" presId="urn:microsoft.com/office/officeart/2005/8/layout/chevron2"/>
    <dgm:cxn modelId="{2B64B6C9-D4BD-AF4F-B3E5-D1DFAEEB7270}" type="presParOf" srcId="{E74A1ABA-C47F-D54A-A920-77A14AD07594}" destId="{8EE21A13-E0C5-944A-9F38-0CCBC62C23C2}" srcOrd="1" destOrd="0" presId="urn:microsoft.com/office/officeart/2005/8/layout/chevron2"/>
    <dgm:cxn modelId="{EC11E2CC-BF87-1D40-B805-EFF51F6BE9DF}" type="presParOf" srcId="{D70683D4-5219-5443-936E-BA02FD47FB2A}" destId="{24363D5F-C2D1-F541-BB38-19820F765CAF}" srcOrd="5" destOrd="0" presId="urn:microsoft.com/office/officeart/2005/8/layout/chevron2"/>
    <dgm:cxn modelId="{71AFEAE4-A614-CC48-99AF-0A2E2D53EE88}" type="presParOf" srcId="{D70683D4-5219-5443-936E-BA02FD47FB2A}" destId="{C96B77E7-7794-6B4E-9EE5-AA240F051C17}" srcOrd="6" destOrd="0" presId="urn:microsoft.com/office/officeart/2005/8/layout/chevron2"/>
    <dgm:cxn modelId="{77EB9219-F8AE-9C45-AA7D-D729C5299BF6}" type="presParOf" srcId="{C96B77E7-7794-6B4E-9EE5-AA240F051C17}" destId="{AB147539-D32E-CD41-82DE-117CD8CD5116}" srcOrd="0" destOrd="0" presId="urn:microsoft.com/office/officeart/2005/8/layout/chevron2"/>
    <dgm:cxn modelId="{B7E930E0-8629-A04F-A9F0-905AFA3D1157}" type="presParOf" srcId="{C96B77E7-7794-6B4E-9EE5-AA240F051C17}" destId="{33B0643C-46EA-F64B-A2FB-46A0416FB95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DD44-0B80-3B4F-8247-8AEDFE630411}">
      <dsp:nvSpPr>
        <dsp:cNvPr id="0" name=""/>
        <dsp:cNvSpPr/>
      </dsp:nvSpPr>
      <dsp:spPr>
        <a:xfrm rot="5400000">
          <a:off x="-145162" y="145800"/>
          <a:ext cx="967752" cy="677426"/>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 Wet</a:t>
          </a:r>
        </a:p>
      </dsp:txBody>
      <dsp:txXfrm rot="-5400000">
        <a:off x="1" y="339350"/>
        <a:ext cx="677426" cy="290326"/>
      </dsp:txXfrm>
    </dsp:sp>
    <dsp:sp modelId="{2EDB2441-59C9-6742-8E00-F28347F9AE6C}">
      <dsp:nvSpPr>
        <dsp:cNvPr id="0" name=""/>
        <dsp:cNvSpPr/>
      </dsp:nvSpPr>
      <dsp:spPr>
        <a:xfrm rot="5400000">
          <a:off x="2950396" y="-2272331"/>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butter and sugar</a:t>
          </a:r>
        </a:p>
        <a:p>
          <a:pPr marL="171450" lvl="1" indent="-171450" algn="l" defTabSz="800100">
            <a:lnSpc>
              <a:spcPct val="90000"/>
            </a:lnSpc>
            <a:spcBef>
              <a:spcPct val="0"/>
            </a:spcBef>
            <a:spcAft>
              <a:spcPct val="15000"/>
            </a:spcAft>
            <a:buChar char="•"/>
          </a:pPr>
          <a:r>
            <a:rPr lang="en-US" sz="1800" kern="1200" dirty="0"/>
            <a:t>Beat in eggs &amp; vanilla</a:t>
          </a:r>
        </a:p>
      </dsp:txBody>
      <dsp:txXfrm rot="-5400000">
        <a:off x="677427" y="31345"/>
        <a:ext cx="5144271" cy="567625"/>
      </dsp:txXfrm>
    </dsp:sp>
    <dsp:sp modelId="{73ECA5BD-08C7-7E41-8052-E0898EF90E87}">
      <dsp:nvSpPr>
        <dsp:cNvPr id="0" name=""/>
        <dsp:cNvSpPr/>
      </dsp:nvSpPr>
      <dsp:spPr>
        <a:xfrm rot="5400000">
          <a:off x="-145162" y="961847"/>
          <a:ext cx="967752" cy="677426"/>
        </a:xfrm>
        <a:prstGeom prst="chevron">
          <a:avLst/>
        </a:prstGeom>
        <a:solidFill>
          <a:schemeClr val="accent1">
            <a:shade val="80000"/>
            <a:hueOff val="-84647"/>
            <a:satOff val="-13094"/>
            <a:lumOff val="13231"/>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Dry</a:t>
          </a:r>
        </a:p>
      </dsp:txBody>
      <dsp:txXfrm rot="-5400000">
        <a:off x="1" y="1155397"/>
        <a:ext cx="677426" cy="290326"/>
      </dsp:txXfrm>
    </dsp:sp>
    <dsp:sp modelId="{DE52B34D-749A-B54D-AFCD-D6DD58833B2E}">
      <dsp:nvSpPr>
        <dsp:cNvPr id="0" name=""/>
        <dsp:cNvSpPr/>
      </dsp:nvSpPr>
      <dsp:spPr>
        <a:xfrm rot="5400000">
          <a:off x="2950396" y="-1456285"/>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in flour, baking soda, and chocolate chips</a:t>
          </a:r>
        </a:p>
      </dsp:txBody>
      <dsp:txXfrm rot="-5400000">
        <a:off x="677427" y="847391"/>
        <a:ext cx="5144271" cy="567625"/>
      </dsp:txXfrm>
    </dsp:sp>
    <dsp:sp modelId="{3FD369ED-C8B9-BE48-845D-F35B032CCFF5}">
      <dsp:nvSpPr>
        <dsp:cNvPr id="0" name=""/>
        <dsp:cNvSpPr/>
      </dsp:nvSpPr>
      <dsp:spPr>
        <a:xfrm rot="5400000">
          <a:off x="-145162" y="1777893"/>
          <a:ext cx="967752" cy="677426"/>
        </a:xfrm>
        <a:prstGeom prst="chevron">
          <a:avLst/>
        </a:prstGeom>
        <a:solidFill>
          <a:schemeClr val="accent1">
            <a:shade val="80000"/>
            <a:hueOff val="-169294"/>
            <a:satOff val="-26189"/>
            <a:lumOff val="26461"/>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Place</a:t>
          </a:r>
        </a:p>
      </dsp:txBody>
      <dsp:txXfrm rot="-5400000">
        <a:off x="1" y="1971443"/>
        <a:ext cx="677426" cy="290326"/>
      </dsp:txXfrm>
    </dsp:sp>
    <dsp:sp modelId="{8EE21A13-E0C5-944A-9F38-0CCBC62C23C2}">
      <dsp:nvSpPr>
        <dsp:cNvPr id="0" name=""/>
        <dsp:cNvSpPr/>
      </dsp:nvSpPr>
      <dsp:spPr>
        <a:xfrm rot="5400000">
          <a:off x="2950396" y="-640239"/>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Make cookie-sized balls of dough</a:t>
          </a:r>
        </a:p>
        <a:p>
          <a:pPr marL="171450" lvl="1" indent="-171450" algn="l" defTabSz="800100">
            <a:lnSpc>
              <a:spcPct val="90000"/>
            </a:lnSpc>
            <a:spcBef>
              <a:spcPct val="0"/>
            </a:spcBef>
            <a:spcAft>
              <a:spcPct val="15000"/>
            </a:spcAft>
            <a:buChar char="•"/>
          </a:pPr>
          <a:r>
            <a:rPr lang="en-US" sz="1800" kern="1200" dirty="0"/>
            <a:t>Place evenly on baking sheet</a:t>
          </a:r>
        </a:p>
      </dsp:txBody>
      <dsp:txXfrm rot="-5400000">
        <a:off x="677427" y="1663437"/>
        <a:ext cx="5144271" cy="567625"/>
      </dsp:txXfrm>
    </dsp:sp>
    <dsp:sp modelId="{AB147539-D32E-CD41-82DE-117CD8CD5116}">
      <dsp:nvSpPr>
        <dsp:cNvPr id="0" name=""/>
        <dsp:cNvSpPr/>
      </dsp:nvSpPr>
      <dsp:spPr>
        <a:xfrm rot="5400000">
          <a:off x="-145162" y="2593939"/>
          <a:ext cx="967752" cy="677426"/>
        </a:xfrm>
        <a:prstGeom prst="chevron">
          <a:avLst/>
        </a:prstGeom>
        <a:solidFill>
          <a:schemeClr val="accent1">
            <a:shade val="80000"/>
            <a:hueOff val="-253942"/>
            <a:satOff val="-39283"/>
            <a:lumOff val="39692"/>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Bake</a:t>
          </a:r>
        </a:p>
      </dsp:txBody>
      <dsp:txXfrm rot="-5400000">
        <a:off x="1" y="2787489"/>
        <a:ext cx="677426" cy="290326"/>
      </dsp:txXfrm>
    </dsp:sp>
    <dsp:sp modelId="{33B0643C-46EA-F64B-A2FB-46A0416FB954}">
      <dsp:nvSpPr>
        <dsp:cNvPr id="0" name=""/>
        <dsp:cNvSpPr/>
      </dsp:nvSpPr>
      <dsp:spPr>
        <a:xfrm rot="5400000">
          <a:off x="2950396" y="175806"/>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Bake at 350 degrees Fahrenheit for 10 minutes</a:t>
          </a:r>
        </a:p>
        <a:p>
          <a:pPr marL="171450" lvl="1" indent="-171450" algn="l" defTabSz="800100">
            <a:lnSpc>
              <a:spcPct val="90000"/>
            </a:lnSpc>
            <a:spcBef>
              <a:spcPct val="0"/>
            </a:spcBef>
            <a:spcAft>
              <a:spcPct val="15000"/>
            </a:spcAft>
            <a:buChar char="•"/>
          </a:pPr>
          <a:r>
            <a:rPr lang="en-US" sz="1800" kern="1200" dirty="0"/>
            <a:t>Let cool after</a:t>
          </a:r>
        </a:p>
      </dsp:txBody>
      <dsp:txXfrm rot="-5400000">
        <a:off x="677427" y="2479483"/>
        <a:ext cx="5144271" cy="567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class Temperatures {</a:t>
            </a:r>
          </a:p>
          <a:p>
            <a:r>
              <a:rPr lang="en-US" dirty="0"/>
              <a:t>    public static void main(String[] </a:t>
            </a:r>
            <a:r>
              <a:rPr lang="en-US" dirty="0" err="1"/>
              <a:t>args</a:t>
            </a:r>
            <a:r>
              <a:rPr lang="en-US" dirty="0"/>
              <a:t>) {</a:t>
            </a:r>
          </a:p>
          <a:p>
            <a:r>
              <a:rPr lang="en-US" dirty="0"/>
              <a:t>        int[] </a:t>
            </a:r>
            <a:r>
              <a:rPr lang="en-US" dirty="0" err="1"/>
              <a:t>nums</a:t>
            </a:r>
            <a:r>
              <a:rPr lang="en-US" dirty="0"/>
              <a:t> = {1, 4, 4, 8, 13};</a:t>
            </a:r>
          </a:p>
          <a:p>
            <a:r>
              <a:rPr lang="en-US" dirty="0"/>
              <a:t>        int </a:t>
            </a:r>
            <a:r>
              <a:rPr lang="en-US" dirty="0" err="1"/>
              <a:t>totalDiff</a:t>
            </a:r>
            <a:r>
              <a:rPr lang="en-US" dirty="0"/>
              <a:t> = 0;</a:t>
            </a:r>
          </a:p>
          <a:p>
            <a:r>
              <a:rPr lang="en-US" dirty="0"/>
              <a:t>        for (int </a:t>
            </a:r>
            <a:r>
              <a:rPr lang="en-US" dirty="0" err="1"/>
              <a:t>i</a:t>
            </a:r>
            <a:r>
              <a:rPr lang="en-US" dirty="0"/>
              <a:t> = 1; </a:t>
            </a:r>
            <a:r>
              <a:rPr lang="en-US" dirty="0" err="1"/>
              <a:t>i</a:t>
            </a:r>
            <a:r>
              <a:rPr lang="en-US" dirty="0"/>
              <a:t> &lt;= nums.length-1; </a:t>
            </a:r>
            <a:r>
              <a:rPr lang="en-US" dirty="0" err="1"/>
              <a:t>i</a:t>
            </a:r>
            <a:r>
              <a:rPr lang="en-US" dirty="0"/>
              <a:t>++) {</a:t>
            </a:r>
          </a:p>
          <a:p>
            <a:r>
              <a:rPr lang="en-US" dirty="0"/>
              <a:t>            </a:t>
            </a:r>
            <a:r>
              <a:rPr lang="en-US" dirty="0" err="1"/>
              <a:t>totalDiff</a:t>
            </a:r>
            <a:r>
              <a:rPr lang="en-US" dirty="0"/>
              <a:t> += (</a:t>
            </a:r>
            <a:r>
              <a:rPr lang="en-US" dirty="0" err="1"/>
              <a:t>nums</a:t>
            </a:r>
            <a:r>
              <a:rPr lang="en-US" dirty="0"/>
              <a:t>[</a:t>
            </a:r>
            <a:r>
              <a:rPr lang="en-US" dirty="0" err="1"/>
              <a:t>i</a:t>
            </a:r>
            <a:r>
              <a:rPr lang="en-US" dirty="0"/>
              <a:t>] - </a:t>
            </a:r>
            <a:r>
              <a:rPr lang="en-US" dirty="0" err="1"/>
              <a:t>nums</a:t>
            </a:r>
            <a:r>
              <a:rPr lang="en-US" dirty="0"/>
              <a:t>[</a:t>
            </a:r>
            <a:r>
              <a:rPr lang="en-US" dirty="0" err="1"/>
              <a:t>i</a:t>
            </a:r>
            <a:r>
              <a:rPr lang="en-US" dirty="0"/>
              <a:t> - 1]);</a:t>
            </a:r>
          </a:p>
          <a:p>
            <a:r>
              <a:rPr lang="en-US" dirty="0"/>
              <a:t>        }</a:t>
            </a:r>
          </a:p>
          <a:p>
            <a:r>
              <a:rPr lang="en-US" dirty="0"/>
              <a:t>        </a:t>
            </a:r>
            <a:r>
              <a:rPr lang="en-US" dirty="0" err="1"/>
              <a:t>System.out.println</a:t>
            </a:r>
            <a:r>
              <a:rPr lang="en-US" dirty="0"/>
              <a:t>("Total Diff = " + </a:t>
            </a:r>
            <a:r>
              <a:rPr lang="en-US" dirty="0" err="1"/>
              <a:t>totalDiff</a:t>
            </a:r>
            <a:r>
              <a:rPr lang="en-US" dirty="0"/>
              <a:t>);</a:t>
            </a:r>
          </a:p>
          <a:p>
            <a:r>
              <a:rPr lang="en-US" dirty="0"/>
              <a:t>    }</a:t>
            </a:r>
          </a:p>
          <a:p>
            <a:r>
              <a:rPr lang="en-US" dirty="0"/>
              <a:t>}</a:t>
            </a:r>
          </a:p>
        </p:txBody>
      </p:sp>
      <p:sp>
        <p:nvSpPr>
          <p:cNvPr id="4" name="Slide Number Placeholder 3"/>
          <p:cNvSpPr>
            <a:spLocks noGrp="1"/>
          </p:cNvSpPr>
          <p:nvPr>
            <p:ph type="sldNum" sz="quarter" idx="5"/>
          </p:nvPr>
        </p:nvSpPr>
        <p:spPr/>
        <p:txBody>
          <a:bodyPr/>
          <a:lstStyle/>
          <a:p>
            <a:fld id="{A660FC8D-3FAB-384B-A523-F958535FCC05}" type="slidenum">
              <a:rPr lang="en-US" smtClean="0"/>
              <a:t>10</a:t>
            </a:fld>
            <a:endParaRPr lang="en-US"/>
          </a:p>
        </p:txBody>
      </p:sp>
    </p:spTree>
    <p:extLst>
      <p:ext uri="{BB962C8B-B14F-4D97-AF65-F5344CB8AC3E}">
        <p14:creationId xmlns:p14="http://schemas.microsoft.com/office/powerpoint/2010/main" val="1291344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Google Shape;98;p1">
            <a:extLst>
              <a:ext uri="{FF2B5EF4-FFF2-40B4-BE49-F238E27FC236}">
                <a16:creationId xmlns:a16="http://schemas.microsoft.com/office/drawing/2014/main" id="{5CA07C33-6873-4DF2-A154-B4ADA247A362}"/>
              </a:ext>
            </a:extLst>
          </p:cNvPr>
          <p:cNvSpPr txBox="1"/>
          <p:nvPr userDrawn="1"/>
        </p:nvSpPr>
        <p:spPr>
          <a:xfrm>
            <a:off x="8379355" y="4379696"/>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bg2">
                    <a:lumMod val="50000"/>
                  </a:schemeClr>
                </a:solidFill>
                <a:latin typeface="Montserrat SemiBold"/>
                <a:ea typeface="Montserrat SemiBold"/>
                <a:cs typeface="Montserrat SemiBold"/>
                <a:sym typeface="Montserrat SemiBold"/>
              </a:rPr>
              <a:t>Brett Wortzman and Adrian Salguero</a:t>
            </a:r>
            <a:endParaRPr sz="1200" dirty="0">
              <a:solidFill>
                <a:schemeClr val="bg2">
                  <a:lumMod val="50000"/>
                </a:schemeClr>
              </a:solidFill>
              <a:latin typeface="Montserrat SemiBold"/>
              <a:ea typeface="Montserrat SemiBold"/>
              <a:cs typeface="Montserrat SemiBold"/>
              <a:sym typeface="Montserrat SemiBold"/>
            </a:endParaRPr>
          </a:p>
        </p:txBody>
      </p:sp>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01</a:t>
            </a:r>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gd name="adj" fmla="val 72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96;p1">
            <a:extLst>
              <a:ext uri="{FF2B5EF4-FFF2-40B4-BE49-F238E27FC236}">
                <a16:creationId xmlns:a16="http://schemas.microsoft.com/office/drawing/2014/main" id="{CBE26AE4-2D92-44D0-A33C-9EE0F61C435A}"/>
              </a:ext>
            </a:extLst>
          </p:cNvPr>
          <p:cNvSpPr txBox="1"/>
          <p:nvPr userDrawn="1"/>
        </p:nvSpPr>
        <p:spPr>
          <a:xfrm>
            <a:off x="7226456" y="437969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Instructors:</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19" name="Google Shape;97;p1">
            <a:extLst>
              <a:ext uri="{FF2B5EF4-FFF2-40B4-BE49-F238E27FC236}">
                <a16:creationId xmlns:a16="http://schemas.microsoft.com/office/drawing/2014/main" id="{600979ED-4D53-4A85-9789-6DA2FB9ED9F9}"/>
              </a:ext>
            </a:extLst>
          </p:cNvPr>
          <p:cNvSpPr txBox="1"/>
          <p:nvPr userDrawn="1"/>
        </p:nvSpPr>
        <p:spPr>
          <a:xfrm>
            <a:off x="7226456" y="464030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12" name="Google Shape;95;p1">
            <a:extLst>
              <a:ext uri="{FF2B5EF4-FFF2-40B4-BE49-F238E27FC236}">
                <a16:creationId xmlns:a16="http://schemas.microsoft.com/office/drawing/2014/main" id="{113F4602-D8A0-4F89-CD87-EE3C5DB94B4C}"/>
              </a:ext>
            </a:extLst>
          </p:cNvPr>
          <p:cNvSpPr txBox="1"/>
          <p:nvPr userDrawn="1"/>
        </p:nvSpPr>
        <p:spPr>
          <a:xfrm>
            <a:off x="7779123" y="3817333"/>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rPr>
              <a:t>122 25sp Lecture Tunes</a:t>
            </a:r>
            <a:r>
              <a:rPr lang="en-US" sz="2200" u="sng" dirty="0">
                <a:solidFill>
                  <a:srgbClr val="0563C1"/>
                </a:solidFill>
                <a:latin typeface="Calibri"/>
                <a:ea typeface="Calibri"/>
                <a:cs typeface="Calibri"/>
                <a:sym typeface="Calibri"/>
              </a:rPr>
              <a:t>🌸</a:t>
            </a:r>
            <a:endParaRPr dirty="0">
              <a:solidFill>
                <a:srgbClr val="0563C1"/>
              </a:solidFill>
            </a:endParaRPr>
          </a:p>
        </p:txBody>
      </p:sp>
      <p:sp>
        <p:nvSpPr>
          <p:cNvPr id="5" name="Google Shape;99;p1">
            <a:extLst>
              <a:ext uri="{FF2B5EF4-FFF2-40B4-BE49-F238E27FC236}">
                <a16:creationId xmlns:a16="http://schemas.microsoft.com/office/drawing/2014/main" id="{21DD37E5-CB34-E3EE-DC15-8D1C325C32D0}"/>
              </a:ext>
            </a:extLst>
          </p:cNvPr>
          <p:cNvSpPr txBox="1"/>
          <p:nvPr userDrawn="1"/>
        </p:nvSpPr>
        <p:spPr>
          <a:xfrm>
            <a:off x="8411888" y="4629908"/>
            <a:ext cx="3924887" cy="1651296"/>
          </a:xfrm>
          <a:prstGeom prst="rect">
            <a:avLst/>
          </a:prstGeom>
          <a:noFill/>
          <a:ln>
            <a:noFill/>
          </a:ln>
        </p:spPr>
        <p:txBody>
          <a:bodyPr spcFirstLastPara="1" wrap="square" lIns="91440" tIns="91425" rIns="91425" bIns="91425" numCol="4" anchor="t" anchorCtr="0">
            <a:noAutofit/>
          </a:bodyPr>
          <a:lstStyle/>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Andrew</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Anya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Brittan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Carson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Christopher</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Colin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Dalton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Daniel</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Diya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Elizabeth</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Ivory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Jack</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Jacob</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Ken</a:t>
            </a:r>
          </a:p>
          <a:p>
            <a:pPr>
              <a:lnSpc>
                <a:spcPct val="115000"/>
              </a:lnSpc>
              <a:buClr>
                <a:srgbClr val="000000"/>
              </a:buClr>
              <a:buFont typeface="Arial"/>
              <a:buNone/>
            </a:pPr>
            <a:r>
              <a:rPr lang="en-US" sz="1000" kern="0" dirty="0" err="1">
                <a:solidFill>
                  <a:srgbClr val="535353"/>
                </a:solidFill>
                <a:latin typeface="Montserrat SemiBold"/>
                <a:ea typeface="Montserrat SemiBold"/>
                <a:cs typeface="Montserrat SemiBold"/>
                <a:sym typeface="Montserrat SemiBold"/>
              </a:rPr>
              <a:t>kyle</a:t>
            </a:r>
            <a:endParaRPr lang="en-US" sz="1000" kern="0" dirty="0">
              <a:solidFill>
                <a:srgbClr val="535353"/>
              </a:solidFill>
              <a:latin typeface="Montserrat SemiBold"/>
              <a:ea typeface="Montserrat SemiBold"/>
              <a:cs typeface="Montserrat SemiBold"/>
              <a:sym typeface="Montserrat SemiBold"/>
            </a:endParaRP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Leo</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Logan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Mahima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Medha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Minh</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Nicole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Samuel</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Shivani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Sreshta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Steven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Yang</a:t>
            </a:r>
          </a:p>
        </p:txBody>
      </p:sp>
    </p:spTree>
    <p:extLst>
      <p:ext uri="{BB962C8B-B14F-4D97-AF65-F5344CB8AC3E}">
        <p14:creationId xmlns:p14="http://schemas.microsoft.com/office/powerpoint/2010/main" val="38283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Spring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01: Java Review &amp; Functional Decomposition</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svg"/><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courses.cs.washington.edu/courses/cse122/25wi/resources/code_quality/"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courses.cs.washington.edu/courses/cse122/25sp/rubric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washington.edu/maps/#!/mgh" TargetMode="External"/><Relationship Id="rId2" Type="http://schemas.openxmlformats.org/officeDocument/2006/relationships/hyperlink" Target="https://www.washington.edu/maps/#!/cse2" TargetMode="External"/><Relationship Id="rId1" Type="http://schemas.openxmlformats.org/officeDocument/2006/relationships/slideLayout" Target="../slideLayouts/slideLayout3.xml"/><Relationship Id="rId5" Type="http://schemas.openxmlformats.org/officeDocument/2006/relationships/hyperlink" Target="https://courses.cs.washington.edu/courses/cse122/25sp/staff/#instructor" TargetMode="External"/><Relationship Id="rId4" Type="http://schemas.openxmlformats.org/officeDocument/2006/relationships/hyperlink" Target="https://www.washington.edu/maps/#!/cs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forms.gle/ZvHAzaWzmq93iPYBA"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gradescope.com/courses/1017144"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cse12x.github.io/java-tutorial/index.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Java Review &amp; </a:t>
            </a:r>
            <a:br>
              <a:rPr lang="en-US" sz="3600" dirty="0"/>
            </a:br>
            <a:r>
              <a:rPr lang="en-US" sz="3600" dirty="0"/>
              <a:t>Functional Decomposition</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1840355"/>
            <a:ext cx="4476805" cy="430887"/>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3" name="TextBox 2">
            <a:extLst>
              <a:ext uri="{FF2B5EF4-FFF2-40B4-BE49-F238E27FC236}">
                <a16:creationId xmlns:a16="http://schemas.microsoft.com/office/drawing/2014/main" id="{C9BFB015-FF4C-2845-BA63-4C35130F15D3}"/>
              </a:ext>
            </a:extLst>
          </p:cNvPr>
          <p:cNvSpPr txBox="1"/>
          <p:nvPr/>
        </p:nvSpPr>
        <p:spPr>
          <a:xfrm>
            <a:off x="7847768" y="2367524"/>
            <a:ext cx="3928588" cy="1200329"/>
          </a:xfrm>
          <a:prstGeom prst="rect">
            <a:avLst/>
          </a:prstGeom>
          <a:noFill/>
        </p:spPr>
        <p:txBody>
          <a:bodyPr wrap="square" rtlCol="0">
            <a:spAutoFit/>
          </a:bodyPr>
          <a:lstStyle/>
          <a:p>
            <a:pPr algn="ctr"/>
            <a:r>
              <a:rPr lang="en-US" sz="2400" dirty="0"/>
              <a:t>What’s your favorite YouTube or Twitch/Kick channel to watch? </a:t>
            </a:r>
          </a:p>
        </p:txBody>
      </p:sp>
      <p:sp>
        <p:nvSpPr>
          <p:cNvPr id="7" name="Rectangle 6">
            <a:extLst>
              <a:ext uri="{FF2B5EF4-FFF2-40B4-BE49-F238E27FC236}">
                <a16:creationId xmlns:a16="http://schemas.microsoft.com/office/drawing/2014/main" id="{7F293BF2-2275-6AD5-8362-835C0B3A6BF1}"/>
              </a:ext>
            </a:extLst>
          </p:cNvPr>
          <p:cNvSpPr/>
          <p:nvPr/>
        </p:nvSpPr>
        <p:spPr>
          <a:xfrm>
            <a:off x="3040380" y="5692140"/>
            <a:ext cx="1051560" cy="1028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C0A8F613-09CF-26AC-EAE4-5EECFF3D06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0380" y="5692140"/>
            <a:ext cx="1051560" cy="1051560"/>
          </a:xfrm>
          <a:prstGeom prst="rect">
            <a:avLst/>
          </a:prstGeom>
        </p:spPr>
      </p:pic>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7" name="TextBox 6">
            <a:extLst>
              <a:ext uri="{FF2B5EF4-FFF2-40B4-BE49-F238E27FC236}">
                <a16:creationId xmlns:a16="http://schemas.microsoft.com/office/drawing/2014/main" id="{60CC2695-6E85-4361-A674-DB5CA686037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a:t>
            </a:r>
          </a:p>
        </p:txBody>
      </p:sp>
      <p:sp>
        <p:nvSpPr>
          <p:cNvPr id="4" name="Slide Number Placeholder 3">
            <a:extLst>
              <a:ext uri="{FF2B5EF4-FFF2-40B4-BE49-F238E27FC236}">
                <a16:creationId xmlns:a16="http://schemas.microsoft.com/office/drawing/2014/main" id="{E0AD56E9-F53D-F3CD-CCFE-A7BFB8B77DA8}"/>
              </a:ext>
            </a:extLst>
          </p:cNvPr>
          <p:cNvSpPr>
            <a:spLocks noGrp="1"/>
          </p:cNvSpPr>
          <p:nvPr>
            <p:ph type="sldNum" sz="quarter" idx="10"/>
          </p:nvPr>
        </p:nvSpPr>
        <p:spPr/>
        <p:txBody>
          <a:bodyPr/>
          <a:lstStyle/>
          <a:p>
            <a:fld id="{B84CCEFC-A9FF-8249-A3D3-21FB7B7CCB8D}" type="slidenum">
              <a:rPr lang="en-US" smtClean="0"/>
              <a:pPr/>
              <a:t>10</a:t>
            </a:fld>
            <a:endParaRPr lang="en-US"/>
          </a:p>
        </p:txBody>
      </p:sp>
      <p:pic>
        <p:nvPicPr>
          <p:cNvPr id="5" name="Graphic 4">
            <a:extLst>
              <a:ext uri="{FF2B5EF4-FFF2-40B4-BE49-F238E27FC236}">
                <a16:creationId xmlns:a16="http://schemas.microsoft.com/office/drawing/2014/main" id="{B59676FB-3615-189C-1392-E1C8BC71EE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7907" y="285330"/>
            <a:ext cx="762634" cy="762634"/>
          </a:xfrm>
          <a:prstGeom prst="rect">
            <a:avLst/>
          </a:prstGeom>
        </p:spPr>
      </p:pic>
    </p:spTree>
    <p:extLst>
      <p:ext uri="{BB962C8B-B14F-4D97-AF65-F5344CB8AC3E}">
        <p14:creationId xmlns:p14="http://schemas.microsoft.com/office/powerpoint/2010/main" val="55909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B90BA0B9-F58C-316D-6914-4455BA3DC14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 </a:t>
            </a:r>
          </a:p>
        </p:txBody>
      </p:sp>
      <p:sp>
        <p:nvSpPr>
          <p:cNvPr id="5" name="Slide Number Placeholder 4">
            <a:extLst>
              <a:ext uri="{FF2B5EF4-FFF2-40B4-BE49-F238E27FC236}">
                <a16:creationId xmlns:a16="http://schemas.microsoft.com/office/drawing/2014/main" id="{BFEF50D5-1ABE-6F90-B855-31173A26737C}"/>
              </a:ext>
            </a:extLst>
          </p:cNvPr>
          <p:cNvSpPr>
            <a:spLocks noGrp="1"/>
          </p:cNvSpPr>
          <p:nvPr>
            <p:ph type="sldNum" sz="quarter" idx="10"/>
          </p:nvPr>
        </p:nvSpPr>
        <p:spPr/>
        <p:txBody>
          <a:bodyPr/>
          <a:lstStyle/>
          <a:p>
            <a:fld id="{B84CCEFC-A9FF-8249-A3D3-21FB7B7CCB8D}" type="slidenum">
              <a:rPr lang="en-US" smtClean="0"/>
              <a:pPr/>
              <a:t>11</a:t>
            </a:fld>
            <a:endParaRPr lang="en-US"/>
          </a:p>
        </p:txBody>
      </p:sp>
      <p:pic>
        <p:nvPicPr>
          <p:cNvPr id="7" name="Graphic 6">
            <a:extLst>
              <a:ext uri="{FF2B5EF4-FFF2-40B4-BE49-F238E27FC236}">
                <a16:creationId xmlns:a16="http://schemas.microsoft.com/office/drawing/2014/main" id="{10E19257-9754-4005-28A8-3133EFE8FD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7907" y="293708"/>
            <a:ext cx="762634" cy="762634"/>
          </a:xfrm>
          <a:prstGeom prst="rect">
            <a:avLst/>
          </a:prstGeom>
        </p:spPr>
      </p:pic>
    </p:spTree>
    <p:extLst>
      <p:ext uri="{BB962C8B-B14F-4D97-AF65-F5344CB8AC3E}">
        <p14:creationId xmlns:p14="http://schemas.microsoft.com/office/powerpoint/2010/main" val="3254696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 Description</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200" y="1371600"/>
            <a:ext cx="8758330" cy="4805363"/>
          </a:xfrm>
        </p:spPr>
        <p:txBody>
          <a:bodyPr>
            <a:normAutofit fontScale="92500"/>
          </a:bodyPr>
          <a:lstStyle/>
          <a:p>
            <a:pPr marL="0" indent="0">
              <a:buNone/>
            </a:pPr>
            <a:r>
              <a:rPr lang="en-US" sz="2200" dirty="0"/>
              <a:t>Minesweeper is a classic puzzle game that involves a grid of squares, some of which contain hidden mines. The objective of the game is to uncover all the squares that do not contain mines, without detonating any of the mines. </a:t>
            </a:r>
          </a:p>
          <a:p>
            <a:pPr marL="0" indent="0">
              <a:buNone/>
            </a:pPr>
            <a:r>
              <a:rPr lang="en-US" sz="2200" dirty="0"/>
              <a:t>In the board that the player is working from, each square contains either:</a:t>
            </a:r>
          </a:p>
          <a:p>
            <a:r>
              <a:rPr lang="en-US" sz="2200" dirty="0">
                <a:solidFill>
                  <a:srgbClr val="7030A0"/>
                </a:solidFill>
              </a:rPr>
              <a:t>A mine</a:t>
            </a:r>
          </a:p>
          <a:p>
            <a:r>
              <a:rPr lang="en-US" sz="2200" dirty="0">
                <a:solidFill>
                  <a:srgbClr val="7030A0"/>
                </a:solidFill>
              </a:rPr>
              <a:t>A number indicating how many mines are adjacent to the square</a:t>
            </a:r>
          </a:p>
          <a:p>
            <a:r>
              <a:rPr lang="en-US" sz="2200" dirty="0">
                <a:solidFill>
                  <a:srgbClr val="7030A0"/>
                </a:solidFill>
              </a:rPr>
              <a:t>Is blank (indicating there are 0 mines adjacent to the square)</a:t>
            </a:r>
          </a:p>
          <a:p>
            <a:pPr marL="0" indent="0">
              <a:buNone/>
            </a:pPr>
            <a:r>
              <a:rPr lang="en-US" sz="2200" dirty="0"/>
              <a:t>The player clicks on a square to reveal what is hidden underneath. If the square contains a mine, the game is over and the player loses. If not, the player uses the information in that square to determine how to proceed. </a:t>
            </a:r>
          </a:p>
          <a:p>
            <a:pPr marL="0" indent="0">
              <a:buNone/>
            </a:pPr>
            <a:r>
              <a:rPr lang="en-US" sz="2200" dirty="0"/>
              <a:t>Using logic and deduction, the player must determine the locations of the mines and mark them with flags. Once all the mines have been flagged, the game is won. The game comes with different levels of difficulty which may determine things in the game such as the size of the grid or the number of mines hidden within it. </a:t>
            </a:r>
          </a:p>
        </p:txBody>
      </p:sp>
      <p:pic>
        <p:nvPicPr>
          <p:cNvPr id="2050" name="Picture 2">
            <a:extLst>
              <a:ext uri="{FF2B5EF4-FFF2-40B4-BE49-F238E27FC236}">
                <a16:creationId xmlns:a16="http://schemas.microsoft.com/office/drawing/2014/main" id="{42A5CCA9-AB41-4495-B60D-53B1F87A7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530" y="2145553"/>
            <a:ext cx="2357772" cy="290531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55D8F43-B713-8957-FDCB-05AF223F8A5B}"/>
              </a:ext>
            </a:extLst>
          </p:cNvPr>
          <p:cNvSpPr>
            <a:spLocks noGrp="1"/>
          </p:cNvSpPr>
          <p:nvPr>
            <p:ph type="sldNum" sz="quarter" idx="12"/>
          </p:nvPr>
        </p:nvSpPr>
        <p:spPr/>
        <p:txBody>
          <a:bodyPr/>
          <a:lstStyle/>
          <a:p>
            <a:fld id="{B84CCEFC-A9FF-8249-A3D3-21FB7B7CCB8D}" type="slidenum">
              <a:rPr lang="en-US" smtClean="0"/>
              <a:t>12</a:t>
            </a:fld>
            <a:endParaRPr lang="en-US"/>
          </a:p>
        </p:txBody>
      </p:sp>
    </p:spTree>
    <p:extLst>
      <p:ext uri="{BB962C8B-B14F-4D97-AF65-F5344CB8AC3E}">
        <p14:creationId xmlns:p14="http://schemas.microsoft.com/office/powerpoint/2010/main" val="339448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 Output</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200" y="1306286"/>
            <a:ext cx="10929472" cy="5208494"/>
          </a:xfrm>
          <a:solidFill>
            <a:schemeClr val="accent3">
              <a:lumMod val="20000"/>
              <a:lumOff val="80000"/>
            </a:schemeClr>
          </a:solidFill>
        </p:spPr>
        <p:txBody>
          <a:bodyPr>
            <a:normAutofit lnSpcReduction="10000"/>
          </a:bodyPr>
          <a:lstStyle/>
          <a:p>
            <a:pPr marL="0" indent="0">
              <a:spcBef>
                <a:spcPts val="0"/>
              </a:spcBef>
              <a:buNone/>
            </a:pPr>
            <a:r>
              <a:rPr lang="en-US" sz="2400" dirty="0">
                <a:latin typeface="Consolas" panose="020B0609020204030204" pitchFamily="49" charset="0"/>
              </a:rPr>
              <a:t>Welcome to </a:t>
            </a:r>
            <a:r>
              <a:rPr lang="en-US" sz="2400" dirty="0" err="1">
                <a:latin typeface="Consolas" panose="020B0609020204030204" pitchFamily="49" charset="0"/>
              </a:rPr>
              <a:t>MineSweeper</a:t>
            </a:r>
            <a:r>
              <a:rPr lang="en-US" sz="2400" dirty="0">
                <a:latin typeface="Consolas" panose="020B0609020204030204" pitchFamily="49" charset="0"/>
              </a:rPr>
              <a:t>!</a:t>
            </a:r>
          </a:p>
          <a:p>
            <a:pPr marL="0" indent="0">
              <a:spcBef>
                <a:spcPts val="0"/>
              </a:spcBef>
              <a:buNone/>
            </a:pPr>
            <a:r>
              <a:rPr lang="en-US" sz="2400" dirty="0">
                <a:latin typeface="Consolas" panose="020B0609020204030204" pitchFamily="49" charset="0"/>
              </a:rPr>
              <a:t>Please choose game difficulty (NOTE: Difficulty: 1 to 10): </a:t>
            </a:r>
            <a:r>
              <a:rPr lang="en-US" sz="2400" b="1" u="sng" dirty="0">
                <a:latin typeface="Consolas" panose="020B0609020204030204" pitchFamily="49" charset="0"/>
              </a:rPr>
              <a:t>3</a:t>
            </a:r>
          </a:p>
          <a:p>
            <a:pPr marL="0" indent="0">
              <a:spcBef>
                <a:spcPts val="0"/>
              </a:spcBef>
              <a:buNone/>
            </a:pPr>
            <a:r>
              <a:rPr lang="en-US" sz="2400" dirty="0">
                <a:latin typeface="Consolas" panose="020B0609020204030204" pitchFamily="49" charset="0"/>
              </a:rPr>
              <a:t>| - - - - - - - - - - - - - | </a:t>
            </a:r>
          </a:p>
          <a:p>
            <a:pPr marL="0" indent="0">
              <a:spcBef>
                <a:spcPts val="0"/>
              </a:spcBef>
              <a:buNone/>
            </a:pPr>
            <a:r>
              <a:rPr lang="en-US" sz="2400" dirty="0">
                <a:latin typeface="Consolas" panose="020B0609020204030204" pitchFamily="49" charset="0"/>
              </a:rPr>
              <a:t>| 0 0 1 X 1 1 X 1 0 0 0 0 0 | </a:t>
            </a:r>
          </a:p>
          <a:p>
            <a:pPr marL="0" indent="0">
              <a:spcBef>
                <a:spcPts val="0"/>
              </a:spcBef>
              <a:buNone/>
            </a:pPr>
            <a:r>
              <a:rPr lang="en-US" sz="2400" dirty="0">
                <a:latin typeface="Consolas" panose="020B0609020204030204" pitchFamily="49" charset="0"/>
              </a:rPr>
              <a:t>| 0 0 1 1 1 1 1 1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2 1 1 0 0 0 0 0 0 0 0 | </a:t>
            </a:r>
          </a:p>
          <a:p>
            <a:pPr marL="0" indent="0">
              <a:spcBef>
                <a:spcPts val="0"/>
              </a:spcBef>
              <a:buNone/>
            </a:pPr>
            <a:r>
              <a:rPr lang="en-US" sz="2400" dirty="0">
                <a:latin typeface="Consolas" panose="020B0609020204030204" pitchFamily="49" charset="0"/>
              </a:rPr>
              <a:t>| 1 1 2 X 1 0 0 1 1 1 0 0 0 | </a:t>
            </a:r>
          </a:p>
          <a:p>
            <a:pPr marL="0" indent="0">
              <a:spcBef>
                <a:spcPts val="0"/>
              </a:spcBef>
              <a:buNone/>
            </a:pPr>
            <a:r>
              <a:rPr lang="en-US" sz="2400" dirty="0">
                <a:latin typeface="Consolas" panose="020B0609020204030204" pitchFamily="49" charset="0"/>
              </a:rPr>
              <a:t>| 0 0 1 1 1 0 0 1 X 1 0 0 0 | </a:t>
            </a:r>
          </a:p>
          <a:p>
            <a:pPr marL="0" indent="0">
              <a:spcBef>
                <a:spcPts val="0"/>
              </a:spcBef>
              <a:buNone/>
            </a:pPr>
            <a:r>
              <a:rPr lang="en-US" sz="2400" dirty="0">
                <a:latin typeface="Consolas" panose="020B0609020204030204" pitchFamily="49" charset="0"/>
              </a:rPr>
              <a:t>| 0 0 0 0 0 0 0 1 1 1 0 0 0 | </a:t>
            </a:r>
          </a:p>
          <a:p>
            <a:pPr marL="0" indent="0">
              <a:spcBef>
                <a:spcPts val="0"/>
              </a:spcBef>
              <a:buNone/>
            </a:pPr>
            <a:r>
              <a:rPr lang="en-US" sz="2400" dirty="0">
                <a:latin typeface="Consolas" panose="020B0609020204030204" pitchFamily="49" charset="0"/>
              </a:rPr>
              <a:t>| 0 0 0 0 0 0 0 0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1 1 1 1 0 0 0 0 0 0 0 | </a:t>
            </a:r>
          </a:p>
          <a:p>
            <a:pPr marL="0" indent="0">
              <a:spcBef>
                <a:spcPts val="0"/>
              </a:spcBef>
              <a:buNone/>
            </a:pPr>
            <a:r>
              <a:rPr lang="en-US" sz="2400" dirty="0">
                <a:latin typeface="Consolas" panose="020B0609020204030204" pitchFamily="49" charset="0"/>
              </a:rPr>
              <a:t>| 1 1 1 1 X 2 1 1 0 0 0 0 0 | </a:t>
            </a:r>
          </a:p>
          <a:p>
            <a:pPr marL="0" indent="0">
              <a:spcBef>
                <a:spcPts val="0"/>
              </a:spcBef>
              <a:buNone/>
            </a:pPr>
            <a:r>
              <a:rPr lang="en-US" sz="2400" dirty="0">
                <a:latin typeface="Consolas" panose="020B0609020204030204" pitchFamily="49" charset="0"/>
              </a:rPr>
              <a:t>| 1 1 0 1 1 2 X 1 0 0 0 0 0 | </a:t>
            </a:r>
          </a:p>
          <a:p>
            <a:pPr marL="0" indent="0">
              <a:spcBef>
                <a:spcPts val="0"/>
              </a:spcBef>
              <a:buNone/>
            </a:pPr>
            <a:r>
              <a:rPr lang="en-US" sz="2400" dirty="0">
                <a:latin typeface="Consolas" panose="020B0609020204030204" pitchFamily="49" charset="0"/>
              </a:rPr>
              <a:t>| X 1 0 0 0 1 1 1 0 0 0 0 0 | </a:t>
            </a:r>
          </a:p>
          <a:p>
            <a:pPr marL="0" indent="0">
              <a:spcBef>
                <a:spcPts val="0"/>
              </a:spcBef>
              <a:buNone/>
            </a:pPr>
            <a:r>
              <a:rPr lang="en-US" sz="2400" dirty="0">
                <a:latin typeface="Consolas" panose="020B0609020204030204" pitchFamily="49" charset="0"/>
              </a:rPr>
              <a:t>| - - - - - - - - - - - - - | </a:t>
            </a:r>
          </a:p>
        </p:txBody>
      </p:sp>
      <p:sp>
        <p:nvSpPr>
          <p:cNvPr id="2" name="Slide Number Placeholder 1">
            <a:extLst>
              <a:ext uri="{FF2B5EF4-FFF2-40B4-BE49-F238E27FC236}">
                <a16:creationId xmlns:a16="http://schemas.microsoft.com/office/drawing/2014/main" id="{1BD5F3AB-32CE-30AD-0D54-3C29CFD01142}"/>
              </a:ext>
            </a:extLst>
          </p:cNvPr>
          <p:cNvSpPr>
            <a:spLocks noGrp="1"/>
          </p:cNvSpPr>
          <p:nvPr>
            <p:ph type="sldNum" sz="quarter" idx="12"/>
          </p:nvPr>
        </p:nvSpPr>
        <p:spPr/>
        <p:txBody>
          <a:bodyPr/>
          <a:lstStyle/>
          <a:p>
            <a:fld id="{B84CCEFC-A9FF-8249-A3D3-21FB7B7CCB8D}" type="slidenum">
              <a:rPr lang="en-US" smtClean="0"/>
              <a:t>13</a:t>
            </a:fld>
            <a:endParaRPr lang="en-US"/>
          </a:p>
        </p:txBody>
      </p:sp>
    </p:spTree>
    <p:extLst>
      <p:ext uri="{BB962C8B-B14F-4D97-AF65-F5344CB8AC3E}">
        <p14:creationId xmlns:p14="http://schemas.microsoft.com/office/powerpoint/2010/main" val="3366853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b="1" dirty="0">
                <a:solidFill>
                  <a:schemeClr val="accent5"/>
                </a:solidFill>
              </a:rPr>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282315" y="274118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B4B577A-9942-9311-94E9-1C4C38D67FC5}"/>
              </a:ext>
            </a:extLst>
          </p:cNvPr>
          <p:cNvSpPr>
            <a:spLocks noGrp="1"/>
          </p:cNvSpPr>
          <p:nvPr>
            <p:ph type="sldNum" sz="quarter" idx="12"/>
          </p:nvPr>
        </p:nvSpPr>
        <p:spPr/>
        <p:txBody>
          <a:bodyPr/>
          <a:lstStyle/>
          <a:p>
            <a:fld id="{B84CCEFC-A9FF-8249-A3D3-21FB7B7CCB8D}" type="slidenum">
              <a:rPr lang="en-US" smtClean="0"/>
              <a:t>14</a:t>
            </a:fld>
            <a:endParaRPr lang="en-US"/>
          </a:p>
        </p:txBody>
      </p:sp>
    </p:spTree>
    <p:extLst>
      <p:ext uri="{BB962C8B-B14F-4D97-AF65-F5344CB8AC3E}">
        <p14:creationId xmlns:p14="http://schemas.microsoft.com/office/powerpoint/2010/main" val="403603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lstStyle/>
          <a:p>
            <a:pPr marL="0" indent="0">
              <a:buNone/>
            </a:pPr>
            <a:r>
              <a:rPr lang="en-US" b="1" dirty="0"/>
              <a:t>Functional decomposition </a:t>
            </a:r>
            <a:r>
              <a:rPr lang="en-US" dirty="0"/>
              <a:t>is the process of breaking down a complex problem or system into parts that are easier to </a:t>
            </a:r>
            <a:r>
              <a:rPr lang="en-US" i="1" dirty="0"/>
              <a:t>conceive, understand, program, </a:t>
            </a:r>
            <a:r>
              <a:rPr lang="en-US" dirty="0"/>
              <a:t>and </a:t>
            </a:r>
            <a:r>
              <a:rPr lang="en-US" i="1" dirty="0"/>
              <a:t>maintain.</a:t>
            </a:r>
          </a:p>
          <a:p>
            <a:pPr marL="0" indent="0">
              <a:buNone/>
            </a:pPr>
            <a:endParaRPr lang="en-US" b="1" i="1"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C2EE31E-DFCA-1791-4DAB-3BF7BC2E86D1}"/>
              </a:ext>
            </a:extLst>
          </p:cNvPr>
          <p:cNvSpPr txBox="1"/>
          <p:nvPr/>
        </p:nvSpPr>
        <p:spPr>
          <a:xfrm>
            <a:off x="762433" y="4538160"/>
            <a:ext cx="3708579" cy="646331"/>
          </a:xfrm>
          <a:prstGeom prst="rect">
            <a:avLst/>
          </a:prstGeom>
          <a:noFill/>
        </p:spPr>
        <p:txBody>
          <a:bodyPr wrap="none" rtlCol="0">
            <a:spAutoFit/>
          </a:bodyPr>
          <a:lstStyle/>
          <a:p>
            <a:r>
              <a:rPr lang="en-US" sz="3600" dirty="0"/>
              <a:t>“Bake the cookies”</a:t>
            </a:r>
          </a:p>
        </p:txBody>
      </p:sp>
      <p:pic>
        <p:nvPicPr>
          <p:cNvPr id="7" name="Graphic 6" descr="Arrow Right with solid fill">
            <a:extLst>
              <a:ext uri="{FF2B5EF4-FFF2-40B4-BE49-F238E27FC236}">
                <a16:creationId xmlns:a16="http://schemas.microsoft.com/office/drawing/2014/main" id="{BD3A8F9F-D3B9-1F98-B078-8BC1477706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6995" y="4404125"/>
            <a:ext cx="914400" cy="914400"/>
          </a:xfrm>
          <a:prstGeom prst="rect">
            <a:avLst/>
          </a:prstGeom>
        </p:spPr>
      </p:pic>
      <p:graphicFrame>
        <p:nvGraphicFramePr>
          <p:cNvPr id="8" name="Diagram 7">
            <a:extLst>
              <a:ext uri="{FF2B5EF4-FFF2-40B4-BE49-F238E27FC236}">
                <a16:creationId xmlns:a16="http://schemas.microsoft.com/office/drawing/2014/main" id="{013D7C51-1DDB-588C-CAE4-2756B917A95B}"/>
              </a:ext>
            </a:extLst>
          </p:cNvPr>
          <p:cNvGraphicFramePr/>
          <p:nvPr>
            <p:extLst>
              <p:ext uri="{D42A27DB-BD31-4B8C-83A1-F6EECF244321}">
                <p14:modId xmlns:p14="http://schemas.microsoft.com/office/powerpoint/2010/main" val="1738373101"/>
              </p:ext>
            </p:extLst>
          </p:nvPr>
        </p:nvGraphicFramePr>
        <p:xfrm>
          <a:off x="6082535" y="3327093"/>
          <a:ext cx="5852405" cy="3417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DBB35254-3641-53E5-12B0-0D76D5C4BB27}"/>
              </a:ext>
            </a:extLst>
          </p:cNvPr>
          <p:cNvSpPr>
            <a:spLocks noGrp="1"/>
          </p:cNvSpPr>
          <p:nvPr>
            <p:ph type="sldNum" sz="quarter" idx="12"/>
          </p:nvPr>
        </p:nvSpPr>
        <p:spPr/>
        <p:txBody>
          <a:bodyPr/>
          <a:lstStyle/>
          <a:p>
            <a:fld id="{B84CCEFC-A9FF-8249-A3D3-21FB7B7CCB8D}" type="slidenum">
              <a:rPr lang="en-US" smtClean="0"/>
              <a:t>15</a:t>
            </a:fld>
            <a:endParaRPr lang="en-US"/>
          </a:p>
        </p:txBody>
      </p:sp>
    </p:spTree>
    <p:extLst>
      <p:ext uri="{BB962C8B-B14F-4D97-AF65-F5344CB8AC3E}">
        <p14:creationId xmlns:p14="http://schemas.microsoft.com/office/powerpoint/2010/main" val="15002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CAB6-D7DE-B816-FA32-86F830EA788C}"/>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5170B653-7797-2D6B-C71D-01F400D087C8}"/>
              </a:ext>
            </a:extLst>
          </p:cNvPr>
          <p:cNvSpPr>
            <a:spLocks noGrp="1"/>
          </p:cNvSpPr>
          <p:nvPr>
            <p:ph idx="1"/>
          </p:nvPr>
        </p:nvSpPr>
        <p:spPr/>
        <p:txBody>
          <a:bodyPr/>
          <a:lstStyle/>
          <a:p>
            <a:pPr marL="0" indent="0">
              <a:buNone/>
            </a:pPr>
            <a:r>
              <a:rPr lang="en-US" dirty="0"/>
              <a:t>In our code, functional decomposition often means breaking a task into smaller methods (also called functions).</a:t>
            </a:r>
          </a:p>
          <a:p>
            <a:pPr marL="0" indent="0">
              <a:buNone/>
            </a:pPr>
            <a:endParaRPr lang="en-US" dirty="0"/>
          </a:p>
          <a:p>
            <a:pPr marL="0" indent="0">
              <a:buNone/>
            </a:pPr>
            <a:r>
              <a:rPr lang="en-US" dirty="0"/>
              <a:t>Example: Minesweeper</a:t>
            </a:r>
          </a:p>
          <a:p>
            <a:pPr lvl="1"/>
            <a:r>
              <a:rPr lang="en-US"/>
              <a:t>Introduce the game</a:t>
            </a:r>
            <a:endParaRPr lang="en-US" dirty="0"/>
          </a:p>
          <a:p>
            <a:pPr lvl="1"/>
            <a:r>
              <a:rPr lang="en-US" dirty="0"/>
              <a:t>Set up blank game board </a:t>
            </a:r>
          </a:p>
          <a:p>
            <a:pPr lvl="1"/>
            <a:r>
              <a:rPr lang="en-US" dirty="0"/>
              <a:t>Randomly decide where to place mines</a:t>
            </a:r>
          </a:p>
          <a:p>
            <a:pPr lvl="1"/>
            <a:r>
              <a:rPr lang="en-US" dirty="0"/>
              <a:t>Place counts in each non-mine square</a:t>
            </a:r>
          </a:p>
        </p:txBody>
      </p:sp>
      <p:sp>
        <p:nvSpPr>
          <p:cNvPr id="4" name="Slide Number Placeholder 3">
            <a:extLst>
              <a:ext uri="{FF2B5EF4-FFF2-40B4-BE49-F238E27FC236}">
                <a16:creationId xmlns:a16="http://schemas.microsoft.com/office/drawing/2014/main" id="{64736536-930A-01EF-DEAA-7ACABA0C6058}"/>
              </a:ext>
            </a:extLst>
          </p:cNvPr>
          <p:cNvSpPr>
            <a:spLocks noGrp="1"/>
          </p:cNvSpPr>
          <p:nvPr>
            <p:ph type="sldNum" sz="quarter" idx="12"/>
          </p:nvPr>
        </p:nvSpPr>
        <p:spPr/>
        <p:txBody>
          <a:bodyPr/>
          <a:lstStyle/>
          <a:p>
            <a:fld id="{B84CCEFC-A9FF-8249-A3D3-21FB7B7CCB8D}" type="slidenum">
              <a:rPr lang="en-US" smtClean="0"/>
              <a:t>16</a:t>
            </a:fld>
            <a:endParaRPr lang="en-US"/>
          </a:p>
        </p:txBody>
      </p:sp>
    </p:spTree>
    <p:extLst>
      <p:ext uri="{BB962C8B-B14F-4D97-AF65-F5344CB8AC3E}">
        <p14:creationId xmlns:p14="http://schemas.microsoft.com/office/powerpoint/2010/main" val="216375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28DC-F311-4D56-BBF2-B1B9B1E010B8}"/>
              </a:ext>
            </a:extLst>
          </p:cNvPr>
          <p:cNvSpPr>
            <a:spLocks noGrp="1"/>
          </p:cNvSpPr>
          <p:nvPr>
            <p:ph type="title"/>
          </p:nvPr>
        </p:nvSpPr>
        <p:spPr/>
        <p:txBody>
          <a:bodyPr>
            <a:normAutofit/>
          </a:bodyPr>
          <a:lstStyle/>
          <a:p>
            <a:r>
              <a:rPr lang="en-US" dirty="0"/>
              <a:t>Avoid Trivial Methods</a:t>
            </a:r>
          </a:p>
        </p:txBody>
      </p:sp>
      <p:sp>
        <p:nvSpPr>
          <p:cNvPr id="3" name="Content Placeholder 2">
            <a:extLst>
              <a:ext uri="{FF2B5EF4-FFF2-40B4-BE49-F238E27FC236}">
                <a16:creationId xmlns:a16="http://schemas.microsoft.com/office/drawing/2014/main" id="{6EC83ACD-65AE-0C5F-2BE3-3FCE66879805}"/>
              </a:ext>
            </a:extLst>
          </p:cNvPr>
          <p:cNvSpPr>
            <a:spLocks noGrp="1"/>
          </p:cNvSpPr>
          <p:nvPr>
            <p:ph idx="1"/>
          </p:nvPr>
        </p:nvSpPr>
        <p:spPr/>
        <p:txBody>
          <a:bodyPr>
            <a:normAutofit/>
          </a:bodyPr>
          <a:lstStyle/>
          <a:p>
            <a:pPr marL="0" indent="0">
              <a:buNone/>
            </a:pPr>
            <a:r>
              <a:rPr lang="en-US" dirty="0"/>
              <a:t>Introduce methods to decompose a complex problem, not just for the sake of adding a method. </a:t>
            </a:r>
            <a:br>
              <a:rPr lang="en-US" dirty="0"/>
            </a:br>
            <a:endParaRPr lang="en-US" dirty="0"/>
          </a:p>
          <a:p>
            <a:pPr marL="0" indent="0">
              <a:buNone/>
            </a:pPr>
            <a:r>
              <a:rPr lang="en-US" b="1" dirty="0"/>
              <a:t>Bad example:					Good 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Rule of thumb: A method should do at least two steps</a:t>
            </a:r>
          </a:p>
          <a:p>
            <a:pPr lvl="1"/>
            <a:r>
              <a:rPr lang="en-US" dirty="0"/>
              <a:t>Ask yourself: Does adding this method make my code easier to understand?</a:t>
            </a:r>
          </a:p>
          <a:p>
            <a:pPr marL="0" indent="0">
              <a:buNone/>
            </a:pPr>
            <a:endParaRPr lang="en-US" dirty="0"/>
          </a:p>
        </p:txBody>
      </p:sp>
      <p:sp>
        <p:nvSpPr>
          <p:cNvPr id="4" name="TextBox 3">
            <a:extLst>
              <a:ext uri="{FF2B5EF4-FFF2-40B4-BE49-F238E27FC236}">
                <a16:creationId xmlns:a16="http://schemas.microsoft.com/office/drawing/2014/main" id="{F7DAB6C3-6C1D-02A4-BAEA-3EDD8EBD93A3}"/>
              </a:ext>
            </a:extLst>
          </p:cNvPr>
          <p:cNvSpPr txBox="1"/>
          <p:nvPr/>
        </p:nvSpPr>
        <p:spPr>
          <a:xfrm>
            <a:off x="838200" y="3312616"/>
            <a:ext cx="5529549" cy="738664"/>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sz="1400" dirty="0" err="1">
                <a:solidFill>
                  <a:srgbClr val="00627A"/>
                </a:solidFill>
                <a:effectLst/>
                <a:latin typeface="Consolas" panose="020B0609020204030204" pitchFamily="49" charset="0"/>
                <a:ea typeface="Menlo" panose="020B0609030804020204" pitchFamily="49" charset="0"/>
                <a:cs typeface="Menlo" panose="020B0609030804020204" pitchFamily="49" charset="0"/>
              </a:rPr>
              <a:t>printMessage</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sz="1400" dirty="0">
                <a:latin typeface="Consolas" panose="020B0609020204030204" pitchFamily="49" charset="0"/>
                <a:ea typeface="Menlo" panose="020B0609030804020204" pitchFamily="49" charset="0"/>
                <a:cs typeface="Menlo" panose="020B0609030804020204" pitchFamily="49" charset="0"/>
              </a:rPr>
              <a:t>message) {</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    </a:t>
            </a:r>
            <a:r>
              <a:rPr lang="en-US" sz="1400"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sz="1400" dirty="0" err="1">
                <a:latin typeface="Consolas" panose="020B0609020204030204" pitchFamily="49" charset="0"/>
                <a:ea typeface="Menlo" panose="020B0609030804020204" pitchFamily="49" charset="0"/>
                <a:cs typeface="Menlo" panose="020B0609030804020204" pitchFamily="49" charset="0"/>
              </a:rPr>
              <a:t>.</a:t>
            </a:r>
            <a:r>
              <a:rPr lang="en-US" sz="1400"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sz="1400" dirty="0" err="1">
                <a:latin typeface="Consolas" panose="020B0609020204030204" pitchFamily="49" charset="0"/>
                <a:ea typeface="Menlo" panose="020B0609030804020204" pitchFamily="49" charset="0"/>
                <a:cs typeface="Menlo" panose="020B0609030804020204" pitchFamily="49" charset="0"/>
              </a:rPr>
              <a:t>.println</a:t>
            </a:r>
            <a:r>
              <a:rPr lang="en-US" sz="1400" dirty="0">
                <a:latin typeface="Consolas" panose="020B0609020204030204" pitchFamily="49" charset="0"/>
                <a:ea typeface="Menlo" panose="020B0609030804020204" pitchFamily="49" charset="0"/>
                <a:cs typeface="Menlo" panose="020B0609030804020204" pitchFamily="49" charset="0"/>
              </a:rPr>
              <a:t>(message);</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
        <p:nvSpPr>
          <p:cNvPr id="5" name="TextBox 4">
            <a:extLst>
              <a:ext uri="{FF2B5EF4-FFF2-40B4-BE49-F238E27FC236}">
                <a16:creationId xmlns:a16="http://schemas.microsoft.com/office/drawing/2014/main" id="{AFAF1D26-2175-7878-C069-94119D1EF968}"/>
              </a:ext>
            </a:extLst>
          </p:cNvPr>
          <p:cNvSpPr txBox="1"/>
          <p:nvPr/>
        </p:nvSpPr>
        <p:spPr>
          <a:xfrm>
            <a:off x="7215131" y="3307218"/>
            <a:ext cx="4727154" cy="707886"/>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double </a:t>
            </a:r>
            <a:r>
              <a:rPr lang="en-US" sz="1400" dirty="0">
                <a:solidFill>
                  <a:srgbClr val="00627A"/>
                </a:solidFill>
                <a:effectLst/>
                <a:latin typeface="Consolas" panose="020B0609020204030204" pitchFamily="49" charset="0"/>
                <a:ea typeface="Menlo" panose="020B0609030804020204" pitchFamily="49" charset="0"/>
                <a:cs typeface="Menlo" panose="020B0609030804020204" pitchFamily="49" charset="0"/>
              </a:rPr>
              <a:t>round</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double </a:t>
            </a:r>
            <a:r>
              <a:rPr lang="en-US" sz="1400" dirty="0">
                <a:latin typeface="Consolas" panose="020B0609020204030204" pitchFamily="49" charset="0"/>
                <a:ea typeface="Menlo" panose="020B0609030804020204" pitchFamily="49" charset="0"/>
                <a:cs typeface="Menlo" panose="020B0609030804020204" pitchFamily="49" charset="0"/>
              </a:rPr>
              <a:t>num) {</a:t>
            </a:r>
            <a:br>
              <a:rPr lang="en-US" sz="1400" dirty="0">
                <a:latin typeface="Consolas" panose="020B0609020204030204" pitchFamily="49" charset="0"/>
                <a:ea typeface="Menlo" panose="020B0609030804020204" pitchFamily="49" charset="0"/>
                <a:cs typeface="Menlo" panose="020B0609030804020204" pitchFamily="49" charset="0"/>
              </a:rPr>
            </a:b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sz="1200" dirty="0">
                <a:latin typeface="Consolas" panose="020B0609020204030204" pitchFamily="49" charset="0"/>
                <a:ea typeface="Menlo" panose="020B0609030804020204" pitchFamily="49" charset="0"/>
                <a:cs typeface="Menlo" panose="020B0609030804020204" pitchFamily="49" charset="0"/>
              </a:rPr>
              <a:t>((</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err="1">
                <a:latin typeface="Consolas" panose="020B0609020204030204" pitchFamily="49" charset="0"/>
                <a:ea typeface="Menlo" panose="020B0609030804020204" pitchFamily="49" charset="0"/>
                <a:cs typeface="Menlo" panose="020B0609030804020204" pitchFamily="49" charset="0"/>
              </a:rPr>
              <a:t>Math.round</a:t>
            </a:r>
            <a:r>
              <a:rPr lang="en-US" sz="1200" dirty="0">
                <a:latin typeface="Consolas" panose="020B0609020204030204" pitchFamily="49" charset="0"/>
                <a:ea typeface="Menlo" panose="020B0609030804020204" pitchFamily="49" charset="0"/>
                <a:cs typeface="Menlo" panose="020B0609030804020204" pitchFamily="49" charset="0"/>
              </a:rPr>
              <a:t>(num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a:t>
            </a:r>
            <a:r>
              <a:rPr lang="en-US" sz="1200" dirty="0">
                <a:latin typeface="Consolas" panose="020B0609020204030204" pitchFamily="49" charset="0"/>
                <a:ea typeface="Menlo" panose="020B0609030804020204" pitchFamily="49" charset="0"/>
                <a:cs typeface="Menlo" panose="020B0609030804020204" pitchFamily="49" charset="0"/>
              </a:rPr>
              <a:t>))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10.0</a:t>
            </a:r>
            <a:r>
              <a:rPr lang="en-US" sz="1200" dirty="0">
                <a:latin typeface="Consolas" panose="020B0609020204030204" pitchFamily="49" charset="0"/>
                <a:ea typeface="Menlo" panose="020B0609030804020204" pitchFamily="49" charset="0"/>
                <a:cs typeface="Menlo" panose="020B0609030804020204" pitchFamily="49" charset="0"/>
              </a:rPr>
              <a:t>;</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
        <p:nvSpPr>
          <p:cNvPr id="6" name="Slide Number Placeholder 5">
            <a:extLst>
              <a:ext uri="{FF2B5EF4-FFF2-40B4-BE49-F238E27FC236}">
                <a16:creationId xmlns:a16="http://schemas.microsoft.com/office/drawing/2014/main" id="{69930A5B-7580-F9AA-3BF9-18ED7DBE9D90}"/>
              </a:ext>
            </a:extLst>
          </p:cNvPr>
          <p:cNvSpPr>
            <a:spLocks noGrp="1"/>
          </p:cNvSpPr>
          <p:nvPr>
            <p:ph type="sldNum" sz="quarter" idx="12"/>
          </p:nvPr>
        </p:nvSpPr>
        <p:spPr/>
        <p:txBody>
          <a:bodyPr/>
          <a:lstStyle/>
          <a:p>
            <a:fld id="{B84CCEFC-A9FF-8249-A3D3-21FB7B7CCB8D}" type="slidenum">
              <a:rPr lang="en-US" smtClean="0"/>
              <a:t>17</a:t>
            </a:fld>
            <a:endParaRPr lang="en-US"/>
          </a:p>
        </p:txBody>
      </p:sp>
    </p:spTree>
    <p:extLst>
      <p:ext uri="{BB962C8B-B14F-4D97-AF65-F5344CB8AC3E}">
        <p14:creationId xmlns:p14="http://schemas.microsoft.com/office/powerpoint/2010/main" val="418994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b="1" dirty="0">
                <a:solidFill>
                  <a:schemeClr val="accent5"/>
                </a:solidFill>
              </a:rPr>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274336" y="346536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0B94D6B-584C-27B0-F472-BBAD02954363}"/>
              </a:ext>
            </a:extLst>
          </p:cNvPr>
          <p:cNvSpPr>
            <a:spLocks noGrp="1"/>
          </p:cNvSpPr>
          <p:nvPr>
            <p:ph type="sldNum" sz="quarter" idx="12"/>
          </p:nvPr>
        </p:nvSpPr>
        <p:spPr/>
        <p:txBody>
          <a:bodyPr/>
          <a:lstStyle/>
          <a:p>
            <a:fld id="{B84CCEFC-A9FF-8249-A3D3-21FB7B7CCB8D}" type="slidenum">
              <a:rPr lang="en-US" smtClean="0"/>
              <a:t>18</a:t>
            </a:fld>
            <a:endParaRPr lang="en-US"/>
          </a:p>
        </p:txBody>
      </p:sp>
    </p:spTree>
    <p:extLst>
      <p:ext uri="{BB962C8B-B14F-4D97-AF65-F5344CB8AC3E}">
        <p14:creationId xmlns:p14="http://schemas.microsoft.com/office/powerpoint/2010/main" val="412229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E12D-81A8-33DF-1956-86AB2D2F37DB}"/>
              </a:ext>
            </a:extLst>
          </p:cNvPr>
          <p:cNvSpPr>
            <a:spLocks noGrp="1"/>
          </p:cNvSpPr>
          <p:nvPr>
            <p:ph type="title"/>
          </p:nvPr>
        </p:nvSpPr>
        <p:spPr/>
        <p:txBody>
          <a:bodyPr/>
          <a:lstStyle/>
          <a:p>
            <a:r>
              <a:rPr lang="en-US" dirty="0"/>
              <a:t>Code Quality</a:t>
            </a:r>
          </a:p>
        </p:txBody>
      </p:sp>
      <p:sp>
        <p:nvSpPr>
          <p:cNvPr id="3" name="Content Placeholder 2">
            <a:extLst>
              <a:ext uri="{FF2B5EF4-FFF2-40B4-BE49-F238E27FC236}">
                <a16:creationId xmlns:a16="http://schemas.microsoft.com/office/drawing/2014/main" id="{C81759F9-A8B7-268E-677F-D426B71E28CD}"/>
              </a:ext>
            </a:extLst>
          </p:cNvPr>
          <p:cNvSpPr>
            <a:spLocks noGrp="1"/>
          </p:cNvSpPr>
          <p:nvPr>
            <p:ph idx="1"/>
          </p:nvPr>
        </p:nvSpPr>
        <p:spPr/>
        <p:txBody>
          <a:bodyPr/>
          <a:lstStyle/>
          <a:p>
            <a:pPr marL="0" indent="0">
              <a:buNone/>
            </a:pPr>
            <a:r>
              <a:rPr lang="en-US" dirty="0">
                <a:solidFill>
                  <a:srgbClr val="000000"/>
                </a:solidFill>
              </a:rPr>
              <a:t>“</a:t>
            </a:r>
            <a:r>
              <a:rPr lang="en-US" b="0" i="0" dirty="0">
                <a:solidFill>
                  <a:srgbClr val="000000"/>
                </a:solidFill>
                <a:effectLst/>
              </a:rPr>
              <a:t>Programs are meant to be read by humans and only incidentally for computers to execute.” – Abelson &amp; Sussman, SICP</a:t>
            </a:r>
            <a:endParaRPr lang="en-US" dirty="0">
              <a:solidFill>
                <a:srgbClr val="000000"/>
              </a:solidFill>
            </a:endParaRPr>
          </a:p>
          <a:p>
            <a:pPr marL="0" indent="0">
              <a:buNone/>
            </a:pPr>
            <a:endParaRPr lang="en-US" dirty="0">
              <a:solidFill>
                <a:srgbClr val="000000"/>
              </a:solidFill>
              <a:latin typeface="Verdana" panose="020B0604030504040204" pitchFamily="34" charset="0"/>
            </a:endParaRPr>
          </a:p>
          <a:p>
            <a:pPr marL="0" indent="0">
              <a:buNone/>
            </a:pPr>
            <a:r>
              <a:rPr lang="en-US" dirty="0">
                <a:solidFill>
                  <a:srgbClr val="000000"/>
                </a:solidFill>
              </a:rPr>
              <a:t>Code is about </a:t>
            </a:r>
            <a:r>
              <a:rPr lang="en-US" u="sng" dirty="0">
                <a:solidFill>
                  <a:srgbClr val="000000"/>
                </a:solidFill>
              </a:rPr>
              <a:t>communication</a:t>
            </a:r>
            <a:r>
              <a:rPr lang="en-US" i="1" dirty="0">
                <a:solidFill>
                  <a:srgbClr val="000000"/>
                </a:solidFill>
              </a:rPr>
              <a:t>. </a:t>
            </a:r>
            <a:r>
              <a:rPr lang="en-US" dirty="0">
                <a:solidFill>
                  <a:srgbClr val="000000"/>
                </a:solidFill>
              </a:rPr>
              <a:t>Writing code with good </a:t>
            </a:r>
            <a:r>
              <a:rPr lang="en-US" b="1" dirty="0">
                <a:solidFill>
                  <a:srgbClr val="000000"/>
                </a:solidFill>
              </a:rPr>
              <a:t>code quality </a:t>
            </a:r>
            <a:r>
              <a:rPr lang="en-US" dirty="0">
                <a:solidFill>
                  <a:srgbClr val="000000"/>
                </a:solidFill>
              </a:rPr>
              <a:t>is important to communicate effectively. </a:t>
            </a:r>
          </a:p>
          <a:p>
            <a:pPr marL="0" indent="0">
              <a:buNone/>
            </a:pPr>
            <a:endParaRPr lang="en-US" dirty="0">
              <a:solidFill>
                <a:srgbClr val="000000"/>
              </a:solidFill>
            </a:endParaRPr>
          </a:p>
          <a:p>
            <a:pPr marL="0" indent="0">
              <a:buNone/>
            </a:pPr>
            <a:r>
              <a:rPr lang="en-US" dirty="0">
                <a:solidFill>
                  <a:srgbClr val="000000"/>
                </a:solidFill>
              </a:rPr>
              <a:t>Different organizations have different </a:t>
            </a:r>
            <a:r>
              <a:rPr lang="en-US" i="1" dirty="0">
                <a:solidFill>
                  <a:srgbClr val="000000"/>
                </a:solidFill>
              </a:rPr>
              <a:t>standards </a:t>
            </a:r>
            <a:r>
              <a:rPr lang="en-US" dirty="0">
                <a:solidFill>
                  <a:srgbClr val="000000"/>
                </a:solidFill>
              </a:rPr>
              <a:t>for code quality.</a:t>
            </a:r>
          </a:p>
          <a:p>
            <a:pPr lvl="1"/>
            <a:r>
              <a:rPr lang="en-US" dirty="0">
                <a:solidFill>
                  <a:srgbClr val="000000"/>
                </a:solidFill>
              </a:rPr>
              <a:t>Doesn’t mean any one standard is wrong! (e.g., APA, MLA, Chicago, IEEE, ...)</a:t>
            </a:r>
          </a:p>
          <a:p>
            <a:pPr lvl="1"/>
            <a:r>
              <a:rPr lang="en-US" dirty="0">
                <a:solidFill>
                  <a:srgbClr val="000000"/>
                </a:solidFill>
              </a:rPr>
              <a:t>Consistency is very helpful within a group project</a:t>
            </a:r>
          </a:p>
          <a:p>
            <a:pPr lvl="1"/>
            <a:r>
              <a:rPr lang="en-US" dirty="0">
                <a:solidFill>
                  <a:srgbClr val="000000"/>
                </a:solidFill>
              </a:rPr>
              <a:t>See our </a:t>
            </a:r>
            <a:r>
              <a:rPr lang="en-US" dirty="0">
                <a:solidFill>
                  <a:srgbClr val="000000"/>
                </a:solidFill>
                <a:hlinkClick r:id="rId2"/>
              </a:rPr>
              <a:t>Code Quality Guide</a:t>
            </a:r>
            <a:r>
              <a:rPr lang="en-US" dirty="0">
                <a:solidFill>
                  <a:srgbClr val="000000"/>
                </a:solidFill>
              </a:rPr>
              <a:t> for the standards we will all use in CSE 122</a:t>
            </a:r>
          </a:p>
        </p:txBody>
      </p:sp>
      <p:sp>
        <p:nvSpPr>
          <p:cNvPr id="4" name="Slide Number Placeholder 3">
            <a:extLst>
              <a:ext uri="{FF2B5EF4-FFF2-40B4-BE49-F238E27FC236}">
                <a16:creationId xmlns:a16="http://schemas.microsoft.com/office/drawing/2014/main" id="{77B8DDE7-155E-B8E0-6B2A-AE36DF762096}"/>
              </a:ext>
            </a:extLst>
          </p:cNvPr>
          <p:cNvSpPr>
            <a:spLocks noGrp="1"/>
          </p:cNvSpPr>
          <p:nvPr>
            <p:ph type="sldNum" sz="quarter" idx="12"/>
          </p:nvPr>
        </p:nvSpPr>
        <p:spPr/>
        <p:txBody>
          <a:bodyPr/>
          <a:lstStyle/>
          <a:p>
            <a:fld id="{B84CCEFC-A9FF-8249-A3D3-21FB7B7CCB8D}" type="slidenum">
              <a:rPr lang="en-US" smtClean="0"/>
              <a:t>19</a:t>
            </a:fld>
            <a:endParaRPr lang="en-US"/>
          </a:p>
        </p:txBody>
      </p:sp>
    </p:spTree>
    <p:extLst>
      <p:ext uri="{BB962C8B-B14F-4D97-AF65-F5344CB8AC3E}">
        <p14:creationId xmlns:p14="http://schemas.microsoft.com/office/powerpoint/2010/main" val="241173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490324" y="141209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0FF7B2C-0460-F44C-C785-93F587CF653E}"/>
              </a:ext>
            </a:extLst>
          </p:cNvPr>
          <p:cNvSpPr>
            <a:spLocks noGrp="1"/>
          </p:cNvSpPr>
          <p:nvPr>
            <p:ph type="sldNum" sz="quarter" idx="12"/>
          </p:nvPr>
        </p:nvSpPr>
        <p:spPr/>
        <p:txBody>
          <a:bodyPr/>
          <a:lstStyle/>
          <a:p>
            <a:fld id="{B84CCEFC-A9FF-8249-A3D3-21FB7B7CCB8D}" type="slidenum">
              <a:rPr lang="en-US" smtClean="0"/>
              <a:t>2</a:t>
            </a:fld>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36C3-07D0-1B4A-7D86-5D117113494E}"/>
              </a:ext>
            </a:extLst>
          </p:cNvPr>
          <p:cNvSpPr>
            <a:spLocks noGrp="1"/>
          </p:cNvSpPr>
          <p:nvPr>
            <p:ph type="title"/>
          </p:nvPr>
        </p:nvSpPr>
        <p:spPr/>
        <p:txBody>
          <a:bodyPr/>
          <a:lstStyle/>
          <a:p>
            <a:r>
              <a:rPr lang="en-US" dirty="0"/>
              <a:t>CSE 122 Code Quality</a:t>
            </a:r>
          </a:p>
        </p:txBody>
      </p:sp>
      <p:sp>
        <p:nvSpPr>
          <p:cNvPr id="3" name="Content Placeholder 2">
            <a:extLst>
              <a:ext uri="{FF2B5EF4-FFF2-40B4-BE49-F238E27FC236}">
                <a16:creationId xmlns:a16="http://schemas.microsoft.com/office/drawing/2014/main" id="{152F1F74-8500-9B1A-E76B-B67318ED6DB5}"/>
              </a:ext>
            </a:extLst>
          </p:cNvPr>
          <p:cNvSpPr>
            <a:spLocks noGrp="1"/>
          </p:cNvSpPr>
          <p:nvPr>
            <p:ph idx="1"/>
          </p:nvPr>
        </p:nvSpPr>
        <p:spPr/>
        <p:txBody>
          <a:bodyPr/>
          <a:lstStyle/>
          <a:p>
            <a:pPr marL="0" indent="0">
              <a:buNone/>
            </a:pPr>
            <a:r>
              <a:rPr lang="en-US" dirty="0"/>
              <a:t>Examples relevant for this week</a:t>
            </a:r>
          </a:p>
          <a:p>
            <a:r>
              <a:rPr lang="en-US" dirty="0"/>
              <a:t>Naming conventions</a:t>
            </a:r>
          </a:p>
          <a:p>
            <a:r>
              <a:rPr lang="en-US" dirty="0"/>
              <a:t>Descriptive variable names</a:t>
            </a:r>
          </a:p>
          <a:p>
            <a:r>
              <a:rPr lang="en-US" dirty="0"/>
              <a:t>Indentation</a:t>
            </a:r>
          </a:p>
          <a:p>
            <a:r>
              <a:rPr lang="en-US" dirty="0"/>
              <a:t>Long lines</a:t>
            </a:r>
          </a:p>
          <a:p>
            <a:r>
              <a:rPr lang="en-US" dirty="0"/>
              <a:t>Spacing</a:t>
            </a:r>
          </a:p>
          <a:p>
            <a:r>
              <a:rPr lang="en-US" dirty="0"/>
              <a:t>Good method decomposition</a:t>
            </a:r>
          </a:p>
          <a:p>
            <a:r>
              <a:rPr lang="en-US" dirty="0"/>
              <a:t>Writing documentation</a:t>
            </a:r>
          </a:p>
        </p:txBody>
      </p:sp>
      <p:sp>
        <p:nvSpPr>
          <p:cNvPr id="4" name="Slide Number Placeholder 3">
            <a:extLst>
              <a:ext uri="{FF2B5EF4-FFF2-40B4-BE49-F238E27FC236}">
                <a16:creationId xmlns:a16="http://schemas.microsoft.com/office/drawing/2014/main" id="{DA7108C0-29A5-1773-B1B1-06F474559785}"/>
              </a:ext>
            </a:extLst>
          </p:cNvPr>
          <p:cNvSpPr>
            <a:spLocks noGrp="1"/>
          </p:cNvSpPr>
          <p:nvPr>
            <p:ph type="sldNum" sz="quarter" idx="12"/>
          </p:nvPr>
        </p:nvSpPr>
        <p:spPr/>
        <p:txBody>
          <a:bodyPr/>
          <a:lstStyle/>
          <a:p>
            <a:fld id="{B84CCEFC-A9FF-8249-A3D3-21FB7B7CCB8D}" type="slidenum">
              <a:rPr lang="en-US" smtClean="0"/>
              <a:t>20</a:t>
            </a:fld>
            <a:endParaRPr lang="en-US"/>
          </a:p>
        </p:txBody>
      </p:sp>
    </p:spTree>
    <p:extLst>
      <p:ext uri="{BB962C8B-B14F-4D97-AF65-F5344CB8AC3E}">
        <p14:creationId xmlns:p14="http://schemas.microsoft.com/office/powerpoint/2010/main" val="22422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a:xfrm>
            <a:off x="838199" y="1388066"/>
            <a:ext cx="10515600" cy="5035594"/>
          </a:xfrm>
        </p:spPr>
        <p:txBody>
          <a:bodyPr anchor="t">
            <a:normAutofit/>
          </a:bodyPr>
          <a:lstStyle/>
          <a:p>
            <a:r>
              <a:rPr lang="en-US" sz="3600" dirty="0"/>
              <a:t>What does this code do? How could you improve the quality of this code? </a:t>
            </a:r>
            <a:br>
              <a:rPr lang="en-US" sz="3600" dirty="0"/>
            </a:br>
            <a:br>
              <a:rPr lang="en-US" sz="3600" dirty="0"/>
            </a:br>
            <a:br>
              <a:rPr lang="en-US" sz="3600" dirty="0"/>
            </a:br>
            <a:br>
              <a:rPr lang="en-US" sz="3600" dirty="0"/>
            </a:br>
            <a:br>
              <a:rPr lang="en-US" sz="3600" dirty="0"/>
            </a:br>
            <a:br>
              <a:rPr lang="en-US" sz="3600" dirty="0"/>
            </a:br>
            <a:br>
              <a:rPr lang="en-US" sz="3600"/>
            </a:br>
            <a:endParaRPr lang="en-US" sz="3600" b="0" dirty="0"/>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1754326"/>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err="1">
                <a:latin typeface="Consolas" panose="020B0609020204030204" pitchFamily="49" charset="0"/>
                <a:ea typeface="Menlo" panose="020B0609030804020204" pitchFamily="49" charset="0"/>
                <a:cs typeface="Menlo" panose="020B0609030804020204" pitchFamily="49" charset="0"/>
              </a:rPr>
              <a:t>a,</a:t>
            </a:r>
            <a:r>
              <a:rPr lang="en-US" dirty="0" err="1">
                <a:solidFill>
                  <a:srgbClr val="0033B3"/>
                </a:solidFill>
                <a:effectLst/>
                <a:latin typeface="Consolas" panose="020B0609020204030204" pitchFamily="49" charset="0"/>
                <a:ea typeface="Menlo" panose="020B0609030804020204" pitchFamily="49" charset="0"/>
                <a:cs typeface="Menlo" panose="020B0609030804020204" pitchFamily="49" charset="0"/>
              </a:rPr>
              <a:t>char</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b){</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 }</a:t>
            </a:r>
          </a:p>
        </p:txBody>
      </p:sp>
      <p:sp>
        <p:nvSpPr>
          <p:cNvPr id="3" name="Rounded Rectangle 2">
            <a:extLst>
              <a:ext uri="{FF2B5EF4-FFF2-40B4-BE49-F238E27FC236}">
                <a16:creationId xmlns:a16="http://schemas.microsoft.com/office/drawing/2014/main" id="{7BBEF412-0144-38C2-3BFB-8C3AD0726067}"/>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C39FA91-0086-11BB-2305-54EA8D004A1E}"/>
              </a:ext>
            </a:extLst>
          </p:cNvPr>
          <p:cNvSpPr>
            <a:spLocks noGrp="1"/>
          </p:cNvSpPr>
          <p:nvPr>
            <p:ph type="sldNum" sz="quarter" idx="10"/>
          </p:nvPr>
        </p:nvSpPr>
        <p:spPr/>
        <p:txBody>
          <a:bodyPr/>
          <a:lstStyle/>
          <a:p>
            <a:fld id="{B84CCEFC-A9FF-8249-A3D3-21FB7B7CCB8D}" type="slidenum">
              <a:rPr lang="en-US" smtClean="0"/>
              <a:pPr/>
              <a:t>21</a:t>
            </a:fld>
            <a:endParaRPr lang="en-US"/>
          </a:p>
        </p:txBody>
      </p:sp>
      <p:pic>
        <p:nvPicPr>
          <p:cNvPr id="1026" name="Picture 2" descr="My Eyes GIFs | Tenor">
            <a:extLst>
              <a:ext uri="{FF2B5EF4-FFF2-40B4-BE49-F238E27FC236}">
                <a16:creationId xmlns:a16="http://schemas.microsoft.com/office/drawing/2014/main" id="{78ABD929-45D5-FC45-9F8C-B7C8600CB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658" y="3905863"/>
            <a:ext cx="3452942" cy="235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7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3693319"/>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a:latin typeface="Consolas" panose="020B0609020204030204" pitchFamily="49" charset="0"/>
                <a:ea typeface="Menlo" panose="020B0609030804020204" pitchFamily="49" charset="0"/>
                <a:cs typeface="Menlo" panose="020B0609030804020204" pitchFamily="49" charset="0"/>
              </a:rPr>
              <a:t>a,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char </a:t>
            </a:r>
            <a:r>
              <a:rPr lang="en-US" dirty="0">
                <a:latin typeface="Consolas" panose="020B0609020204030204" pitchFamily="49" charset="0"/>
                <a:ea typeface="Menlo" panose="020B0609030804020204" pitchFamily="49" charset="0"/>
                <a:cs typeface="Menlo" panose="020B0609030804020204" pitchFamily="49" charset="0"/>
              </a:rPr>
              <a:t>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3" name="Rounded Rectangle 2">
            <a:extLst>
              <a:ext uri="{FF2B5EF4-FFF2-40B4-BE49-F238E27FC236}">
                <a16:creationId xmlns:a16="http://schemas.microsoft.com/office/drawing/2014/main" id="{7BBEF412-0144-38C2-3BFB-8C3AD0726067}"/>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1E14307-3C5B-B268-0460-CC0FB493A848}"/>
              </a:ext>
            </a:extLst>
          </p:cNvPr>
          <p:cNvSpPr>
            <a:spLocks noGrp="1"/>
          </p:cNvSpPr>
          <p:nvPr>
            <p:ph type="sldNum" sz="quarter" idx="10"/>
          </p:nvPr>
        </p:nvSpPr>
        <p:spPr/>
        <p:txBody>
          <a:bodyPr/>
          <a:lstStyle/>
          <a:p>
            <a:fld id="{B84CCEFC-A9FF-8249-A3D3-21FB7B7CCB8D}" type="slidenum">
              <a:rPr lang="en-US" smtClean="0"/>
              <a:pPr/>
              <a:t>22</a:t>
            </a:fld>
            <a:endParaRPr lang="en-US"/>
          </a:p>
        </p:txBody>
      </p:sp>
    </p:spTree>
    <p:extLst>
      <p:ext uri="{BB962C8B-B14F-4D97-AF65-F5344CB8AC3E}">
        <p14:creationId xmlns:p14="http://schemas.microsoft.com/office/powerpoint/2010/main" val="4283943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b="1" dirty="0">
                <a:solidFill>
                  <a:schemeClr val="accent5"/>
                </a:solidFill>
              </a:rPr>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75847" y="411911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0A8B595-6D02-389E-20E7-CCF3CEF7981B}"/>
              </a:ext>
            </a:extLst>
          </p:cNvPr>
          <p:cNvSpPr>
            <a:spLocks noGrp="1"/>
          </p:cNvSpPr>
          <p:nvPr>
            <p:ph type="sldNum" sz="quarter" idx="12"/>
          </p:nvPr>
        </p:nvSpPr>
        <p:spPr/>
        <p:txBody>
          <a:bodyPr/>
          <a:lstStyle/>
          <a:p>
            <a:fld id="{B84CCEFC-A9FF-8249-A3D3-21FB7B7CCB8D}" type="slidenum">
              <a:rPr lang="en-US" smtClean="0"/>
              <a:t>23</a:t>
            </a:fld>
            <a:endParaRPr lang="en-US"/>
          </a:p>
        </p:txBody>
      </p:sp>
    </p:spTree>
    <p:extLst>
      <p:ext uri="{BB962C8B-B14F-4D97-AF65-F5344CB8AC3E}">
        <p14:creationId xmlns:p14="http://schemas.microsoft.com/office/powerpoint/2010/main" val="925290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089F-005D-A8C6-AF5E-7ED6FEDA1A2E}"/>
              </a:ext>
            </a:extLst>
          </p:cNvPr>
          <p:cNvSpPr>
            <a:spLocks noGrp="1"/>
          </p:cNvSpPr>
          <p:nvPr>
            <p:ph type="title"/>
          </p:nvPr>
        </p:nvSpPr>
        <p:spPr/>
        <p:txBody>
          <a:bodyPr/>
          <a:lstStyle/>
          <a:p>
            <a:r>
              <a:rPr lang="en-US" dirty="0"/>
              <a:t>Creative Project 0</a:t>
            </a:r>
          </a:p>
        </p:txBody>
      </p:sp>
      <p:sp>
        <p:nvSpPr>
          <p:cNvPr id="3" name="Content Placeholder 2">
            <a:extLst>
              <a:ext uri="{FF2B5EF4-FFF2-40B4-BE49-F238E27FC236}">
                <a16:creationId xmlns:a16="http://schemas.microsoft.com/office/drawing/2014/main" id="{056D8ADD-447D-3669-9095-51962B04AE77}"/>
              </a:ext>
            </a:extLst>
          </p:cNvPr>
          <p:cNvSpPr>
            <a:spLocks noGrp="1"/>
          </p:cNvSpPr>
          <p:nvPr>
            <p:ph idx="1"/>
          </p:nvPr>
        </p:nvSpPr>
        <p:spPr/>
        <p:txBody>
          <a:bodyPr>
            <a:normAutofit/>
          </a:bodyPr>
          <a:lstStyle/>
          <a:p>
            <a:r>
              <a:rPr lang="en-US" dirty="0"/>
              <a:t>Released today, due next Thursday (Apr 10) at 11:59 pm PT on Ed</a:t>
            </a:r>
          </a:p>
          <a:p>
            <a:pPr lvl="1"/>
            <a:r>
              <a:rPr lang="en-US" dirty="0"/>
              <a:t>Can hit the "Submit" button multiple times – we will grade the last submission made before the initial deadline. </a:t>
            </a:r>
          </a:p>
          <a:p>
            <a:pPr lvl="1"/>
            <a:r>
              <a:rPr lang="en-US" dirty="0"/>
              <a:t>Build good habits: Don’t “shotgun debug”</a:t>
            </a:r>
          </a:p>
          <a:p>
            <a:pPr lvl="1"/>
            <a:r>
              <a:rPr lang="en-US" dirty="0"/>
              <a:t>While you can resubmit this assignment, it's important to meet due date to get as much feedback as possible.</a:t>
            </a:r>
          </a:p>
          <a:p>
            <a:r>
              <a:rPr lang="en-US" dirty="0"/>
              <a:t>Focused on reviewing Java concepts and Functional Decomposition</a:t>
            </a:r>
          </a:p>
          <a:p>
            <a:r>
              <a:rPr lang="en-US" dirty="0"/>
              <a:t>See </a:t>
            </a:r>
            <a:r>
              <a:rPr lang="en-US" dirty="0">
                <a:hlinkClick r:id="rId2"/>
              </a:rPr>
              <a:t>Grading Rubric</a:t>
            </a:r>
            <a:r>
              <a:rPr lang="en-US" dirty="0"/>
              <a:t> to know what to expect</a:t>
            </a:r>
          </a:p>
          <a:p>
            <a:r>
              <a:rPr lang="en-US" dirty="0"/>
              <a:t>IPL opens Monday!</a:t>
            </a:r>
          </a:p>
          <a:p>
            <a:endParaRPr lang="en-US" dirty="0"/>
          </a:p>
          <a:p>
            <a:endParaRPr lang="en-US" dirty="0"/>
          </a:p>
        </p:txBody>
      </p:sp>
      <p:sp>
        <p:nvSpPr>
          <p:cNvPr id="4" name="Slide Number Placeholder 3">
            <a:extLst>
              <a:ext uri="{FF2B5EF4-FFF2-40B4-BE49-F238E27FC236}">
                <a16:creationId xmlns:a16="http://schemas.microsoft.com/office/drawing/2014/main" id="{0514CF2B-A342-1C5B-A1CF-08C395861F94}"/>
              </a:ext>
            </a:extLst>
          </p:cNvPr>
          <p:cNvSpPr>
            <a:spLocks noGrp="1"/>
          </p:cNvSpPr>
          <p:nvPr>
            <p:ph type="sldNum" sz="quarter" idx="12"/>
          </p:nvPr>
        </p:nvSpPr>
        <p:spPr/>
        <p:txBody>
          <a:bodyPr/>
          <a:lstStyle/>
          <a:p>
            <a:fld id="{B84CCEFC-A9FF-8249-A3D3-21FB7B7CCB8D}" type="slidenum">
              <a:rPr lang="en-US" smtClean="0"/>
              <a:t>24</a:t>
            </a:fld>
            <a:endParaRPr lang="en-US"/>
          </a:p>
        </p:txBody>
      </p:sp>
    </p:spTree>
    <p:extLst>
      <p:ext uri="{BB962C8B-B14F-4D97-AF65-F5344CB8AC3E}">
        <p14:creationId xmlns:p14="http://schemas.microsoft.com/office/powerpoint/2010/main" val="396587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200" y="1371600"/>
            <a:ext cx="10957560" cy="5361709"/>
          </a:xfrm>
        </p:spPr>
        <p:txBody>
          <a:bodyPr>
            <a:normAutofit/>
          </a:bodyPr>
          <a:lstStyle/>
          <a:p>
            <a:r>
              <a:rPr lang="en-US" dirty="0"/>
              <a:t>Hope you had fun in your first quiz section yesterday! </a:t>
            </a:r>
          </a:p>
          <a:p>
            <a:r>
              <a:rPr lang="en-US" dirty="0"/>
              <a:t>Creative Project 0 (C0) released later today, due next Thursday, Apr 10th</a:t>
            </a:r>
          </a:p>
          <a:p>
            <a:pPr lvl="1"/>
            <a:r>
              <a:rPr lang="en-US" dirty="0"/>
              <a:t>Focused on Java Review + Functional Decomposition</a:t>
            </a:r>
          </a:p>
          <a:p>
            <a:r>
              <a:rPr lang="en-US" dirty="0"/>
              <a:t>Java Review Session on Monday, April 7</a:t>
            </a:r>
            <a:r>
              <a:rPr lang="en-US" baseline="30000" dirty="0"/>
              <a:t>th</a:t>
            </a:r>
            <a:endParaRPr lang="en-US" dirty="0"/>
          </a:p>
          <a:p>
            <a:pPr lvl="1"/>
            <a:r>
              <a:rPr lang="en-US" dirty="0"/>
              <a:t>2:30pm – 3:20pm </a:t>
            </a:r>
            <a:r>
              <a:rPr lang="en-US" b="1" dirty="0">
                <a:hlinkClick r:id="rId2"/>
              </a:rPr>
              <a:t>CSE2</a:t>
            </a:r>
            <a:r>
              <a:rPr lang="en-US" b="1" dirty="0"/>
              <a:t> G01</a:t>
            </a:r>
          </a:p>
          <a:p>
            <a:pPr lvl="1"/>
            <a:r>
              <a:rPr lang="en-US" dirty="0"/>
              <a:t>Will be recorded!</a:t>
            </a:r>
          </a:p>
          <a:p>
            <a:r>
              <a:rPr lang="en-US" dirty="0"/>
              <a:t>IPL will also open on Monday, April 7</a:t>
            </a:r>
            <a:r>
              <a:rPr lang="en-US" baseline="30000" dirty="0"/>
              <a:t>th</a:t>
            </a:r>
            <a:r>
              <a:rPr lang="en-US" dirty="0"/>
              <a:t>! – </a:t>
            </a:r>
            <a:r>
              <a:rPr lang="en-US" dirty="0">
                <a:hlinkClick r:id="rId3"/>
              </a:rPr>
              <a:t>MGH</a:t>
            </a:r>
            <a:r>
              <a:rPr lang="en-US" dirty="0"/>
              <a:t> 334</a:t>
            </a:r>
          </a:p>
          <a:p>
            <a:r>
              <a:rPr lang="en-US" dirty="0"/>
              <a:t>Adrian’s Office Hours posted, Brett’s TBD</a:t>
            </a:r>
          </a:p>
          <a:p>
            <a:pPr lvl="1"/>
            <a:r>
              <a:rPr lang="en-US" dirty="0"/>
              <a:t>Tuesdays 2pm-3pm in </a:t>
            </a:r>
            <a:r>
              <a:rPr lang="en-US" dirty="0">
                <a:hlinkClick r:id="rId4"/>
              </a:rPr>
              <a:t>CSE</a:t>
            </a:r>
            <a:r>
              <a:rPr lang="en-US" dirty="0"/>
              <a:t> 442</a:t>
            </a:r>
          </a:p>
          <a:p>
            <a:pPr lvl="1"/>
            <a:r>
              <a:rPr lang="en-US" dirty="0"/>
              <a:t>Thursdays 10:30am-11:30am </a:t>
            </a:r>
            <a:r>
              <a:rPr lang="en-US" dirty="0">
                <a:hlinkClick r:id="rId4"/>
              </a:rPr>
              <a:t>CSE</a:t>
            </a:r>
            <a:r>
              <a:rPr lang="en-US" dirty="0"/>
              <a:t> 442</a:t>
            </a:r>
          </a:p>
          <a:p>
            <a:pPr lvl="1"/>
            <a:r>
              <a:rPr lang="en-US" dirty="0"/>
              <a:t>Viewable on the </a:t>
            </a:r>
            <a:r>
              <a:rPr lang="en-US" dirty="0">
                <a:hlinkClick r:id="rId5"/>
              </a:rPr>
              <a:t>Staff page of the course website</a:t>
            </a:r>
            <a:endParaRPr lang="en-US" dirty="0"/>
          </a:p>
        </p:txBody>
      </p:sp>
      <p:sp>
        <p:nvSpPr>
          <p:cNvPr id="4" name="Slide Number Placeholder 3">
            <a:extLst>
              <a:ext uri="{FF2B5EF4-FFF2-40B4-BE49-F238E27FC236}">
                <a16:creationId xmlns:a16="http://schemas.microsoft.com/office/drawing/2014/main" id="{3EB16AAA-BAF0-FAB1-6867-0488283B18F2}"/>
              </a:ext>
            </a:extLst>
          </p:cNvPr>
          <p:cNvSpPr>
            <a:spLocks noGrp="1"/>
          </p:cNvSpPr>
          <p:nvPr>
            <p:ph type="sldNum" sz="quarter" idx="12"/>
          </p:nvPr>
        </p:nvSpPr>
        <p:spPr/>
        <p:txBody>
          <a:bodyPr/>
          <a:lstStyle/>
          <a:p>
            <a:fld id="{B84CCEFC-A9FF-8249-A3D3-21FB7B7CCB8D}" type="slidenum">
              <a:rPr lang="en-US" smtClean="0"/>
              <a:t>3</a:t>
            </a:fld>
            <a:endParaRPr lang="en-US"/>
          </a:p>
        </p:txBody>
      </p:sp>
    </p:spTree>
    <p:extLst>
      <p:ext uri="{BB962C8B-B14F-4D97-AF65-F5344CB8AC3E}">
        <p14:creationId xmlns:p14="http://schemas.microsoft.com/office/powerpoint/2010/main" val="351181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61FE-6994-41D8-A908-DF4CFABFB4BB}"/>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6F0AF6CD-7FE9-4EF4-84B8-9E91253766BE}"/>
              </a:ext>
            </a:extLst>
          </p:cNvPr>
          <p:cNvSpPr>
            <a:spLocks noGrp="1"/>
          </p:cNvSpPr>
          <p:nvPr>
            <p:ph idx="1"/>
          </p:nvPr>
        </p:nvSpPr>
        <p:spPr/>
        <p:txBody>
          <a:bodyPr>
            <a:normAutofit/>
          </a:bodyPr>
          <a:lstStyle/>
          <a:p>
            <a:r>
              <a:rPr lang="en-US" sz="3200" dirty="0"/>
              <a:t>Fill out the </a:t>
            </a:r>
            <a:r>
              <a:rPr lang="en-US" sz="3200" dirty="0">
                <a:hlinkClick r:id="rId2"/>
              </a:rPr>
              <a:t>Introductory Survey</a:t>
            </a:r>
            <a:endParaRPr lang="en-US" sz="3200" dirty="0"/>
          </a:p>
          <a:p>
            <a:r>
              <a:rPr lang="en-US" sz="3200" dirty="0"/>
              <a:t>⭐ Complete the pre-class material (PCM) for Wednesday (see calendar)</a:t>
            </a:r>
          </a:p>
          <a:p>
            <a:pPr lvl="1"/>
            <a:r>
              <a:rPr lang="en-US" sz="2800" dirty="0"/>
              <a:t>Will be posted after class today</a:t>
            </a:r>
          </a:p>
          <a:p>
            <a:r>
              <a:rPr lang="en-US" sz="3200" dirty="0"/>
              <a:t>Attend quiz section on Tuesday!</a:t>
            </a:r>
          </a:p>
        </p:txBody>
      </p:sp>
      <p:sp>
        <p:nvSpPr>
          <p:cNvPr id="4" name="Slide Number Placeholder 3">
            <a:extLst>
              <a:ext uri="{FF2B5EF4-FFF2-40B4-BE49-F238E27FC236}">
                <a16:creationId xmlns:a16="http://schemas.microsoft.com/office/drawing/2014/main" id="{BDDA843B-7BCE-7171-7A03-41B09E3BF805}"/>
              </a:ext>
            </a:extLst>
          </p:cNvPr>
          <p:cNvSpPr>
            <a:spLocks noGrp="1"/>
          </p:cNvSpPr>
          <p:nvPr>
            <p:ph type="sldNum" sz="quarter" idx="12"/>
          </p:nvPr>
        </p:nvSpPr>
        <p:spPr/>
        <p:txBody>
          <a:bodyPr/>
          <a:lstStyle/>
          <a:p>
            <a:fld id="{B84CCEFC-A9FF-8249-A3D3-21FB7B7CCB8D}" type="slidenum">
              <a:rPr lang="en-US" smtClean="0"/>
              <a:t>4</a:t>
            </a:fld>
            <a:endParaRPr lang="en-US"/>
          </a:p>
        </p:txBody>
      </p:sp>
    </p:spTree>
    <p:extLst>
      <p:ext uri="{BB962C8B-B14F-4D97-AF65-F5344CB8AC3E}">
        <p14:creationId xmlns:p14="http://schemas.microsoft.com/office/powerpoint/2010/main" val="200271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75FE-CFA6-423F-B2EE-686567EBA4AD}"/>
              </a:ext>
            </a:extLst>
          </p:cNvPr>
          <p:cNvSpPr>
            <a:spLocks noGrp="1"/>
          </p:cNvSpPr>
          <p:nvPr>
            <p:ph type="title"/>
          </p:nvPr>
        </p:nvSpPr>
        <p:spPr/>
        <p:txBody>
          <a:bodyPr/>
          <a:lstStyle/>
          <a:p>
            <a:r>
              <a:rPr lang="en-US" dirty="0"/>
              <a:t>Section Credit</a:t>
            </a:r>
          </a:p>
        </p:txBody>
      </p:sp>
      <p:sp>
        <p:nvSpPr>
          <p:cNvPr id="3" name="Content Placeholder 2">
            <a:extLst>
              <a:ext uri="{FF2B5EF4-FFF2-40B4-BE49-F238E27FC236}">
                <a16:creationId xmlns:a16="http://schemas.microsoft.com/office/drawing/2014/main" id="{8917396C-3748-4681-B0B6-49076405927C}"/>
              </a:ext>
            </a:extLst>
          </p:cNvPr>
          <p:cNvSpPr>
            <a:spLocks noGrp="1"/>
          </p:cNvSpPr>
          <p:nvPr>
            <p:ph idx="1"/>
          </p:nvPr>
        </p:nvSpPr>
        <p:spPr>
          <a:xfrm>
            <a:off x="838200" y="1394460"/>
            <a:ext cx="10515600" cy="5292090"/>
          </a:xfrm>
        </p:spPr>
        <p:txBody>
          <a:bodyPr>
            <a:normAutofit/>
          </a:bodyPr>
          <a:lstStyle/>
          <a:p>
            <a:r>
              <a:rPr lang="en-US" sz="2800" dirty="0"/>
              <a:t>Students receive "section credit" for a quiz section by</a:t>
            </a:r>
            <a:r>
              <a:rPr lang="en-US" dirty="0"/>
              <a:t> attending </a:t>
            </a:r>
            <a:r>
              <a:rPr lang="en-US" u="sng" dirty="0"/>
              <a:t>and</a:t>
            </a:r>
            <a:r>
              <a:rPr lang="en-US" dirty="0"/>
              <a:t> engaging in the quiz section's class and activities.</a:t>
            </a:r>
          </a:p>
          <a:p>
            <a:r>
              <a:rPr lang="en-US" dirty="0"/>
              <a:t>Section credit is logged and tracked by TAs on behalf of students. </a:t>
            </a:r>
          </a:p>
          <a:p>
            <a:r>
              <a:rPr lang="en-US" dirty="0"/>
              <a:t>Students can track and verify their participation credits </a:t>
            </a:r>
            <a:r>
              <a:rPr lang="en-US" dirty="0">
                <a:hlinkClick r:id="rId2"/>
              </a:rPr>
              <a:t>on Gradescope</a:t>
            </a:r>
            <a:r>
              <a:rPr lang="en-US" dirty="0"/>
              <a:t>. </a:t>
            </a:r>
          </a:p>
          <a:p>
            <a:r>
              <a:rPr lang="en-US" dirty="0"/>
              <a:t>Single step necessary to begin section credit tracking:</a:t>
            </a:r>
          </a:p>
          <a:p>
            <a:pPr lvl="1"/>
            <a:r>
              <a:rPr lang="en-US" dirty="0"/>
              <a:t>Go to </a:t>
            </a:r>
            <a:r>
              <a:rPr lang="en-US" dirty="0">
                <a:hlinkClick r:id="rId2"/>
              </a:rPr>
              <a:t>Gradescope</a:t>
            </a:r>
            <a:endParaRPr lang="en-US" dirty="0"/>
          </a:p>
          <a:p>
            <a:pPr lvl="1"/>
            <a:r>
              <a:rPr lang="en-US" b="1" dirty="0"/>
              <a:t>Submit</a:t>
            </a:r>
            <a:r>
              <a:rPr lang="en-US" dirty="0"/>
              <a:t> the “Section Participation” assignment, by filling out Q1 with your name stating that you understand the conditions.</a:t>
            </a:r>
          </a:p>
          <a:p>
            <a:pPr lvl="1"/>
            <a:r>
              <a:rPr lang="en-US" dirty="0"/>
              <a:t>Done!</a:t>
            </a:r>
          </a:p>
        </p:txBody>
      </p:sp>
      <p:sp>
        <p:nvSpPr>
          <p:cNvPr id="4" name="Slide Number Placeholder 3">
            <a:extLst>
              <a:ext uri="{FF2B5EF4-FFF2-40B4-BE49-F238E27FC236}">
                <a16:creationId xmlns:a16="http://schemas.microsoft.com/office/drawing/2014/main" id="{FEE415A5-33A6-2814-625B-6128A4C129CB}"/>
              </a:ext>
            </a:extLst>
          </p:cNvPr>
          <p:cNvSpPr>
            <a:spLocks noGrp="1"/>
          </p:cNvSpPr>
          <p:nvPr>
            <p:ph type="sldNum" sz="quarter" idx="12"/>
          </p:nvPr>
        </p:nvSpPr>
        <p:spPr/>
        <p:txBody>
          <a:bodyPr/>
          <a:lstStyle/>
          <a:p>
            <a:fld id="{B84CCEFC-A9FF-8249-A3D3-21FB7B7CCB8D}" type="slidenum">
              <a:rPr lang="en-US" smtClean="0"/>
              <a:t>5</a:t>
            </a:fld>
            <a:endParaRPr lang="en-US"/>
          </a:p>
        </p:txBody>
      </p:sp>
    </p:spTree>
    <p:extLst>
      <p:ext uri="{BB962C8B-B14F-4D97-AF65-F5344CB8AC3E}">
        <p14:creationId xmlns:p14="http://schemas.microsoft.com/office/powerpoint/2010/main" val="239821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75FE-CFA6-423F-B2EE-686567EBA4AD}"/>
              </a:ext>
            </a:extLst>
          </p:cNvPr>
          <p:cNvSpPr>
            <a:spLocks noGrp="1"/>
          </p:cNvSpPr>
          <p:nvPr>
            <p:ph type="title"/>
          </p:nvPr>
        </p:nvSpPr>
        <p:spPr/>
        <p:txBody>
          <a:bodyPr/>
          <a:lstStyle/>
          <a:p>
            <a:r>
              <a:rPr lang="en-US" dirty="0"/>
              <a:t>Section Credit</a:t>
            </a:r>
          </a:p>
        </p:txBody>
      </p:sp>
      <p:sp>
        <p:nvSpPr>
          <p:cNvPr id="3" name="Content Placeholder 2">
            <a:extLst>
              <a:ext uri="{FF2B5EF4-FFF2-40B4-BE49-F238E27FC236}">
                <a16:creationId xmlns:a16="http://schemas.microsoft.com/office/drawing/2014/main" id="{8917396C-3748-4681-B0B6-49076405927C}"/>
              </a:ext>
            </a:extLst>
          </p:cNvPr>
          <p:cNvSpPr>
            <a:spLocks noGrp="1"/>
          </p:cNvSpPr>
          <p:nvPr>
            <p:ph idx="1"/>
          </p:nvPr>
        </p:nvSpPr>
        <p:spPr>
          <a:xfrm>
            <a:off x="838200" y="1371600"/>
            <a:ext cx="10515600" cy="5029835"/>
          </a:xfrm>
        </p:spPr>
        <p:txBody>
          <a:bodyPr>
            <a:normAutofit/>
          </a:bodyPr>
          <a:lstStyle/>
          <a:p>
            <a:r>
              <a:rPr lang="en-US" sz="3200" dirty="0"/>
              <a:t>Students can earn </a:t>
            </a:r>
            <a:r>
              <a:rPr lang="en-US" sz="3200" b="1" dirty="0"/>
              <a:t>one extra resubmission</a:t>
            </a:r>
            <a:r>
              <a:rPr lang="en-US" sz="3200" dirty="0"/>
              <a:t> at the end of the quarter by participating in 11+ sections throughout 25SP!</a:t>
            </a:r>
          </a:p>
          <a:p>
            <a:r>
              <a:rPr lang="en-US" sz="3200" dirty="0"/>
              <a:t>Missing a quiz section will </a:t>
            </a:r>
            <a:r>
              <a:rPr lang="en-US" sz="3200" u="sng" dirty="0"/>
              <a:t>not</a:t>
            </a:r>
            <a:r>
              <a:rPr lang="en-US" sz="3200" dirty="0"/>
              <a:t> count against you, but attending section can help you earn that extra resubmission to use at the end of the quarter.</a:t>
            </a:r>
          </a:p>
        </p:txBody>
      </p:sp>
      <p:sp>
        <p:nvSpPr>
          <p:cNvPr id="4" name="Slide Number Placeholder 3">
            <a:extLst>
              <a:ext uri="{FF2B5EF4-FFF2-40B4-BE49-F238E27FC236}">
                <a16:creationId xmlns:a16="http://schemas.microsoft.com/office/drawing/2014/main" id="{F3ADF50A-2267-A1F2-0A6A-4F4670B22ABF}"/>
              </a:ext>
            </a:extLst>
          </p:cNvPr>
          <p:cNvSpPr>
            <a:spLocks noGrp="1"/>
          </p:cNvSpPr>
          <p:nvPr>
            <p:ph type="sldNum" sz="quarter" idx="12"/>
          </p:nvPr>
        </p:nvSpPr>
        <p:spPr/>
        <p:txBody>
          <a:bodyPr/>
          <a:lstStyle/>
          <a:p>
            <a:fld id="{B84CCEFC-A9FF-8249-A3D3-21FB7B7CCB8D}" type="slidenum">
              <a:rPr lang="en-US" smtClean="0"/>
              <a:t>6</a:t>
            </a:fld>
            <a:endParaRPr lang="en-US"/>
          </a:p>
        </p:txBody>
      </p:sp>
    </p:spTree>
    <p:extLst>
      <p:ext uri="{BB962C8B-B14F-4D97-AF65-F5344CB8AC3E}">
        <p14:creationId xmlns:p14="http://schemas.microsoft.com/office/powerpoint/2010/main" val="422935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b="1" dirty="0">
                <a:solidFill>
                  <a:schemeClr val="accent5"/>
                </a:solidFill>
              </a:rPr>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074773" y="213670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184E3AA-B902-35EF-6F2D-CF489B610874}"/>
              </a:ext>
            </a:extLst>
          </p:cNvPr>
          <p:cNvSpPr>
            <a:spLocks noGrp="1"/>
          </p:cNvSpPr>
          <p:nvPr>
            <p:ph type="sldNum" sz="quarter" idx="12"/>
          </p:nvPr>
        </p:nvSpPr>
        <p:spPr/>
        <p:txBody>
          <a:bodyPr/>
          <a:lstStyle/>
          <a:p>
            <a:fld id="{B84CCEFC-A9FF-8249-A3D3-21FB7B7CCB8D}" type="slidenum">
              <a:rPr lang="en-US" smtClean="0"/>
              <a:t>7</a:t>
            </a:fld>
            <a:endParaRPr lang="en-US"/>
          </a:p>
        </p:txBody>
      </p:sp>
    </p:spTree>
    <p:extLst>
      <p:ext uri="{BB962C8B-B14F-4D97-AF65-F5344CB8AC3E}">
        <p14:creationId xmlns:p14="http://schemas.microsoft.com/office/powerpoint/2010/main" val="16865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8E38-D08F-8B27-6ED2-C88F6AB9AF98}"/>
              </a:ext>
            </a:extLst>
          </p:cNvPr>
          <p:cNvSpPr>
            <a:spLocks noGrp="1"/>
          </p:cNvSpPr>
          <p:nvPr>
            <p:ph type="title"/>
          </p:nvPr>
        </p:nvSpPr>
        <p:spPr/>
        <p:txBody>
          <a:bodyPr/>
          <a:lstStyle/>
          <a:p>
            <a:r>
              <a:rPr lang="en-US" dirty="0"/>
              <a:t>Reminders: Review Java Syntax</a:t>
            </a:r>
          </a:p>
        </p:txBody>
      </p:sp>
      <p:sp>
        <p:nvSpPr>
          <p:cNvPr id="3" name="Content Placeholder 2">
            <a:extLst>
              <a:ext uri="{FF2B5EF4-FFF2-40B4-BE49-F238E27FC236}">
                <a16:creationId xmlns:a16="http://schemas.microsoft.com/office/drawing/2014/main" id="{740BDEB8-C966-8EC8-50ED-621E3DF23FAF}"/>
              </a:ext>
            </a:extLst>
          </p:cNvPr>
          <p:cNvSpPr>
            <a:spLocks noGrp="1"/>
          </p:cNvSpPr>
          <p:nvPr>
            <p:ph idx="1"/>
          </p:nvPr>
        </p:nvSpPr>
        <p:spPr/>
        <p:txBody>
          <a:bodyPr>
            <a:normAutofit/>
          </a:bodyPr>
          <a:lstStyle/>
          <a:p>
            <a:pPr marL="0" indent="0">
              <a:buNone/>
            </a:pPr>
            <a:r>
              <a:rPr lang="en-US" dirty="0">
                <a:hlinkClick r:id="rId2"/>
              </a:rPr>
              <a:t>Java Tutorial</a:t>
            </a:r>
            <a:r>
              <a:rPr lang="en-US" dirty="0"/>
              <a:t> reviews all the relevant programming features you should familiar with (even if you don’t know them in Java).</a:t>
            </a:r>
          </a:p>
          <a:p>
            <a:pPr lvl="1"/>
            <a:r>
              <a:rPr lang="en-US" dirty="0"/>
              <a:t>Printing and comments</a:t>
            </a:r>
          </a:p>
          <a:p>
            <a:pPr lvl="1"/>
            <a:r>
              <a:rPr lang="en-US" dirty="0"/>
              <a:t>Variables, types, expressions</a:t>
            </a:r>
          </a:p>
          <a:p>
            <a:pPr lvl="1"/>
            <a:r>
              <a:rPr lang="en-US" dirty="0"/>
              <a:t>Conditionals (if/else if/ else)</a:t>
            </a:r>
          </a:p>
          <a:p>
            <a:pPr lvl="1"/>
            <a:r>
              <a:rPr lang="en-US" dirty="0"/>
              <a:t>Loops (for and while)</a:t>
            </a:r>
          </a:p>
          <a:p>
            <a:pPr lvl="1"/>
            <a:r>
              <a:rPr lang="en-US" dirty="0"/>
              <a:t>Strings</a:t>
            </a:r>
          </a:p>
          <a:p>
            <a:pPr lvl="1"/>
            <a:r>
              <a:rPr lang="en-US" dirty="0"/>
              <a:t>Methods</a:t>
            </a:r>
          </a:p>
          <a:p>
            <a:pPr lvl="1"/>
            <a:r>
              <a:rPr lang="en-US" dirty="0"/>
              <a:t>Arrays</a:t>
            </a:r>
          </a:p>
          <a:p>
            <a:pPr lvl="1"/>
            <a:r>
              <a:rPr lang="en-US"/>
              <a:t>2D arrays</a:t>
            </a: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6C2667F2-1352-F976-F06B-8871814F400D}"/>
              </a:ext>
            </a:extLst>
          </p:cNvPr>
          <p:cNvSpPr>
            <a:spLocks noGrp="1"/>
          </p:cNvSpPr>
          <p:nvPr>
            <p:ph type="sldNum" sz="quarter" idx="12"/>
          </p:nvPr>
        </p:nvSpPr>
        <p:spPr/>
        <p:txBody>
          <a:bodyPr/>
          <a:lstStyle/>
          <a:p>
            <a:fld id="{B84CCEFC-A9FF-8249-A3D3-21FB7B7CCB8D}" type="slidenum">
              <a:rPr lang="en-US" smtClean="0"/>
              <a:t>8</a:t>
            </a:fld>
            <a:endParaRPr lang="en-US"/>
          </a:p>
        </p:txBody>
      </p:sp>
    </p:spTree>
    <p:extLst>
      <p:ext uri="{BB962C8B-B14F-4D97-AF65-F5344CB8AC3E}">
        <p14:creationId xmlns:p14="http://schemas.microsoft.com/office/powerpoint/2010/main" val="269572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DAD0-8E15-3369-5466-83CFC6E3F5E4}"/>
              </a:ext>
            </a:extLst>
          </p:cNvPr>
          <p:cNvSpPr>
            <a:spLocks noGrp="1"/>
          </p:cNvSpPr>
          <p:nvPr>
            <p:ph type="title"/>
          </p:nvPr>
        </p:nvSpPr>
        <p:spPr/>
        <p:txBody>
          <a:bodyPr/>
          <a:lstStyle/>
          <a:p>
            <a:r>
              <a:rPr lang="en-US" dirty="0"/>
              <a:t>In-Class Activities</a:t>
            </a:r>
          </a:p>
        </p:txBody>
      </p:sp>
      <p:sp>
        <p:nvSpPr>
          <p:cNvPr id="7" name="Content Placeholder 2">
            <a:extLst>
              <a:ext uri="{FF2B5EF4-FFF2-40B4-BE49-F238E27FC236}">
                <a16:creationId xmlns:a16="http://schemas.microsoft.com/office/drawing/2014/main" id="{62CD5F46-9BDE-40C0-4839-7317955CCD03}"/>
              </a:ext>
            </a:extLst>
          </p:cNvPr>
          <p:cNvSpPr txBox="1">
            <a:spLocks/>
          </p:cNvSpPr>
          <p:nvPr/>
        </p:nvSpPr>
        <p:spPr>
          <a:xfrm>
            <a:off x="838199" y="2150701"/>
            <a:ext cx="10515600" cy="4466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chemeClr val="tx1"/>
              </a:buClr>
            </a:pPr>
            <a:r>
              <a:rPr lang="en-US" b="1" dirty="0">
                <a:solidFill>
                  <a:schemeClr val="accent3"/>
                </a:solidFill>
              </a:rPr>
              <a:t>Goal</a:t>
            </a:r>
            <a:r>
              <a:rPr lang="en-US" dirty="0"/>
              <a:t>: Get you actively participating in your learning</a:t>
            </a:r>
            <a:endParaRPr lang="en-US" b="1" dirty="0"/>
          </a:p>
          <a:p>
            <a:pPr fontAlgn="base"/>
            <a:r>
              <a:rPr lang="en-US" dirty="0"/>
              <a:t>Typical Activity</a:t>
            </a:r>
          </a:p>
          <a:p>
            <a:pPr lvl="1" fontAlgn="base"/>
            <a:r>
              <a:rPr lang="en-US" dirty="0"/>
              <a:t>Question is posed</a:t>
            </a:r>
          </a:p>
          <a:p>
            <a:pPr lvl="1" fontAlgn="base">
              <a:buClr>
                <a:schemeClr val="tx1"/>
              </a:buClr>
            </a:pPr>
            <a:r>
              <a:rPr lang="en-US" b="1" dirty="0">
                <a:solidFill>
                  <a:schemeClr val="accent3"/>
                </a:solidFill>
              </a:rPr>
              <a:t>Think</a:t>
            </a:r>
            <a:r>
              <a:rPr lang="en-US" b="1" dirty="0"/>
              <a:t> </a:t>
            </a:r>
            <a:r>
              <a:rPr lang="en-US" dirty="0"/>
              <a:t>(1 min): Think about the question on your own</a:t>
            </a:r>
            <a:endParaRPr lang="en-US" b="1" dirty="0"/>
          </a:p>
          <a:p>
            <a:pPr lvl="1" fontAlgn="base">
              <a:buClr>
                <a:schemeClr val="tx1"/>
              </a:buClr>
            </a:pPr>
            <a:r>
              <a:rPr lang="en-US" b="1" dirty="0">
                <a:solidFill>
                  <a:schemeClr val="accent3"/>
                </a:solidFill>
              </a:rPr>
              <a:t>Pair</a:t>
            </a:r>
            <a:r>
              <a:rPr lang="en-US" b="1" dirty="0"/>
              <a:t> </a:t>
            </a:r>
            <a:r>
              <a:rPr lang="en-US" dirty="0"/>
              <a:t>(2 min): Talk with your neighbor to discuss question</a:t>
            </a:r>
            <a:endParaRPr lang="en-US" b="1" dirty="0"/>
          </a:p>
          <a:p>
            <a:pPr lvl="2" fontAlgn="base">
              <a:buClr>
                <a:schemeClr val="tx1"/>
              </a:buClr>
            </a:pPr>
            <a:r>
              <a:rPr lang="en-US" dirty="0"/>
              <a:t>If you arrive at different conclusions, discuss your logic and figure out why you differ!</a:t>
            </a:r>
          </a:p>
          <a:p>
            <a:pPr lvl="2" fontAlgn="base">
              <a:buClr>
                <a:schemeClr val="tx1"/>
              </a:buClr>
            </a:pPr>
            <a:r>
              <a:rPr lang="en-US" dirty="0"/>
              <a:t>If you arrived at the same conclusion, discuss why the other answers might be wrong!</a:t>
            </a:r>
          </a:p>
          <a:p>
            <a:pPr lvl="1" fontAlgn="base">
              <a:buClr>
                <a:schemeClr val="tx1"/>
              </a:buClr>
            </a:pPr>
            <a:r>
              <a:rPr lang="en-US" b="1" dirty="0">
                <a:solidFill>
                  <a:schemeClr val="accent3"/>
                </a:solidFill>
              </a:rPr>
              <a:t>Share</a:t>
            </a:r>
            <a:r>
              <a:rPr lang="en-US" b="1" dirty="0"/>
              <a:t> </a:t>
            </a:r>
            <a:r>
              <a:rPr lang="en-US" dirty="0"/>
              <a:t>(1 min): We discuss the conclusions as a class</a:t>
            </a:r>
            <a:endParaRPr lang="en-US" b="1" dirty="0"/>
          </a:p>
          <a:p>
            <a:pPr fontAlgn="base"/>
            <a:r>
              <a:rPr lang="en-US" dirty="0"/>
              <a:t>During each of the </a:t>
            </a:r>
            <a:r>
              <a:rPr lang="en-US" b="1" dirty="0">
                <a:solidFill>
                  <a:schemeClr val="accent3"/>
                </a:solidFill>
              </a:rPr>
              <a:t>Think</a:t>
            </a:r>
            <a:r>
              <a:rPr lang="en-US" b="1" dirty="0"/>
              <a:t> </a:t>
            </a:r>
            <a:r>
              <a:rPr lang="en-US" dirty="0"/>
              <a:t>and </a:t>
            </a:r>
            <a:r>
              <a:rPr lang="en-US" b="1" dirty="0">
                <a:solidFill>
                  <a:schemeClr val="accent3"/>
                </a:solidFill>
              </a:rPr>
              <a:t>Pair</a:t>
            </a:r>
            <a:r>
              <a:rPr lang="en-US" dirty="0"/>
              <a:t> stages, you will respond to the question via a </a:t>
            </a:r>
            <a:r>
              <a:rPr lang="en-US" dirty="0" err="1"/>
              <a:t>sli.do</a:t>
            </a:r>
            <a:r>
              <a:rPr lang="en-US" dirty="0"/>
              <a:t> poll</a:t>
            </a:r>
          </a:p>
          <a:p>
            <a:pPr lvl="1" fontAlgn="base"/>
            <a:r>
              <a:rPr lang="en-US" dirty="0"/>
              <a:t>Not worth any points, just here to help you learn! 😉</a:t>
            </a:r>
          </a:p>
          <a:p>
            <a:pPr marL="0" indent="0">
              <a:buNone/>
            </a:pPr>
            <a:endParaRPr lang="en-US" dirty="0">
              <a:solidFill>
                <a:schemeClr val="accent1">
                  <a:lumMod val="60000"/>
                  <a:lumOff val="40000"/>
                </a:schemeClr>
              </a:solidFill>
            </a:endParaRPr>
          </a:p>
        </p:txBody>
      </p:sp>
      <p:sp>
        <p:nvSpPr>
          <p:cNvPr id="3" name="Slide Number Placeholder 2">
            <a:extLst>
              <a:ext uri="{FF2B5EF4-FFF2-40B4-BE49-F238E27FC236}">
                <a16:creationId xmlns:a16="http://schemas.microsoft.com/office/drawing/2014/main" id="{6F23ADDE-AFCD-169F-8C21-8D92084C3237}"/>
              </a:ext>
            </a:extLst>
          </p:cNvPr>
          <p:cNvSpPr>
            <a:spLocks noGrp="1"/>
          </p:cNvSpPr>
          <p:nvPr>
            <p:ph type="sldNum" sz="quarter" idx="10"/>
          </p:nvPr>
        </p:nvSpPr>
        <p:spPr/>
        <p:txBody>
          <a:bodyPr/>
          <a:lstStyle/>
          <a:p>
            <a:fld id="{B84CCEFC-A9FF-8249-A3D3-21FB7B7CCB8D}" type="slidenum">
              <a:rPr lang="en-US" smtClean="0"/>
              <a:pPr/>
              <a:t>9</a:t>
            </a:fld>
            <a:endParaRPr lang="en-US"/>
          </a:p>
        </p:txBody>
      </p:sp>
      <p:pic>
        <p:nvPicPr>
          <p:cNvPr id="5" name="Graphic 4">
            <a:extLst>
              <a:ext uri="{FF2B5EF4-FFF2-40B4-BE49-F238E27FC236}">
                <a16:creationId xmlns:a16="http://schemas.microsoft.com/office/drawing/2014/main" id="{FF00A864-912C-3FF7-DBC3-167EE294CB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7907" y="285330"/>
            <a:ext cx="762634" cy="762634"/>
          </a:xfrm>
          <a:prstGeom prst="rect">
            <a:avLst/>
          </a:prstGeom>
        </p:spPr>
      </p:pic>
    </p:spTree>
    <p:extLst>
      <p:ext uri="{BB962C8B-B14F-4D97-AF65-F5344CB8AC3E}">
        <p14:creationId xmlns:p14="http://schemas.microsoft.com/office/powerpoint/2010/main" val="249425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12712</TotalTime>
  <Words>1990</Words>
  <Application>Microsoft Office PowerPoint</Application>
  <PresentationFormat>Widescreen</PresentationFormat>
  <Paragraphs>226</Paragraphs>
  <Slides>24</Slides>
  <Notes>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Consolas</vt:lpstr>
      <vt:lpstr>Montserrat</vt:lpstr>
      <vt:lpstr>Montserrat ExtraBold</vt:lpstr>
      <vt:lpstr>Montserrat SemiBold</vt:lpstr>
      <vt:lpstr>System Font Regular</vt:lpstr>
      <vt:lpstr>Verdana</vt:lpstr>
      <vt:lpstr>CSE 373 Summer 2020</vt:lpstr>
      <vt:lpstr>Java Review &amp;  Functional Decomposition</vt:lpstr>
      <vt:lpstr>Lecture Outline</vt:lpstr>
      <vt:lpstr>Announcements</vt:lpstr>
      <vt:lpstr>Reminders</vt:lpstr>
      <vt:lpstr>Section Credit</vt:lpstr>
      <vt:lpstr>Section Credit</vt:lpstr>
      <vt:lpstr>Lecture Outline</vt:lpstr>
      <vt:lpstr>Reminders: Review Java Syntax</vt:lpstr>
      <vt:lpstr>In-Class Activities</vt:lpstr>
      <vt:lpstr>What is the output of this Java program?</vt:lpstr>
      <vt:lpstr>What is the output of this Java program?</vt:lpstr>
      <vt:lpstr>Case Study: Minesweeper Description</vt:lpstr>
      <vt:lpstr>Case Study: Minesweeper Output</vt:lpstr>
      <vt:lpstr>Lecture Outline</vt:lpstr>
      <vt:lpstr>Functional Decomposition</vt:lpstr>
      <vt:lpstr>Functional Decomposition</vt:lpstr>
      <vt:lpstr>Avoid Trivial Methods</vt:lpstr>
      <vt:lpstr>Lecture Outline</vt:lpstr>
      <vt:lpstr>Code Quality</vt:lpstr>
      <vt:lpstr>CSE 122 Code Quality</vt:lpstr>
      <vt:lpstr>What does this code do? How could you improve the quality of this code?        </vt:lpstr>
      <vt:lpstr>What does this code do? How could you improve the quality of this code? (No Slido poll)</vt:lpstr>
      <vt:lpstr>Lecture Outline</vt:lpstr>
      <vt:lpstr>Creative Project 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Brett Wortzman</cp:lastModifiedBy>
  <cp:revision>236</cp:revision>
  <cp:lastPrinted>2022-09-27T21:33:44Z</cp:lastPrinted>
  <dcterms:created xsi:type="dcterms:W3CDTF">2020-06-13T06:27:42Z</dcterms:created>
  <dcterms:modified xsi:type="dcterms:W3CDTF">2025-04-09T19:59:58Z</dcterms:modified>
</cp:coreProperties>
</file>