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324" r:id="rId4"/>
    <p:sldId id="399" r:id="rId5"/>
    <p:sldId id="400" r:id="rId6"/>
    <p:sldId id="401" r:id="rId7"/>
    <p:sldId id="414" r:id="rId8"/>
    <p:sldId id="402" r:id="rId9"/>
    <p:sldId id="382" r:id="rId10"/>
    <p:sldId id="403" r:id="rId11"/>
    <p:sldId id="404" r:id="rId12"/>
    <p:sldId id="405" r:id="rId13"/>
    <p:sldId id="391" r:id="rId14"/>
    <p:sldId id="413" r:id="rId15"/>
    <p:sldId id="406" r:id="rId16"/>
    <p:sldId id="392" r:id="rId17"/>
    <p:sldId id="394" r:id="rId18"/>
    <p:sldId id="393" r:id="rId19"/>
    <p:sldId id="407" r:id="rId20"/>
    <p:sldId id="408" r:id="rId21"/>
    <p:sldId id="409" r:id="rId22"/>
    <p:sldId id="352" r:id="rId23"/>
    <p:sldId id="410" r:id="rId24"/>
    <p:sldId id="397" r:id="rId25"/>
    <p:sldId id="411" r:id="rId26"/>
    <p:sldId id="4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99"/>
            <p14:sldId id="400"/>
            <p14:sldId id="401"/>
            <p14:sldId id="414"/>
            <p14:sldId id="402"/>
            <p14:sldId id="382"/>
            <p14:sldId id="403"/>
            <p14:sldId id="404"/>
            <p14:sldId id="405"/>
            <p14:sldId id="391"/>
            <p14:sldId id="413"/>
            <p14:sldId id="406"/>
            <p14:sldId id="392"/>
            <p14:sldId id="394"/>
            <p14:sldId id="393"/>
            <p14:sldId id="407"/>
            <p14:sldId id="408"/>
            <p14:sldId id="409"/>
            <p14:sldId id="352"/>
            <p14:sldId id="410"/>
            <p14:sldId id="397"/>
            <p14:sldId id="411"/>
            <p14:sldId id="4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1"/>
    <a:srgbClr val="FF9300"/>
    <a:srgbClr val="2E235D"/>
    <a:srgbClr val="FF40FF"/>
    <a:srgbClr val="F7B731"/>
    <a:srgbClr val="0FB9B1"/>
    <a:srgbClr val="54A0FF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1361"/>
  </p:normalViewPr>
  <p:slideViewPr>
    <p:cSldViewPr snapToGrid="0" snapToObjects="1">
      <p:cViewPr>
        <p:scale>
          <a:sx n="133" d="100"/>
          <a:sy n="133" d="100"/>
        </p:scale>
        <p:origin x="-3136" y="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y King" userId="5a311f4a8e3ad9dc" providerId="LiveId" clId="{FC5C4D56-3684-4BDD-B1D6-329A7CB216F3}"/>
    <pc:docChg chg="undo custSel modSld modMainMaster">
      <pc:chgData name="Ivy King" userId="5a311f4a8e3ad9dc" providerId="LiveId" clId="{FC5C4D56-3684-4BDD-B1D6-329A7CB216F3}" dt="2025-11-05T06:20:56.031" v="260"/>
      <pc:docMkLst>
        <pc:docMk/>
      </pc:docMkLst>
      <pc:sldChg chg="addSp delSp modSp mod">
        <pc:chgData name="Ivy King" userId="5a311f4a8e3ad9dc" providerId="LiveId" clId="{FC5C4D56-3684-4BDD-B1D6-329A7CB216F3}" dt="2025-11-05T06:20:10.647" v="249" actId="14100"/>
        <pc:sldMkLst>
          <pc:docMk/>
          <pc:sldMk cId="3581297674" sldId="256"/>
        </pc:sldMkLst>
        <pc:spChg chg="mod">
          <ac:chgData name="Ivy King" userId="5a311f4a8e3ad9dc" providerId="LiveId" clId="{FC5C4D56-3684-4BDD-B1D6-329A7CB216F3}" dt="2025-11-04T21:13:14.779" v="54" actId="20577"/>
          <ac:spMkLst>
            <pc:docMk/>
            <pc:sldMk cId="3581297674" sldId="256"/>
            <ac:spMk id="3" creationId="{9674889B-5A77-0FA5-9782-25BAE045C4BD}"/>
          </ac:spMkLst>
        </pc:spChg>
        <pc:spChg chg="add del">
          <ac:chgData name="Ivy King" userId="5a311f4a8e3ad9dc" providerId="LiveId" clId="{FC5C4D56-3684-4BDD-B1D6-329A7CB216F3}" dt="2025-11-05T06:19:35.635" v="239"/>
          <ac:spMkLst>
            <pc:docMk/>
            <pc:sldMk cId="3581297674" sldId="256"/>
            <ac:spMk id="5" creationId="{550954FE-34D1-4DD0-BE78-43E5F1CCABEC}"/>
          </ac:spMkLst>
        </pc:spChg>
        <pc:spChg chg="add del mod">
          <ac:chgData name="Ivy King" userId="5a311f4a8e3ad9dc" providerId="LiveId" clId="{FC5C4D56-3684-4BDD-B1D6-329A7CB216F3}" dt="2025-11-05T06:19:47.236" v="243"/>
          <ac:spMkLst>
            <pc:docMk/>
            <pc:sldMk cId="3581297674" sldId="256"/>
            <ac:spMk id="7" creationId="{E1766CB2-7A16-4A8C-ABF6-18A9C33C3493}"/>
          </ac:spMkLst>
        </pc:spChg>
        <pc:picChg chg="del">
          <ac:chgData name="Ivy King" userId="5a311f4a8e3ad9dc" providerId="LiveId" clId="{FC5C4D56-3684-4BDD-B1D6-329A7CB216F3}" dt="2025-11-05T06:19:32.596" v="237" actId="478"/>
          <ac:picMkLst>
            <pc:docMk/>
            <pc:sldMk cId="3581297674" sldId="256"/>
            <ac:picMk id="4" creationId="{0F4E9BF9-0B25-DA2C-2D45-B7858D068713}"/>
          </ac:picMkLst>
        </pc:picChg>
        <pc:picChg chg="add mod">
          <ac:chgData name="Ivy King" userId="5a311f4a8e3ad9dc" providerId="LiveId" clId="{FC5C4D56-3684-4BDD-B1D6-329A7CB216F3}" dt="2025-11-05T06:20:10.647" v="249" actId="14100"/>
          <ac:picMkLst>
            <pc:docMk/>
            <pc:sldMk cId="3581297674" sldId="256"/>
            <ac:picMk id="8" creationId="{BFB72121-ED47-4C99-A03B-278A1C4B6F92}"/>
          </ac:picMkLst>
        </pc:picChg>
      </pc:sldChg>
      <pc:sldChg chg="modSp mod">
        <pc:chgData name="Ivy King" userId="5a311f4a8e3ad9dc" providerId="LiveId" clId="{FC5C4D56-3684-4BDD-B1D6-329A7CB216F3}" dt="2025-11-04T21:17:37.883" v="236" actId="20577"/>
        <pc:sldMkLst>
          <pc:docMk/>
          <pc:sldMk cId="2673783699" sldId="324"/>
        </pc:sldMkLst>
        <pc:spChg chg="mod">
          <ac:chgData name="Ivy King" userId="5a311f4a8e3ad9dc" providerId="LiveId" clId="{FC5C4D56-3684-4BDD-B1D6-329A7CB216F3}" dt="2025-11-04T21:17:37.883" v="236" actId="20577"/>
          <ac:spMkLst>
            <pc:docMk/>
            <pc:sldMk cId="2673783699" sldId="324"/>
            <ac:spMk id="3" creationId="{307D5913-F37F-40C7-AF10-284F41771558}"/>
          </ac:spMkLst>
        </pc:spChg>
      </pc:sldChg>
      <pc:sldChg chg="addSp delSp modSp mod">
        <pc:chgData name="Ivy King" userId="5a311f4a8e3ad9dc" providerId="LiveId" clId="{FC5C4D56-3684-4BDD-B1D6-329A7CB216F3}" dt="2025-11-05T06:20:35.490" v="254" actId="14100"/>
        <pc:sldMkLst>
          <pc:docMk/>
          <pc:sldMk cId="3543969490" sldId="400"/>
        </pc:sldMkLst>
        <pc:picChg chg="del">
          <ac:chgData name="Ivy King" userId="5a311f4a8e3ad9dc" providerId="LiveId" clId="{FC5C4D56-3684-4BDD-B1D6-329A7CB216F3}" dt="2025-11-05T06:20:27.072" v="250" actId="478"/>
          <ac:picMkLst>
            <pc:docMk/>
            <pc:sldMk cId="3543969490" sldId="400"/>
            <ac:picMk id="3" creationId="{26D4F60C-33D7-A6CC-E390-8EBF63C63854}"/>
          </ac:picMkLst>
        </pc:picChg>
        <pc:picChg chg="add mod">
          <ac:chgData name="Ivy King" userId="5a311f4a8e3ad9dc" providerId="LiveId" clId="{FC5C4D56-3684-4BDD-B1D6-329A7CB216F3}" dt="2025-11-05T06:20:35.490" v="254" actId="14100"/>
          <ac:picMkLst>
            <pc:docMk/>
            <pc:sldMk cId="3543969490" sldId="400"/>
            <ac:picMk id="7" creationId="{C5936B7F-32E9-459C-AE83-EFEF44C716C8}"/>
          </ac:picMkLst>
        </pc:picChg>
      </pc:sldChg>
      <pc:sldChg chg="addSp delSp modSp mod">
        <pc:chgData name="Ivy King" userId="5a311f4a8e3ad9dc" providerId="LiveId" clId="{FC5C4D56-3684-4BDD-B1D6-329A7CB216F3}" dt="2025-11-05T06:20:53.114" v="258"/>
        <pc:sldMkLst>
          <pc:docMk/>
          <pc:sldMk cId="730728834" sldId="404"/>
        </pc:sldMkLst>
        <pc:picChg chg="del">
          <ac:chgData name="Ivy King" userId="5a311f4a8e3ad9dc" providerId="LiveId" clId="{FC5C4D56-3684-4BDD-B1D6-329A7CB216F3}" dt="2025-11-05T06:20:52.891" v="257" actId="478"/>
          <ac:picMkLst>
            <pc:docMk/>
            <pc:sldMk cId="730728834" sldId="404"/>
            <ac:picMk id="5" creationId="{11D147FE-3EA7-AD61-360D-D76C646DBD0D}"/>
          </ac:picMkLst>
        </pc:picChg>
        <pc:picChg chg="add mod">
          <ac:chgData name="Ivy King" userId="5a311f4a8e3ad9dc" providerId="LiveId" clId="{FC5C4D56-3684-4BDD-B1D6-329A7CB216F3}" dt="2025-11-05T06:20:53.114" v="258"/>
          <ac:picMkLst>
            <pc:docMk/>
            <pc:sldMk cId="730728834" sldId="404"/>
            <ac:picMk id="15" creationId="{7AE6121C-D356-42B2-8875-B82D9E665970}"/>
          </ac:picMkLst>
        </pc:picChg>
      </pc:sldChg>
      <pc:sldChg chg="addSp delSp modSp mod">
        <pc:chgData name="Ivy King" userId="5a311f4a8e3ad9dc" providerId="LiveId" clId="{FC5C4D56-3684-4BDD-B1D6-329A7CB216F3}" dt="2025-11-05T06:20:56.031" v="260"/>
        <pc:sldMkLst>
          <pc:docMk/>
          <pc:sldMk cId="3994693545" sldId="405"/>
        </pc:sldMkLst>
        <pc:picChg chg="del">
          <ac:chgData name="Ivy King" userId="5a311f4a8e3ad9dc" providerId="LiveId" clId="{FC5C4D56-3684-4BDD-B1D6-329A7CB216F3}" dt="2025-11-05T06:20:55.788" v="259" actId="478"/>
          <ac:picMkLst>
            <pc:docMk/>
            <pc:sldMk cId="3994693545" sldId="405"/>
            <ac:picMk id="2" creationId="{66037B77-42AE-9C6E-3BEE-AF676A4E6C27}"/>
          </ac:picMkLst>
        </pc:picChg>
        <pc:picChg chg="add mod">
          <ac:chgData name="Ivy King" userId="5a311f4a8e3ad9dc" providerId="LiveId" clId="{FC5C4D56-3684-4BDD-B1D6-329A7CB216F3}" dt="2025-11-05T06:20:56.031" v="260"/>
          <ac:picMkLst>
            <pc:docMk/>
            <pc:sldMk cId="3994693545" sldId="405"/>
            <ac:picMk id="14" creationId="{B693F40C-8C03-4DCD-9996-9242639CAE18}"/>
          </ac:picMkLst>
        </pc:picChg>
      </pc:sldChg>
      <pc:sldChg chg="addSp delSp modSp mod">
        <pc:chgData name="Ivy King" userId="5a311f4a8e3ad9dc" providerId="LiveId" clId="{FC5C4D56-3684-4BDD-B1D6-329A7CB216F3}" dt="2025-11-05T06:20:47.154" v="256"/>
        <pc:sldMkLst>
          <pc:docMk/>
          <pc:sldMk cId="4270636633" sldId="414"/>
        </pc:sldMkLst>
        <pc:picChg chg="del">
          <ac:chgData name="Ivy King" userId="5a311f4a8e3ad9dc" providerId="LiveId" clId="{FC5C4D56-3684-4BDD-B1D6-329A7CB216F3}" dt="2025-11-05T06:20:46.902" v="255" actId="478"/>
          <ac:picMkLst>
            <pc:docMk/>
            <pc:sldMk cId="4270636633" sldId="414"/>
            <ac:picMk id="10" creationId="{40D5F75A-FC4E-2E8B-33C3-44FA4D89A1F6}"/>
          </ac:picMkLst>
        </pc:picChg>
        <pc:picChg chg="add mod">
          <ac:chgData name="Ivy King" userId="5a311f4a8e3ad9dc" providerId="LiveId" clId="{FC5C4D56-3684-4BDD-B1D6-329A7CB216F3}" dt="2025-11-05T06:20:47.154" v="256"/>
          <ac:picMkLst>
            <pc:docMk/>
            <pc:sldMk cId="4270636633" sldId="414"/>
            <ac:picMk id="26" creationId="{15426E09-2AFC-42CE-8E96-52C462229FB9}"/>
          </ac:picMkLst>
        </pc:picChg>
      </pc:sldChg>
      <pc:sldMasterChg chg="modSp mod">
        <pc:chgData name="Ivy King" userId="5a311f4a8e3ad9dc" providerId="LiveId" clId="{FC5C4D56-3684-4BDD-B1D6-329A7CB216F3}" dt="2025-11-04T21:10:55.456" v="5" actId="20577"/>
        <pc:sldMasterMkLst>
          <pc:docMk/>
          <pc:sldMasterMk cId="8468274" sldId="2147483648"/>
        </pc:sldMasterMkLst>
        <pc:spChg chg="mod">
          <ac:chgData name="Ivy King" userId="5a311f4a8e3ad9dc" providerId="LiveId" clId="{FC5C4D56-3684-4BDD-B1D6-329A7CB216F3}" dt="2025-11-04T21:10:55.456" v="5" actId="20577"/>
          <ac:spMkLst>
            <pc:docMk/>
            <pc:sldMasterMk cId="8468274" sldId="2147483648"/>
            <ac:spMk id="9" creationId="{C16FF7FA-8B99-C643-9479-91C32ACC4F6F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1267VkywPpFSeWDnuRnoj?si=43c677cb4a204c46&amp;pt=5872349b59e9eb75173316fbcf23cef7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45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691A52-72D3-4C80-90E9-21C6C4208F13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67455BE9-760A-663A-FFCD-9DA4F60DC383}"/>
              </a:ext>
            </a:extLst>
          </p:cNvPr>
          <p:cNvSpPr txBox="1"/>
          <p:nvPr userDrawn="1"/>
        </p:nvSpPr>
        <p:spPr>
          <a:xfrm>
            <a:off x="8379355" y="43529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 Lim &amp; Ivy Wang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8DCB1F56-4D23-E896-4150-6A7BB1BE16E4}"/>
              </a:ext>
            </a:extLst>
          </p:cNvPr>
          <p:cNvSpPr txBox="1"/>
          <p:nvPr userDrawn="1"/>
        </p:nvSpPr>
        <p:spPr>
          <a:xfrm>
            <a:off x="7226456" y="43529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4957525D-3910-1956-7535-A6B163FF2053}"/>
              </a:ext>
            </a:extLst>
          </p:cNvPr>
          <p:cNvSpPr txBox="1"/>
          <p:nvPr userDrawn="1"/>
        </p:nvSpPr>
        <p:spPr>
          <a:xfrm>
            <a:off x="7226456" y="46135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9;p1">
            <a:extLst>
              <a:ext uri="{FF2B5EF4-FFF2-40B4-BE49-F238E27FC236}">
                <a16:creationId xmlns:a16="http://schemas.microsoft.com/office/drawing/2014/main" id="{BDD30C3B-783C-C733-60F4-2DDED0BB8458}"/>
              </a:ext>
            </a:extLst>
          </p:cNvPr>
          <p:cNvSpPr txBox="1"/>
          <p:nvPr userDrawn="1"/>
        </p:nvSpPr>
        <p:spPr>
          <a:xfrm>
            <a:off x="8379355" y="459869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Arjun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Merav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Vrinda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95;p1">
            <a:extLst>
              <a:ext uri="{FF2B5EF4-FFF2-40B4-BE49-F238E27FC236}">
                <a16:creationId xmlns:a16="http://schemas.microsoft.com/office/drawing/2014/main" id="{CD6F3A9C-F138-3DFA-195C-FF94F0023F5A}"/>
              </a:ext>
            </a:extLst>
          </p:cNvPr>
          <p:cNvSpPr txBox="1"/>
          <p:nvPr userDrawn="1"/>
        </p:nvSpPr>
        <p:spPr>
          <a:xfrm>
            <a:off x="7626996" y="3872895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25au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16" name="Google Shape;47;p21">
            <a:extLst>
              <a:ext uri="{FF2B5EF4-FFF2-40B4-BE49-F238E27FC236}">
                <a16:creationId xmlns:a16="http://schemas.microsoft.com/office/drawing/2014/main" id="{E475762B-3273-1BE9-F027-5336AC497FEE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Encapsulation, Constructors, More Instance Methods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2" y="4125093"/>
            <a:ext cx="6816827" cy="1954786"/>
          </a:xfrm>
        </p:spPr>
        <p:txBody>
          <a:bodyPr/>
          <a:lstStyle/>
          <a:p>
            <a:r>
              <a:rPr lang="en-US" sz="3400" dirty="0"/>
              <a:t>Encapsulation, Constructors, More Instance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4889B-5A77-0FA5-9782-25BAE045C4BD}"/>
              </a:ext>
            </a:extLst>
          </p:cNvPr>
          <p:cNvSpPr txBox="1"/>
          <p:nvPr/>
        </p:nvSpPr>
        <p:spPr>
          <a:xfrm>
            <a:off x="7249042" y="1840355"/>
            <a:ext cx="4755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Ed announcement pet photo?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72121-ED47-4C99-A03B-278A1C4B6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531" y="5657151"/>
            <a:ext cx="1121852" cy="11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163288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1A8A-08BC-48F8-A30C-7DB7846B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u="sng" dirty="0"/>
              <a:t>instance</a:t>
            </a:r>
            <a:r>
              <a:rPr lang="en-US" sz="3200" dirty="0"/>
              <a:t> method?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931E9-E2D6-4C09-9698-D138BE9AC9B1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364A2-AA8F-410F-B8FE-B7DC9351886C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C94F5-CB64-4FAF-9D77-4D66D585056D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43C2A-634F-4ACF-8AB3-73E3873BBF02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BC1A2-FCC6-4E30-BD42-216F37ACDA8F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3B8D7-5566-4DC4-9E41-FC9EFD5B53AC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/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blipFill>
                <a:blip r:embed="rId2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F1675B1-C581-470D-BBB0-5D39BBC310BA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0B809-2B9B-D76E-3678-BB3B75D6FE28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  <p:pic>
        <p:nvPicPr>
          <p:cNvPr id="13" name="Picture 12" descr="A red line with black lines and numbers&#10;&#10;AI-generated content may be incorrect.">
            <a:extLst>
              <a:ext uri="{FF2B5EF4-FFF2-40B4-BE49-F238E27FC236}">
                <a16:creationId xmlns:a16="http://schemas.microsoft.com/office/drawing/2014/main" id="{A8E8C605-FEDA-4D86-6D97-984AF54F5D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391"/>
          <a:stretch/>
        </p:blipFill>
        <p:spPr>
          <a:xfrm>
            <a:off x="9218352" y="1917109"/>
            <a:ext cx="2851728" cy="1123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E6121C-D356-42B2-8875-B82D9E665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028" y="288197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2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5A4AE13-A470-2666-6CE5-A0A97EEE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u="sng" dirty="0"/>
              <a:t>instance</a:t>
            </a:r>
            <a:r>
              <a:rPr lang="en-US" sz="3200" dirty="0"/>
              <a:t> method?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B13FD-5C41-7F26-9EC3-3DF1ED49CD12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AF558-C8D0-3B39-B429-9339E6F1C2C3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909F00-5156-7BCA-D56C-FB53FDBAF158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F51740-2952-7A5A-D01C-91590E079CDB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E9BC4-2196-6D59-A422-F213D625E61A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BA1FC8-B1CD-CB83-0295-48CA0F5646B3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9E8538-2CC3-6A44-8B6E-C61E609CE9AD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B9BFCD-13A4-273E-0766-B92C93328E12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16F23B-1832-2647-E6F3-4D82155A41BC}"/>
                  </a:ext>
                </a:extLst>
              </p:cNvPr>
              <p:cNvSpPr txBox="1"/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16F23B-1832-2647-E6F3-4D82155A4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blipFill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red line with black lines and numbers&#10;&#10;AI-generated content may be incorrect.">
            <a:extLst>
              <a:ext uri="{FF2B5EF4-FFF2-40B4-BE49-F238E27FC236}">
                <a16:creationId xmlns:a16="http://schemas.microsoft.com/office/drawing/2014/main" id="{99E74467-B9E1-7D8A-86F5-79C39A443A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391"/>
          <a:stretch/>
        </p:blipFill>
        <p:spPr>
          <a:xfrm>
            <a:off x="9218352" y="1917109"/>
            <a:ext cx="2851728" cy="1123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93F40C-8C03-4DCD-9996-9242639CA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028" y="288197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9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14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Wait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: Why not write a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print()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method that prints out the String representation to the console? All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does is 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</a:rPr>
              <a:t>return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a String! </a:t>
            </a:r>
          </a:p>
        </p:txBody>
      </p:sp>
    </p:spTree>
    <p:extLst>
      <p:ext uri="{BB962C8B-B14F-4D97-AF65-F5344CB8AC3E}">
        <p14:creationId xmlns:p14="http://schemas.microsoft.com/office/powerpoint/2010/main" val="309053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65723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6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(Clients = chaos, y’all.)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keyword is an </a:t>
            </a:r>
            <a:r>
              <a:rPr lang="en-US" sz="3600" b="1" dirty="0"/>
              <a:t>access modifier</a:t>
            </a:r>
            <a:r>
              <a:rPr lang="en-US" sz="3600" i="1" dirty="0"/>
              <a:t> </a:t>
            </a:r>
            <a:r>
              <a:rPr lang="en-US" sz="3600" dirty="0"/>
              <a:t>(like </a:t>
            </a:r>
            <a:r>
              <a:rPr lang="en-US" sz="3600" dirty="0">
                <a:latin typeface="Consolas" panose="020B0609020204030204" pitchFamily="49" charset="0"/>
              </a:rPr>
              <a:t>public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Fields declared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cannot be accessed by any code outside of the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</a:t>
            </a:r>
            <a:r>
              <a:rPr lang="en-US" sz="3600" u="sng" dirty="0"/>
              <a:t>always</a:t>
            </a:r>
            <a:r>
              <a:rPr lang="en-US" sz="3600" b="1" dirty="0"/>
              <a:t> </a:t>
            </a:r>
            <a:r>
              <a:rPr lang="en-US" sz="3600" dirty="0"/>
              <a:t>want to encapsulate our objects’ fields by declaring them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Accessors and Mutators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Declaring fields as private removes all access from the user.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we want to give some back, we can define instance methods.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9E860-651D-45B1-8B8C-5D6063AE5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08390"/>
              </p:ext>
            </p:extLst>
          </p:nvPr>
        </p:nvGraphicFramePr>
        <p:xfrm>
          <a:off x="972589" y="3662205"/>
          <a:ext cx="10437091" cy="284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710">
                  <a:extLst>
                    <a:ext uri="{9D8B030D-6E8A-4147-A177-3AD203B41FA5}">
                      <a16:colId xmlns:a16="http://schemas.microsoft.com/office/drawing/2014/main" val="3944959879"/>
                    </a:ext>
                  </a:extLst>
                </a:gridCol>
                <a:gridCol w="5765381">
                  <a:extLst>
                    <a:ext uri="{9D8B030D-6E8A-4147-A177-3AD203B41FA5}">
                      <a16:colId xmlns:a16="http://schemas.microsoft.com/office/drawing/2014/main" val="48658348"/>
                    </a:ext>
                  </a:extLst>
                </a:gridCol>
              </a:tblGrid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Accessors (“getters”)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Mutators (“setters”)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82704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51010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75672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setLocation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, 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Encapsulation also gives the implementor flexibility! </a:t>
            </a:r>
          </a:p>
        </p:txBody>
      </p:sp>
    </p:spTree>
    <p:extLst>
      <p:ext uri="{BB962C8B-B14F-4D97-AF65-F5344CB8AC3E}">
        <p14:creationId xmlns:p14="http://schemas.microsoft.com/office/powerpoint/2010/main" val="48770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While users can still access and modify our Point’s fields with the instance methods we defined, </a:t>
            </a:r>
            <a:r>
              <a:rPr lang="en-US" sz="3200" i="1" dirty="0"/>
              <a:t>we have control of how they do so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Example: Can only accept positive coordinate values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Another Example: Can swap out our underlying implementation to use polar coordinates instead! </a:t>
            </a:r>
          </a:p>
        </p:txBody>
      </p:sp>
    </p:spTree>
    <p:extLst>
      <p:ext uri="{BB962C8B-B14F-4D97-AF65-F5344CB8AC3E}">
        <p14:creationId xmlns:p14="http://schemas.microsoft.com/office/powerpoint/2010/main" val="1347984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45355" y="411375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4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Constructors are called when we first create a new instance of a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don’t write any constructors, Java provides one that takes no parameters and just sets each field to its default value.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6882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u="sng" dirty="0"/>
              <a:t>any</a:t>
            </a:r>
            <a:r>
              <a:rPr lang="en-US" sz="3600" i="1" dirty="0"/>
              <a:t>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41420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170711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Creative Project 2 will be released later today!</a:t>
            </a:r>
          </a:p>
          <a:p>
            <a:pPr lvl="1"/>
            <a:r>
              <a:rPr lang="en-US" sz="2800" dirty="0"/>
              <a:t>Focused on OOP</a:t>
            </a:r>
          </a:p>
          <a:p>
            <a:pPr lvl="1"/>
            <a:r>
              <a:rPr lang="en-US" sz="2800" dirty="0"/>
              <a:t>You have a week and a half—</a:t>
            </a:r>
            <a:r>
              <a:rPr lang="en-US" sz="2800" dirty="0">
                <a:latin typeface="Consolas" panose="020B0609020204030204" pitchFamily="49" charset="0"/>
              </a:rPr>
              <a:t>.peek()</a:t>
            </a:r>
            <a:r>
              <a:rPr lang="en-US" sz="2800" dirty="0"/>
              <a:t> at it early!</a:t>
            </a:r>
          </a:p>
          <a:p>
            <a:r>
              <a:rPr lang="en-US" sz="3200" dirty="0"/>
              <a:t>Resubmission Cycle 4 (R4) out soon! </a:t>
            </a:r>
          </a:p>
          <a:p>
            <a:pPr lvl="1"/>
            <a:r>
              <a:rPr lang="en-US" sz="2800" dirty="0"/>
              <a:t>C1, P1, P2 eligible for resub</a:t>
            </a:r>
          </a:p>
          <a:p>
            <a:r>
              <a:rPr lang="en-US" sz="3200" dirty="0"/>
              <a:t>Quiz 1 was yesterday; grades will be released just before Quiz 2!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670062" y="211757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E887-43D8-41AC-9DEA-F6C9D38B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DA779-7E36-4DD3-A785-225F915503D0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6C754-85F9-45FB-4391-8F51FA1E5F3D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 -99;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36B7F-32E9-459C-AE83-EFEF44C7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28" y="288197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6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A395E-DF42-1159-5195-0AAA6C17B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23" y="293213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716C7-6BF3-089B-5B06-DEC18DFE57DD}"/>
              </a:ext>
            </a:extLst>
          </p:cNvPr>
          <p:cNvSpPr txBox="1"/>
          <p:nvPr/>
        </p:nvSpPr>
        <p:spPr>
          <a:xfrm>
            <a:off x="2696093" y="6187534"/>
            <a:ext cx="54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3200" dirty="0"/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06185-4A56-C7E9-9FA8-503EC41EBE60}"/>
              </a:ext>
            </a:extLst>
          </p:cNvPr>
          <p:cNvSpPr txBox="1"/>
          <p:nvPr/>
        </p:nvSpPr>
        <p:spPr>
          <a:xfrm>
            <a:off x="3244735" y="6187534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0, 0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5C6E0-F683-96C6-39DF-C594B09B66C5}"/>
              </a:ext>
            </a:extLst>
          </p:cNvPr>
          <p:cNvSpPr txBox="1"/>
          <p:nvPr/>
        </p:nvSpPr>
        <p:spPr>
          <a:xfrm>
            <a:off x="3252473" y="6179998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FA0B7-08ED-3B78-B43B-93372EC622B4}"/>
              </a:ext>
            </a:extLst>
          </p:cNvPr>
          <p:cNvSpPr txBox="1"/>
          <p:nvPr/>
        </p:nvSpPr>
        <p:spPr>
          <a:xfrm>
            <a:off x="3254676" y="6179998"/>
            <a:ext cx="11658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7B731"/>
                </a:solidFill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AF27C-2F01-7A92-F2F8-F4BB06EA98C2}"/>
              </a:ext>
            </a:extLst>
          </p:cNvPr>
          <p:cNvSpPr txBox="1"/>
          <p:nvPr/>
        </p:nvSpPr>
        <p:spPr>
          <a:xfrm>
            <a:off x="7885313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p2: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EB857-1AF3-3D9B-C993-A500FA392AE7}"/>
              </a:ext>
            </a:extLst>
          </p:cNvPr>
          <p:cNvSpPr txBox="1"/>
          <p:nvPr/>
        </p:nvSpPr>
        <p:spPr>
          <a:xfrm>
            <a:off x="8702040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57CC4D-FD3A-22B5-D621-D8D699D79827}"/>
              </a:ext>
            </a:extLst>
          </p:cNvPr>
          <p:cNvSpPr txBox="1"/>
          <p:nvPr/>
        </p:nvSpPr>
        <p:spPr>
          <a:xfrm>
            <a:off x="3252473" y="6172462"/>
            <a:ext cx="14362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D8B07-6CEF-DED5-6872-5F01470BC5A3}"/>
              </a:ext>
            </a:extLst>
          </p:cNvPr>
          <p:cNvSpPr txBox="1"/>
          <p:nvPr/>
        </p:nvSpPr>
        <p:spPr>
          <a:xfrm>
            <a:off x="3252473" y="6172462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B04C75-0542-3B03-BC08-1DB314424D66}"/>
              </a:ext>
            </a:extLst>
          </p:cNvPr>
          <p:cNvSpPr txBox="1"/>
          <p:nvPr/>
        </p:nvSpPr>
        <p:spPr>
          <a:xfrm>
            <a:off x="8702040" y="6187532"/>
            <a:ext cx="3489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old </a:t>
            </a:r>
            <a:r>
              <a:rPr lang="en-US" sz="3200" dirty="0">
                <a:solidFill>
                  <a:srgbClr val="FF93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3200" dirty="0">
                <a:solidFill>
                  <a:srgbClr val="FF9300"/>
                </a:solidFill>
              </a:rPr>
              <a:t> </a:t>
            </a:r>
            <a:r>
              <a:rPr lang="en-US" sz="3200" i="1" dirty="0">
                <a:solidFill>
                  <a:srgbClr val="FF9300"/>
                </a:solidFill>
              </a:rPr>
              <a:t>i.e.</a:t>
            </a:r>
            <a:r>
              <a:rPr lang="en-US" sz="3200" dirty="0">
                <a:solidFill>
                  <a:srgbClr val="FF9300"/>
                </a:solidFill>
              </a:rPr>
              <a:t> (3, 100)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08CC25-C89B-40EE-7B1A-7A09FA1F19A0}"/>
              </a:ext>
            </a:extLst>
          </p:cNvPr>
          <p:cNvSpPr txBox="1"/>
          <p:nvPr/>
        </p:nvSpPr>
        <p:spPr>
          <a:xfrm>
            <a:off x="3254676" y="6166890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-99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D0A53576-6AD2-0543-16F9-4F001BA568B8}"/>
              </a:ext>
            </a:extLst>
          </p:cNvPr>
          <p:cNvCxnSpPr>
            <a:endCxn id="21" idx="0"/>
          </p:cNvCxnSpPr>
          <p:nvPr/>
        </p:nvCxnSpPr>
        <p:spPr>
          <a:xfrm rot="10800000">
            <a:off x="3922986" y="6166890"/>
            <a:ext cx="4884953" cy="85418"/>
          </a:xfrm>
          <a:prstGeom prst="curvedConnector4">
            <a:avLst>
              <a:gd name="adj1" fmla="val 123"/>
              <a:gd name="adj2" fmla="val 367625"/>
            </a:avLst>
          </a:prstGeom>
          <a:ln w="38100">
            <a:solidFill>
              <a:srgbClr val="C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26E09-2AFC-42CE-8E96-52C46222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28" y="288197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65601" y="278892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20635</TotalTime>
  <Words>1704</Words>
  <Application>Microsoft Office PowerPoint</Application>
  <PresentationFormat>Widescreen</PresentationFormat>
  <Paragraphs>239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System Font Regular</vt:lpstr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CSE 373 Summer 2020</vt:lpstr>
      <vt:lpstr>Encapsulation, Constructors, More Instance Methods</vt:lpstr>
      <vt:lpstr>Lecture Outline</vt:lpstr>
      <vt:lpstr>Announcements</vt:lpstr>
      <vt:lpstr>Lecture Outline</vt:lpstr>
      <vt:lpstr>What do p and p2 hold after the following code is executed?</vt:lpstr>
      <vt:lpstr>What do p and p2 hold after the following code is executed?</vt:lpstr>
      <vt:lpstr>What do p and p2 hold after the following code is executed?</vt:lpstr>
      <vt:lpstr>Lecture Outline</vt:lpstr>
      <vt:lpstr>Abstraction</vt:lpstr>
      <vt:lpstr>Client v. Implementor</vt:lpstr>
      <vt:lpstr>What is the correct implementation of the distanceFrom instance method? </vt:lpstr>
      <vt:lpstr>What is the correct implementation of the distanceFrom instance method? </vt:lpstr>
      <vt:lpstr>toString</vt:lpstr>
      <vt:lpstr>toString</vt:lpstr>
      <vt:lpstr>Lecture Outline</vt:lpstr>
      <vt:lpstr>Encapsulation</vt:lpstr>
      <vt:lpstr>private</vt:lpstr>
      <vt:lpstr>Accessors and Mutators</vt:lpstr>
      <vt:lpstr>Encapsulation</vt:lpstr>
      <vt:lpstr>Encapsulation</vt:lpstr>
      <vt:lpstr>Lecture Outline</vt:lpstr>
      <vt:lpstr>Constructors</vt:lpstr>
      <vt:lpstr>Constructor Syntax</vt:lpstr>
      <vt:lpstr>this keyword</vt:lpstr>
      <vt:lpstr>Constructor Syntax</vt:lpstr>
      <vt:lpstr>this keyword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Ivy King</cp:lastModifiedBy>
  <cp:revision>356</cp:revision>
  <cp:lastPrinted>2022-09-27T21:33:44Z</cp:lastPrinted>
  <dcterms:created xsi:type="dcterms:W3CDTF">2020-06-13T06:27:42Z</dcterms:created>
  <dcterms:modified xsi:type="dcterms:W3CDTF">2025-11-05T06:21:01Z</dcterms:modified>
</cp:coreProperties>
</file>