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8" autoAdjust="0"/>
    <p:restoredTop sz="91434"/>
  </p:normalViewPr>
  <p:slideViewPr>
    <p:cSldViewPr snapToGrid="0" snapToObjects="1">
      <p:cViewPr varScale="1">
        <p:scale>
          <a:sx n="61" d="100"/>
          <a:sy n="61" d="100"/>
        </p:scale>
        <p:origin x="48" y="25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F2416-639E-4C4A-B7A7-D61C4B530B3E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77DDDA-7D9F-4888-AB90-7F70913D3E4A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7A6ADC-F4B0-4640-974B-E2C5D6B69E5A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B45CF-E46D-4DDB-8878-A9708872EAFA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4E5412-D642-4058-94F2-3B28B9C11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661" y="5594679"/>
            <a:ext cx="1223089" cy="1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CA6B3-91E0-4061-B411-8DA746F679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64C4A-C166-4150-89C6-07D3FEB0D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96846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boba on the Ave? near campus?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411D9-B06F-4147-B32D-7617F7C13C2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2994-CCFE-641C-93FE-D0ABC4128881}"/>
              </a:ext>
            </a:extLst>
          </p:cNvPr>
          <p:cNvGrpSpPr/>
          <p:nvPr/>
        </p:nvGrpSpPr>
        <p:grpSpPr>
          <a:xfrm>
            <a:off x="7875479" y="3969463"/>
            <a:ext cx="4422085" cy="3033874"/>
            <a:chOff x="666750" y="506796"/>
            <a:chExt cx="9566247" cy="65427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4DF9533-102F-BE58-75D4-72129C9F104A}"/>
                </a:ext>
              </a:extLst>
            </p:cNvPr>
            <p:cNvCxnSpPr/>
            <p:nvPr/>
          </p:nvCxnSpPr>
          <p:spPr>
            <a:xfrm flipH="1">
              <a:off x="666750" y="2527300"/>
              <a:ext cx="781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EE8DF3-C3E4-F9FC-D902-1D77644FFB16}"/>
                </a:ext>
              </a:extLst>
            </p:cNvPr>
            <p:cNvCxnSpPr/>
            <p:nvPr/>
          </p:nvCxnSpPr>
          <p:spPr>
            <a:xfrm>
              <a:off x="723900" y="5056188"/>
              <a:ext cx="781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EFF71F-E060-6AB6-8FB0-5590A81FC480}"/>
                </a:ext>
              </a:extLst>
            </p:cNvPr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ABBFF7-E1CC-0D54-9ED8-A51102F4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599" y="5689600"/>
              <a:ext cx="2003668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E4BA0C-8BA0-A0FC-8C01-0B71D7212DB1}"/>
                </a:ext>
              </a:extLst>
            </p:cNvPr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45B81F-2F17-2CBA-CAE7-FBF0D8AC0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536" y="506796"/>
              <a:ext cx="3736975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remove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86FC772-98A9-C930-10AA-886D14DD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056189"/>
              <a:ext cx="1811664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front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CF6E6190-51BC-1B2C-8725-A4A5797E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14" y="5056189"/>
              <a:ext cx="2449483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back</a:t>
              </a:r>
            </a:p>
          </p:txBody>
        </p:sp>
      </p:grp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3373030" y="2291282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64091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955152" y="2302298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31015 0.37638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E)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E)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C4615-E2C2-43A5-92A2-2A6824FF7894}"/>
              </a:ext>
            </a:extLst>
          </p:cNvPr>
          <p:cNvSpPr txBox="1"/>
          <p:nvPr/>
        </p:nvSpPr>
        <p:spPr>
          <a:xfrm>
            <a:off x="8431183" y="2316268"/>
            <a:ext cx="24805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C4615-E2C2-43A5-92A2-2A6824FF7894}"/>
              </a:ext>
            </a:extLst>
          </p:cNvPr>
          <p:cNvSpPr txBox="1"/>
          <p:nvPr/>
        </p:nvSpPr>
        <p:spPr>
          <a:xfrm>
            <a:off x="8431183" y="2316268"/>
            <a:ext cx="24805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i="1" dirty="0"/>
              <a:t>because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Feedback released in a couple weeks</a:t>
            </a:r>
          </a:p>
          <a:p>
            <a:pPr lvl="1"/>
            <a:r>
              <a:rPr lang="en-US" dirty="0"/>
              <a:t>Metacognition: Did it go like you wanted?</a:t>
            </a:r>
          </a:p>
          <a:p>
            <a:r>
              <a:rPr lang="en-US" dirty="0"/>
              <a:t>Creative Project 1 is due tomorrow by 11:59pm</a:t>
            </a:r>
          </a:p>
          <a:p>
            <a:r>
              <a:rPr lang="en-US" dirty="0"/>
              <a:t>Programming Assignment 1 releasing on Friday</a:t>
            </a:r>
          </a:p>
          <a:p>
            <a:pPr lvl="1"/>
            <a:r>
              <a:rPr lang="en-US" dirty="0"/>
              <a:t>Due next Thursday, February 1</a:t>
            </a:r>
            <a:r>
              <a:rPr lang="en-US" baseline="30000" dirty="0"/>
              <a:t>st</a:t>
            </a:r>
            <a:r>
              <a:rPr lang="en-US" dirty="0"/>
              <a:t> by 11:59pm </a:t>
            </a:r>
          </a:p>
          <a:p>
            <a:r>
              <a:rPr lang="en-US" dirty="0"/>
              <a:t>Resubmission Cycle 1 opens tonight</a:t>
            </a:r>
          </a:p>
          <a:p>
            <a:pPr lvl="1"/>
            <a:r>
              <a:rPr lang="en-US" dirty="0"/>
              <a:t>Eligible assignments: C0 and P0 (upon P0 feedback being released)</a:t>
            </a:r>
          </a:p>
          <a:p>
            <a:r>
              <a:rPr lang="en-US" dirty="0"/>
              <a:t>Friday lecture we’re going to get mid-quarter feedback from you</a:t>
            </a:r>
          </a:p>
          <a:p>
            <a:pPr lvl="1"/>
            <a:r>
              <a:rPr lang="en-US" dirty="0"/>
              <a:t>Will still be touching on required content, so don’t skip!</a:t>
            </a:r>
          </a:p>
          <a:p>
            <a:r>
              <a:rPr lang="en-US" dirty="0"/>
              <a:t>Viewing feedback in Ed…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483291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80883"/>
              </p:ext>
            </p:extLst>
          </p:nvPr>
        </p:nvGraphicFramePr>
        <p:xfrm>
          <a:off x="7430605" y="4365691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05149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65461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06577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640329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5879314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86776"/>
              </p:ext>
            </p:extLst>
          </p:nvPr>
        </p:nvGraphicFramePr>
        <p:xfrm>
          <a:off x="1286428" y="4260217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331529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331529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i="1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</a:t>
            </a:r>
            <a:r>
              <a:rPr lang="en-US" altLang="en-US" i="1" dirty="0">
                <a:ea typeface="ＭＳ Ｐゴシック" panose="020B0600070205080204" pitchFamily="34" charset="-128"/>
              </a:rPr>
              <a:t>idea</a:t>
            </a:r>
            <a:r>
              <a:rPr lang="en-US" altLang="en-US" dirty="0">
                <a:ea typeface="ＭＳ Ｐゴシック" panose="020B0600070205080204" pitchFamily="34" charset="-128"/>
              </a:rPr>
              <a:t>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Only need to understand high-level idea of what a collection does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0BB52-B474-E5E0-408A-45F4C6F5DD57}"/>
              </a:ext>
            </a:extLst>
          </p:cNvPr>
          <p:cNvGrpSpPr/>
          <p:nvPr/>
        </p:nvGrpSpPr>
        <p:grpSpPr>
          <a:xfrm>
            <a:off x="6788427" y="3846443"/>
            <a:ext cx="4565374" cy="2862118"/>
            <a:chOff x="612021" y="1284288"/>
            <a:chExt cx="9239749" cy="54536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D68CC4-C93B-CCCB-B252-FDB1AF7651CE}"/>
                </a:ext>
              </a:extLst>
            </p:cNvPr>
            <p:cNvCxnSpPr/>
            <p:nvPr/>
          </p:nvCxnSpPr>
          <p:spPr>
            <a:xfrm>
              <a:off x="2605088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BB759B-7289-2BDE-F92D-418BADA483C8}"/>
                </a:ext>
              </a:extLst>
            </p:cNvPr>
            <p:cNvCxnSpPr/>
            <p:nvPr/>
          </p:nvCxnSpPr>
          <p:spPr>
            <a:xfrm>
              <a:off x="2605088" y="6600825"/>
              <a:ext cx="3908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A92F17-7149-272F-8DFC-B56ADB65A1B6}"/>
                </a:ext>
              </a:extLst>
            </p:cNvPr>
            <p:cNvCxnSpPr/>
            <p:nvPr/>
          </p:nvCxnSpPr>
          <p:spPr>
            <a:xfrm flipV="1">
              <a:off x="6513513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49EA-8187-3187-D95E-A5EFA14698D5}"/>
                </a:ext>
              </a:extLst>
            </p:cNvPr>
            <p:cNvCxnSpPr/>
            <p:nvPr/>
          </p:nvCxnSpPr>
          <p:spPr>
            <a:xfrm flipH="1">
              <a:off x="2286000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0AC941-04ED-C667-D18E-5DC5B11EBB6D}"/>
                </a:ext>
              </a:extLst>
            </p:cNvPr>
            <p:cNvCxnSpPr/>
            <p:nvPr/>
          </p:nvCxnSpPr>
          <p:spPr>
            <a:xfrm flipV="1">
              <a:off x="6816725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1505-50BF-338F-C8F3-5DCBA593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21" y="3687763"/>
              <a:ext cx="1625114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push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4561B3F-519A-1805-E88A-48CCB0AE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512" y="6248400"/>
              <a:ext cx="3338258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bottom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73B1BCAE-5710-8ED4-7782-F62957382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1284288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8EE66-C820-298D-DD87-802DE631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660" y="3840164"/>
              <a:ext cx="1378421" cy="6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pop</a:t>
              </a:r>
            </a:p>
          </p:txBody>
        </p:sp>
      </p:grp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14693</TotalTime>
  <Words>1796</Words>
  <Application>Microsoft Office PowerPoint</Application>
  <PresentationFormat>Widescreen</PresentationFormat>
  <Paragraphs>286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Stacks &amp; Queues</vt:lpstr>
      <vt:lpstr>Abstract Data Types</vt:lpstr>
      <vt:lpstr>Wait, ADT? Interfaces?</vt:lpstr>
      <vt:lpstr>Stacks</vt:lpstr>
      <vt:lpstr>Stacks in Computer Science</vt:lpstr>
      <vt:lpstr>Programming with Stacks</vt:lpstr>
      <vt:lpstr>Queue</vt:lpstr>
      <vt:lpstr>Queues in Computer Science</vt:lpstr>
      <vt:lpstr>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322</cp:revision>
  <cp:lastPrinted>2022-09-27T21:33:44Z</cp:lastPrinted>
  <dcterms:created xsi:type="dcterms:W3CDTF">2020-06-13T06:27:42Z</dcterms:created>
  <dcterms:modified xsi:type="dcterms:W3CDTF">2024-01-24T18:40:35Z</dcterms:modified>
</cp:coreProperties>
</file>