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9" r:id="rId3"/>
    <p:sldId id="325" r:id="rId4"/>
    <p:sldId id="324" r:id="rId5"/>
    <p:sldId id="306" r:id="rId6"/>
    <p:sldId id="332" r:id="rId7"/>
    <p:sldId id="29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27" r:id="rId18"/>
    <p:sldId id="326" r:id="rId19"/>
    <p:sldId id="335" r:id="rId20"/>
    <p:sldId id="275" r:id="rId21"/>
    <p:sldId id="330" r:id="rId22"/>
    <p:sldId id="343" r:id="rId23"/>
    <p:sldId id="288" r:id="rId24"/>
    <p:sldId id="3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1429"/>
  </p:normalViewPr>
  <p:slideViewPr>
    <p:cSldViewPr snapToGrid="0" snapToObjects="1">
      <p:cViewPr>
        <p:scale>
          <a:sx n="61" d="100"/>
          <a:sy n="61" d="100"/>
        </p:scale>
        <p:origin x="795" y="45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1696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500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400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450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3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27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92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24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3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CCF12-48D1-48D7-472E-29F6FD3935BD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8AF7D-EB6E-06F0-A11F-5352E3BDA6C8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pic>
        <p:nvPicPr>
          <p:cNvPr id="16" name="Picture 1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34EE40D-9A6C-63E9-A51A-BCEF3DB6DE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934998" y="5594680"/>
            <a:ext cx="1257452" cy="1243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426661-206C-4A16-972C-B0A4565FE520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32EB1-D02A-4A51-92D6-546AB171F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3579" y="5641646"/>
            <a:ext cx="1176124" cy="11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02B7F4F-396E-EFC4-FB66-73A56F4347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7335343" y="275391"/>
            <a:ext cx="803423" cy="794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61F413-21BE-4BFC-98D0-75B356F912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42748" y="275391"/>
            <a:ext cx="794421" cy="7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AEF36E3-7632-5966-D339-DFD4A9BB77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7335343" y="275391"/>
            <a:ext cx="803423" cy="794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264A2B-CA8D-445B-9A73-92B5658B53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42748" y="275391"/>
            <a:ext cx="794421" cy="7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File I/O – Token and line-based processing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w.hosted.panopto.com/Panopto/Pages/Viewer.aspx?id=d0a775bf-d783-49ef-a07c-b0ee01495c1c" TargetMode="External"/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731261" cy="1954786"/>
          </a:xfrm>
        </p:spPr>
        <p:txBody>
          <a:bodyPr/>
          <a:lstStyle/>
          <a:p>
            <a:r>
              <a:rPr lang="en-US" sz="3600" dirty="0"/>
              <a:t>File I/O – Token and</a:t>
            </a:r>
            <a:br>
              <a:rPr lang="en-US" sz="3600" dirty="0"/>
            </a:br>
            <a:r>
              <a:rPr lang="en-US" sz="3600" dirty="0"/>
              <a:t>line-based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DA592-1FCD-40B6-970D-BE472D51DD5E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47768" y="2367524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your favorite YouTube or Twitch channel to watch? 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User</a:t>
            </a:r>
            <a:r>
              <a:rPr lang="en-US" dirty="0"/>
              <a:t>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08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73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User</a:t>
            </a:r>
            <a:r>
              <a:rPr lang="en-US" dirty="0"/>
              <a:t>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32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5590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User</a:t>
            </a:r>
            <a:r>
              <a:rPr lang="en-US" dirty="0"/>
              <a:t>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6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40615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User</a:t>
            </a:r>
            <a:r>
              <a:rPr lang="en-US" dirty="0"/>
              <a:t>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User</a:t>
            </a:r>
            <a:r>
              <a:rPr lang="en-US" dirty="0"/>
              <a:t>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2771398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D4BFC-9216-4E97-809F-B2295E680EAB}"/>
              </a:ext>
            </a:extLst>
          </p:cNvPr>
          <p:cNvSpPr txBox="1"/>
          <p:nvPr/>
        </p:nvSpPr>
        <p:spPr>
          <a:xfrm>
            <a:off x="1124798" y="5248354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 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	</a:t>
            </a:r>
            <a:r>
              <a:rPr lang="en-US" sz="6600" b="1" dirty="0">
                <a:latin typeface="Consolas" panose="020B0609020204030204" pitchFamily="49" charset="0"/>
              </a:rPr>
              <a:t>brown fox</a:t>
            </a:r>
          </a:p>
        </p:txBody>
      </p:sp>
    </p:spTree>
    <p:extLst>
      <p:ext uri="{BB962C8B-B14F-4D97-AF65-F5344CB8AC3E}">
        <p14:creationId xmlns:p14="http://schemas.microsoft.com/office/powerpoint/2010/main" val="5548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2" y="3292868"/>
            <a:ext cx="9673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Joe</a:t>
            </a:r>
          </a:p>
        </p:txBody>
      </p:sp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2" y="3292868"/>
            <a:ext cx="9673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Joe</a:t>
            </a:r>
          </a:p>
        </p:txBody>
      </p:sp>
    </p:spTree>
    <p:extLst>
      <p:ext uri="{BB962C8B-B14F-4D97-AF65-F5344CB8AC3E}">
        <p14:creationId xmlns:p14="http://schemas.microsoft.com/office/powerpoint/2010/main" val="197374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</a:t>
            </a:r>
            <a:r>
              <a:rPr lang="en-US" dirty="0">
                <a:solidFill>
                  <a:srgbClr val="008080"/>
                </a:solidFill>
              </a:rPr>
              <a:t>Review</a:t>
            </a:r>
            <a:r>
              <a:rPr lang="en-US" b="1" dirty="0">
                <a:solidFill>
                  <a:srgbClr val="008080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(System.in);</a:t>
            </a:r>
            <a:endParaRPr lang="en-US" sz="32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</a:t>
            </a:r>
            <a:r>
              <a:rPr lang="en-US" dirty="0">
                <a:solidFill>
                  <a:srgbClr val="008080"/>
                </a:solidFill>
              </a:rPr>
              <a:t>Review</a:t>
            </a:r>
            <a:r>
              <a:rPr lang="en-US" b="1" dirty="0">
                <a:solidFill>
                  <a:srgbClr val="008080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(System.in);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&amp;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File</a:t>
            </a:r>
            <a:r>
              <a:rPr lang="en-US" b="1" dirty="0">
                <a:solidFill>
                  <a:schemeClr val="tx1"/>
                </a:solidFill>
              </a:rPr>
              <a:t> for File input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9602" y="1653072"/>
            <a:ext cx="6226908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File is defined in the </a:t>
            </a:r>
            <a:r>
              <a:rPr lang="en-US" dirty="0">
                <a:latin typeface="Consolas" panose="020B0609020204030204" pitchFamily="49" charset="0"/>
              </a:rPr>
              <a:t>java.io</a:t>
            </a:r>
            <a:r>
              <a:rPr lang="en-US" dirty="0"/>
              <a:t> package: </a:t>
            </a:r>
            <a:r>
              <a:rPr lang="en-US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B55B8-200E-468E-9373-092FBFBF5A11}"/>
              </a:ext>
            </a:extLst>
          </p:cNvPr>
          <p:cNvSpPr txBox="1"/>
          <p:nvPr/>
        </p:nvSpPr>
        <p:spPr>
          <a:xfrm>
            <a:off x="1989992" y="2607826"/>
            <a:ext cx="8212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"newFile.txt"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line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40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F14E1-C055-48D9-AD77-DAF2C711E5CE}"/>
              </a:ext>
            </a:extLst>
          </p:cNvPr>
          <p:cNvSpPr txBox="1"/>
          <p:nvPr/>
        </p:nvSpPr>
        <p:spPr>
          <a:xfrm>
            <a:off x="238691" y="1916731"/>
            <a:ext cx="11953309" cy="2923877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Console Input:</a:t>
            </a:r>
          </a:p>
          <a:p>
            <a:endParaRPr lang="en-US" sz="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(System.in);</a:t>
            </a:r>
          </a:p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line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3600" dirty="0">
                <a:solidFill>
                  <a:schemeClr val="tx1"/>
                </a:solidFill>
              </a:rPr>
              <a:t>File Input:</a:t>
            </a:r>
          </a:p>
          <a:p>
            <a:endParaRPr lang="en-US" sz="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"newFile.txt"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newFile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line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63D200-220A-4825-ABD1-A6D0D41079D5}"/>
              </a:ext>
            </a:extLst>
          </p:cNvPr>
          <p:cNvSpPr txBox="1">
            <a:spLocks/>
          </p:cNvSpPr>
          <p:nvPr/>
        </p:nvSpPr>
        <p:spPr>
          <a:xfrm>
            <a:off x="838200" y="4729194"/>
            <a:ext cx="10515600" cy="6749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/>
              <a:t>Notice any similarities between the two?</a:t>
            </a:r>
          </a:p>
        </p:txBody>
      </p:sp>
    </p:spTree>
    <p:extLst>
      <p:ext uri="{BB962C8B-B14F-4D97-AF65-F5344CB8AC3E}">
        <p14:creationId xmlns:p14="http://schemas.microsoft.com/office/powerpoint/2010/main" val="1209986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1800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console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1800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console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Checked Exceptions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 panose="020B0609020204030204" pitchFamily="49" charset="0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resolve this, you need to be </a:t>
            </a:r>
            <a:r>
              <a:rPr lang="en-US" dirty="0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throws </a:t>
            </a:r>
            <a:r>
              <a:rPr lang="en-US" dirty="0" err="1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FileNotFoundException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 – "Hey, I hereby promise to not get mad at you when you bug out and crash my program if I give you a file that doesn't actually exist."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5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3971" y="39825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MGH 334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Schedule is on the course website; staffed by our awesome Tas!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12:30 to 9:30PM most days, but check the schedule…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January 11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go to the “Final Submission” slide and submit!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i="1" dirty="0"/>
              <a:t>before the deadline</a:t>
            </a:r>
            <a:endParaRPr lang="en-US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Just joined CSE 122? That’s okay; look at Ed &amp; course website and catch up!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Freaking out that C0 is due this Thursday? It’s ok! Resubmission cycles allow you to submit it later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74773" y="212107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56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familiar with (even if you don’t know them in Java).</a:t>
            </a:r>
          </a:p>
          <a:p>
            <a:pPr lvl="1"/>
            <a:r>
              <a:rPr lang="en-US" dirty="0"/>
              <a:t>Printing and comments</a:t>
            </a:r>
          </a:p>
          <a:p>
            <a:pPr lvl="1"/>
            <a:r>
              <a:rPr lang="en-US" dirty="0"/>
              <a:t>Variables, types, expressions</a:t>
            </a:r>
          </a:p>
          <a:p>
            <a:pPr lvl="1"/>
            <a:r>
              <a:rPr lang="en-US" dirty="0"/>
              <a:t>Conditionals (if/else if/ else)</a:t>
            </a:r>
          </a:p>
          <a:p>
            <a:pPr lvl="1"/>
            <a:r>
              <a:rPr lang="en-US" dirty="0"/>
              <a:t>Loops (for and while)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Arrays &amp; 2D arrays</a:t>
            </a:r>
          </a:p>
          <a:p>
            <a:pPr marL="0" indent="0">
              <a:buNone/>
            </a:pPr>
            <a:r>
              <a:rPr lang="en-US" dirty="0"/>
              <a:t> Recording of the </a:t>
            </a:r>
            <a:r>
              <a:rPr lang="en-US" dirty="0">
                <a:hlinkClick r:id="rId3"/>
              </a:rPr>
              <a:t>Java Review Session</a:t>
            </a:r>
            <a:r>
              <a:rPr lang="en-US" dirty="0"/>
              <a:t> from Monday (January 8</a:t>
            </a:r>
            <a:r>
              <a:rPr lang="en-US" baseline="30000" dirty="0"/>
              <a:t>th</a:t>
            </a:r>
            <a:r>
              <a:rPr lang="en-US" dirty="0"/>
              <a:t>) are posted on the course calendar!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56979" y="33463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(Review)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User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0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(System.in);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User</a:t>
            </a:r>
            <a:r>
              <a:rPr lang="en-US" dirty="0"/>
              <a:t>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User</a:t>
            </a:r>
            <a:r>
              <a:rPr lang="en-US" dirty="0"/>
              <a:t>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41996824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13756</TotalTime>
  <Words>1768</Words>
  <Application>Microsoft Office PowerPoint</Application>
  <PresentationFormat>Widescreen</PresentationFormat>
  <Paragraphs>287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Token and line-based processing</vt:lpstr>
      <vt:lpstr>Lecture Outline</vt:lpstr>
      <vt:lpstr>Announcements</vt:lpstr>
      <vt:lpstr>Lecture Outline</vt:lpstr>
      <vt:lpstr>Reminders: Review Java Syntax</vt:lpstr>
      <vt:lpstr>Lecture Outline</vt:lpstr>
      <vt:lpstr>(Review) Scanner for User input</vt:lpstr>
      <vt:lpstr>(PCM) Token vs. Line-based User input</vt:lpstr>
      <vt:lpstr>(PCM) Token vs. Line-based User input</vt:lpstr>
      <vt:lpstr>(PCM) Token vs. Line-based User input</vt:lpstr>
      <vt:lpstr>(PCM) Token vs. Line-based User input</vt:lpstr>
      <vt:lpstr>(PCM) Token vs. Line-based User input</vt:lpstr>
      <vt:lpstr>(PCM) Token vs. Line-based User input</vt:lpstr>
      <vt:lpstr>(PCM) Token vs. Line-based User input</vt:lpstr>
      <vt:lpstr>How many tokens are in the following line?</vt:lpstr>
      <vt:lpstr>How many tokens are in the following line?</vt:lpstr>
      <vt:lpstr>(Review) Typical Token-Processing Pattern</vt:lpstr>
      <vt:lpstr>(Review) Typical Line-Processing Pattern</vt:lpstr>
      <vt:lpstr>(PCM) Scanner &amp; File for File input</vt:lpstr>
      <vt:lpstr>(PCM) Typical Line-Processing Patterns</vt:lpstr>
      <vt:lpstr>What is the output of this Java program?</vt:lpstr>
      <vt:lpstr>What is the output of this Java program?</vt:lpstr>
      <vt:lpstr>(PCM) Checked Exceptions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241</cp:revision>
  <cp:lastPrinted>2022-09-27T21:33:44Z</cp:lastPrinted>
  <dcterms:created xsi:type="dcterms:W3CDTF">2020-06-13T06:27:42Z</dcterms:created>
  <dcterms:modified xsi:type="dcterms:W3CDTF">2024-01-10T06:01:46Z</dcterms:modified>
</cp:coreProperties>
</file>