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867" r:id="rId4"/>
    <p:sldId id="868" r:id="rId5"/>
    <p:sldId id="866" r:id="rId6"/>
    <p:sldId id="865" r:id="rId7"/>
    <p:sldId id="845" r:id="rId8"/>
    <p:sldId id="844" r:id="rId9"/>
    <p:sldId id="853" r:id="rId10"/>
    <p:sldId id="862" r:id="rId11"/>
    <p:sldId id="846" r:id="rId12"/>
    <p:sldId id="847" r:id="rId13"/>
    <p:sldId id="863" r:id="rId14"/>
    <p:sldId id="8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44"/>
            <p14:sldId id="853"/>
            <p14:sldId id="862"/>
            <p14:sldId id="846"/>
            <p14:sldId id="847"/>
            <p14:sldId id="863"/>
            <p14:sldId id="8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1361"/>
  </p:normalViewPr>
  <p:slideViewPr>
    <p:cSldViewPr snapToGrid="0" snapToObjects="1">
      <p:cViewPr varScale="1">
        <p:scale>
          <a:sx n="46" d="100"/>
          <a:sy n="46" d="100"/>
        </p:scale>
        <p:origin x="33" y="61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DEA20D-A8D7-4BA5-AA1B-BC22C422AFFB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56DBA3-64E9-4644-8095-CE07CFC81D4B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260E12-4A5C-4E89-AD8D-6DF82CCA9DE3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7A1AD3-6AF3-4FB6-949E-74A21324D008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3D435A-2C88-47EC-AD59-F0326843C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0314" y="5594681"/>
            <a:ext cx="1223088" cy="12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r4INo1zOLu530qgrdFO60?si=32f1a45e7e6540d7&amp;pt=ada3c24cefc4f0024d10675cdfbb3b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wi/exams/study_tip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wi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8Pjor3zRZSqTjmYBkyNuVXd4_jiS53hFXxIVSokPol0/edit#heading=h.ip2t146kxnr8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first thing you’ll do after finals is over? (Sleep is obvious…)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BB26B-409A-4778-9043-711C14E3565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i="1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DB687153-C0A8-42F1-80A7-B5F3129FB69B}"/>
              </a:ext>
            </a:extLst>
          </p:cNvPr>
          <p:cNvSpPr/>
          <p:nvPr/>
        </p:nvSpPr>
        <p:spPr>
          <a:xfrm rot="10800000">
            <a:off x="4073280" y="46337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7FA2E3-EAF8-4764-B92E-930FCC1E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25" y="2515013"/>
            <a:ext cx="2905124" cy="2905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16D90-ED66-404B-B8C0-AB29F700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750" y="2515012"/>
            <a:ext cx="2905125" cy="29051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ABA4225-EFD0-4B80-BEAD-B3AF7D798D18}"/>
              </a:ext>
            </a:extLst>
          </p:cNvPr>
          <p:cNvSpPr txBox="1">
            <a:spLocks/>
          </p:cNvSpPr>
          <p:nvPr/>
        </p:nvSpPr>
        <p:spPr>
          <a:xfrm>
            <a:off x="838200" y="689083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Course Evaluations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56369B-50D1-4FDB-96EE-30BDA0BE95B6}"/>
              </a:ext>
            </a:extLst>
          </p:cNvPr>
          <p:cNvSpPr txBox="1">
            <a:spLocks/>
          </p:cNvSpPr>
          <p:nvPr/>
        </p:nvSpPr>
        <p:spPr>
          <a:xfrm>
            <a:off x="2320077" y="1884989"/>
            <a:ext cx="251122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0" i="1" dirty="0"/>
              <a:t>Lecture 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CC934E-1F01-4520-B680-18DD305201B5}"/>
              </a:ext>
            </a:extLst>
          </p:cNvPr>
          <p:cNvSpPr txBox="1">
            <a:spLocks/>
          </p:cNvSpPr>
          <p:nvPr/>
        </p:nvSpPr>
        <p:spPr>
          <a:xfrm>
            <a:off x="7360702" y="1884988"/>
            <a:ext cx="251122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0" i="1" dirty="0"/>
              <a:t>Lecture B</a:t>
            </a:r>
          </a:p>
        </p:txBody>
      </p:sp>
    </p:spTree>
    <p:extLst>
      <p:ext uri="{BB962C8B-B14F-4D97-AF65-F5344CB8AC3E}">
        <p14:creationId xmlns:p14="http://schemas.microsoft.com/office/powerpoint/2010/main" val="155268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3600" dirty="0"/>
              <a:t>Last few sessions of classes! ☠</a:t>
            </a:r>
          </a:p>
          <a:p>
            <a:pPr lvl="1"/>
            <a:r>
              <a:rPr lang="en-US" sz="2800" dirty="0"/>
              <a:t>Quick overview of class today!</a:t>
            </a:r>
          </a:p>
          <a:p>
            <a:pPr lvl="1"/>
            <a:r>
              <a:rPr lang="en-US" sz="2800" dirty="0"/>
              <a:t>Victory lap + AMA on Wednesday</a:t>
            </a:r>
          </a:p>
          <a:p>
            <a:r>
              <a:rPr lang="en-US" sz="3600" dirty="0"/>
              <a:t>Creative Project 3 (C3) currently out</a:t>
            </a:r>
          </a:p>
          <a:p>
            <a:pPr lvl="1"/>
            <a:r>
              <a:rPr lang="en-US" sz="2800" dirty="0"/>
              <a:t>Due </a:t>
            </a:r>
            <a:r>
              <a:rPr lang="en-US" sz="2800" b="1" i="1" dirty="0"/>
              <a:t>Friday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March 8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r>
              <a:rPr lang="en-US" sz="3600" dirty="0">
                <a:latin typeface="Calibri" panose="020F0502020204030204" pitchFamily="34" charset="0"/>
              </a:rPr>
              <a:t>Resubmission Cycle 7 (R7) opens March 7</a:t>
            </a:r>
            <a:r>
              <a:rPr lang="en-US" sz="3600" baseline="30000" dirty="0">
                <a:latin typeface="Calibri" panose="020F0502020204030204" pitchFamily="34" charset="0"/>
              </a:rPr>
              <a:t>th</a:t>
            </a:r>
            <a:endParaRPr lang="en-US" sz="36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Due March 13</a:t>
            </a:r>
            <a:r>
              <a:rPr lang="en-US" sz="2800" baseline="30000" dirty="0">
                <a:latin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</a:rPr>
              <a:t> by 11:59 PM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Open to </a:t>
            </a:r>
            <a:r>
              <a:rPr lang="en-US" sz="2800" b="1" i="1" dirty="0">
                <a:latin typeface="Calibri" panose="020F0502020204030204" pitchFamily="34" charset="0"/>
              </a:rPr>
              <a:t>all </a:t>
            </a:r>
            <a:r>
              <a:rPr lang="en-US" sz="2800" dirty="0">
                <a:latin typeface="Calibri" panose="020F0502020204030204" pitchFamily="34" charset="0"/>
              </a:rPr>
              <a:t>previous assignments</a:t>
            </a: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Final Exam Review: </a:t>
            </a:r>
            <a:r>
              <a:rPr lang="en-US" sz="3600" b="1" dirty="0"/>
              <a:t>Tuesday, March 12</a:t>
            </a:r>
            <a:r>
              <a:rPr lang="en-US" sz="3600" b="1" baseline="30000" dirty="0"/>
              <a:t>th</a:t>
            </a:r>
            <a:r>
              <a:rPr lang="en-US" sz="3600" b="1" dirty="0"/>
              <a:t> 4:30-7:20pm</a:t>
            </a:r>
            <a:endParaRPr lang="en-US" sz="3600" dirty="0"/>
          </a:p>
          <a:p>
            <a:pPr lvl="1"/>
            <a:r>
              <a:rPr lang="en-US" sz="2800" dirty="0"/>
              <a:t>Led by TAs</a:t>
            </a:r>
          </a:p>
          <a:p>
            <a:pPr lvl="1"/>
            <a:r>
              <a:rPr lang="en-US" sz="2800" dirty="0"/>
              <a:t>First half: time to work on practice exam with TAs in room</a:t>
            </a:r>
          </a:p>
          <a:p>
            <a:pPr lvl="1"/>
            <a:r>
              <a:rPr lang="en-US" sz="2800" dirty="0"/>
              <a:t>Second half: TAs going over exam, giving tips</a:t>
            </a:r>
          </a:p>
          <a:p>
            <a:pPr lvl="1"/>
            <a:r>
              <a:rPr lang="en-US" sz="2800" dirty="0"/>
              <a:t>Likely recorded, we’ll update if this isn’t the case!</a:t>
            </a:r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Wednesday, March 13th 12:30 – 2:20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Coming Soon: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Seating Chart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Already up: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Guide/Resource Bank Document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</a:t>
            </a: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 Problems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dirty="0"/>
              <a:t>Wednesday March 13th from 12:30 – 2:20 PM in KNE 120/130</a:t>
            </a:r>
          </a:p>
          <a:p>
            <a:r>
              <a:rPr lang="en-US" dirty="0"/>
              <a:t>Seat assignments will be posted soon!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 on </a:t>
            </a:r>
            <a:r>
              <a:rPr lang="en-US" dirty="0" err="1"/>
              <a:t>sli.do</a:t>
            </a:r>
            <a:r>
              <a:rPr lang="en-US" dirty="0"/>
              <a:t> (cse122)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AED76-42B5-4B39-82D1-25F02CC8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59" y="4726968"/>
            <a:ext cx="1965789" cy="19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2597978" y="1242529"/>
            <a:ext cx="349802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Functional Decomposition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Third Party Libraries*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279375" y="1219200"/>
            <a:ext cx="514894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File I/O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Reference Semantics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JUnit*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5965-6CE0-4816-8BC6-5EA0B8518914}"/>
              </a:ext>
            </a:extLst>
          </p:cNvPr>
          <p:cNvSpPr txBox="1"/>
          <p:nvPr/>
        </p:nvSpPr>
        <p:spPr>
          <a:xfrm>
            <a:off x="4540927" y="3515143"/>
            <a:ext cx="337303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</a:rPr>
              <a:t>ArrayList</a:t>
            </a: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</a:rPr>
              <a:t>TreeSet</a:t>
            </a:r>
            <a:r>
              <a:rPr lang="en-US" dirty="0">
                <a:latin typeface="Verdana" charset="0"/>
              </a:rPr>
              <a:t> / </a:t>
            </a:r>
            <a:r>
              <a:rPr lang="en-US" dirty="0" err="1">
                <a:latin typeface="Verdana" charset="0"/>
              </a:rPr>
              <a:t>TreeMap</a:t>
            </a: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Interfaces for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6C39-9A07-40BE-ADDD-0B62793EFF37}"/>
              </a:ext>
            </a:extLst>
          </p:cNvPr>
          <p:cNvSpPr txBox="1"/>
          <p:nvPr/>
        </p:nvSpPr>
        <p:spPr>
          <a:xfrm>
            <a:off x="1187450" y="3502086"/>
            <a:ext cx="445935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ADTs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83B71-9724-4709-AB7F-AE2F1C44BA1A}"/>
              </a:ext>
            </a:extLst>
          </p:cNvPr>
          <p:cNvSpPr txBox="1"/>
          <p:nvPr/>
        </p:nvSpPr>
        <p:spPr>
          <a:xfrm>
            <a:off x="8140629" y="3515143"/>
            <a:ext cx="29193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Object Oriented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Instance variables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Instance methods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Abstraction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Encapsulation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Client/Implementer</a:t>
            </a: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Final Exam Resource Bank</a:t>
            </a:r>
            <a:endParaRPr lang="en-US" dirty="0"/>
          </a:p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 so Far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  <a:p>
            <a:r>
              <a:rPr lang="en-US" dirty="0"/>
              <a:t>Practice final exams</a:t>
            </a:r>
          </a:p>
          <a:p>
            <a:r>
              <a:rPr lang="en-US" dirty="0"/>
              <a:t>Practice it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31596</TotalTime>
  <Words>589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Verdana</vt:lpstr>
      <vt:lpstr>CSE 373 Summer 2020</vt:lpstr>
      <vt:lpstr>Putting It All Together (Review)</vt:lpstr>
      <vt:lpstr>Lecture Outline</vt:lpstr>
      <vt:lpstr>Announcements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Mind Maps</vt:lpstr>
      <vt:lpstr>Lecture Outline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447</cp:revision>
  <cp:lastPrinted>2022-09-27T21:33:44Z</cp:lastPrinted>
  <dcterms:created xsi:type="dcterms:W3CDTF">2020-06-13T06:27:42Z</dcterms:created>
  <dcterms:modified xsi:type="dcterms:W3CDTF">2024-03-06T18:32:41Z</dcterms:modified>
</cp:coreProperties>
</file>