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324" r:id="rId4"/>
    <p:sldId id="399" r:id="rId5"/>
    <p:sldId id="400" r:id="rId6"/>
    <p:sldId id="401" r:id="rId7"/>
    <p:sldId id="414" r:id="rId8"/>
    <p:sldId id="402" r:id="rId9"/>
    <p:sldId id="382" r:id="rId10"/>
    <p:sldId id="403" r:id="rId11"/>
    <p:sldId id="404" r:id="rId12"/>
    <p:sldId id="405" r:id="rId13"/>
    <p:sldId id="391" r:id="rId14"/>
    <p:sldId id="413" r:id="rId15"/>
    <p:sldId id="406" r:id="rId16"/>
    <p:sldId id="392" r:id="rId17"/>
    <p:sldId id="394" r:id="rId18"/>
    <p:sldId id="393" r:id="rId19"/>
    <p:sldId id="407" r:id="rId20"/>
    <p:sldId id="408" r:id="rId21"/>
    <p:sldId id="409" r:id="rId22"/>
    <p:sldId id="352" r:id="rId23"/>
    <p:sldId id="410" r:id="rId24"/>
    <p:sldId id="397" r:id="rId25"/>
    <p:sldId id="411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00"/>
            <p14:sldId id="401"/>
            <p14:sldId id="414"/>
            <p14:sldId id="402"/>
            <p14:sldId id="382"/>
            <p14:sldId id="403"/>
            <p14:sldId id="404"/>
            <p14:sldId id="405"/>
            <p14:sldId id="391"/>
            <p14:sldId id="413"/>
            <p14:sldId id="406"/>
            <p14:sldId id="392"/>
            <p14:sldId id="394"/>
            <p14:sldId id="393"/>
            <p14:sldId id="407"/>
            <p14:sldId id="408"/>
            <p14:sldId id="409"/>
            <p14:sldId id="352"/>
            <p14:sldId id="410"/>
            <p14:sldId id="397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40FF"/>
    <a:srgbClr val="F7B731"/>
    <a:srgbClr val="0FB9B1"/>
    <a:srgbClr val="54A0FF"/>
    <a:srgbClr val="FAFAFA"/>
    <a:srgbClr val="F5F5F5"/>
    <a:srgbClr val="EF5777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1361"/>
  </p:normalViewPr>
  <p:slideViewPr>
    <p:cSldViewPr snapToGrid="0" snapToObjects="1">
      <p:cViewPr varScale="1">
        <p:scale>
          <a:sx n="89" d="100"/>
          <a:sy n="89" d="100"/>
        </p:scale>
        <p:origin x="87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203368-EBF7-4B23-A35D-0C997B4BD595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CD656-623E-4DE1-BB21-92432B4A2BAC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9EEAE-73CD-4141-8E87-A2839E149A82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42162-591C-4F0D-99A1-CC75D7CC2C48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88A586-47DB-4265-A620-B5F4CFFBEE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9967" y="5706930"/>
            <a:ext cx="100775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E842C-097F-431A-B71F-F5CEA1EAFC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695" y="292572"/>
            <a:ext cx="77872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01DDF1-7C74-4651-B34D-605A9F810F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695" y="292572"/>
            <a:ext cx="77872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r4INo1zOLu530qgrdFO60?si=32f1a45e7e6540d7&amp;pt=ada3c24cefc4f0024d10675cdfbb3b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wi/syllabus/#course-grade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Encapsulation, Constructors, More Instance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Favorite flavor to pair with chocolate? </a:t>
            </a:r>
          </a:p>
          <a:p>
            <a:pPr algn="ctr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Coffee? Orange? Caramel? Strawberry? Matcha? 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6EEA2-E20D-4A62-B2D5-F71F3FED596E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instance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/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3B2921-235C-8D20-E8B2-2C7F2F80B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09" y="1982104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return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2269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11375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88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A0FF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Programming Assignment 2 (P2) due tomorrow, Thursday Feb 15</a:t>
            </a:r>
          </a:p>
          <a:p>
            <a:pPr lvl="1"/>
            <a:r>
              <a:rPr lang="en-US" sz="2800" dirty="0"/>
              <a:t>Creative Project 2 will be released on Friday, focused on OOP</a:t>
            </a:r>
          </a:p>
          <a:p>
            <a:r>
              <a:rPr lang="en-US" sz="3200" i="1" dirty="0"/>
              <a:t>Minimum</a:t>
            </a:r>
            <a:r>
              <a:rPr lang="en-US" sz="3200" dirty="0"/>
              <a:t> grade guarantees in </a:t>
            </a:r>
            <a:r>
              <a:rPr lang="en-US" sz="3200" dirty="0">
                <a:hlinkClick r:id="rId2"/>
              </a:rPr>
              <a:t>Syllabus</a:t>
            </a:r>
            <a:endParaRPr lang="en-US" sz="3200" dirty="0"/>
          </a:p>
          <a:p>
            <a:pPr lvl="1"/>
            <a:r>
              <a:rPr lang="en-US" sz="2800" dirty="0"/>
              <a:t>Minimum grade calculator tool</a:t>
            </a:r>
          </a:p>
          <a:p>
            <a:r>
              <a:rPr lang="en-US" sz="3200" dirty="0"/>
              <a:t>Quiz 1 was yesterday, we have some quiz makeups to administer then we'll be releasing grades</a:t>
            </a:r>
          </a:p>
          <a:p>
            <a:pPr lvl="1"/>
            <a:r>
              <a:rPr lang="en-US" sz="2800" dirty="0"/>
              <a:t>Grades will be released before Quiz 2</a:t>
            </a:r>
          </a:p>
          <a:p>
            <a:r>
              <a:rPr lang="en-US" sz="3200" dirty="0"/>
              <a:t>Monday, Feb 19 is a University Holiday (President's Day)</a:t>
            </a:r>
          </a:p>
          <a:p>
            <a:pPr lvl="1"/>
            <a:r>
              <a:rPr lang="en-US" sz="2800" dirty="0"/>
              <a:t>IPL will be closed that day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13094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D04CF7-1031-A6F9-C43D-B3DE1EF1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BBC992-4DC7-1BFD-984F-3CFA3829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BBC992-4DC7-1BFD-984F-3CFA3829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27" y="312717"/>
            <a:ext cx="776336" cy="76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old p </a:t>
            </a:r>
            <a:r>
              <a:rPr lang="en-US" sz="3200" i="1" dirty="0">
                <a:solidFill>
                  <a:srgbClr val="FF9300"/>
                </a:solidFill>
              </a:rPr>
              <a:t>i.e.</a:t>
            </a:r>
            <a:r>
              <a:rPr lang="en-US" sz="3200" dirty="0">
                <a:solidFill>
                  <a:srgbClr val="FF9300"/>
                </a:solidFill>
              </a:rPr>
              <a:t> (3, 100)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758024" y="27770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16309</TotalTime>
  <Words>1730</Words>
  <Application>Microsoft Office PowerPoint</Application>
  <PresentationFormat>Widescreen</PresentationFormat>
  <Paragraphs>243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What do p and p2 hold after the following code is executed?</vt:lpstr>
      <vt:lpstr>What do p and p2 hold after the following code is executed?</vt:lpstr>
      <vt:lpstr>What do p and p2 hold after the following code is executed?</vt:lpstr>
      <vt:lpstr>Lecture Outline</vt:lpstr>
      <vt:lpstr>Abstraction</vt:lpstr>
      <vt:lpstr>Client v. Implementor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Encapsulation</vt:lpstr>
      <vt:lpstr>private</vt:lpstr>
      <vt:lpstr>Accessors and Mutators</vt:lpstr>
      <vt:lpstr>Encapsulation</vt:lpstr>
      <vt:lpstr>Encapsulation</vt:lpstr>
      <vt:lpstr>Lecture Outline</vt:lpstr>
      <vt:lpstr>Constructors</vt:lpstr>
      <vt:lpstr>Constructor Syntax</vt:lpstr>
      <vt:lpstr>this keyword</vt:lpstr>
      <vt:lpstr>Constructor Syntax</vt:lpstr>
      <vt:lpstr>this keyword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335</cp:revision>
  <cp:lastPrinted>2022-09-27T21:33:44Z</cp:lastPrinted>
  <dcterms:created xsi:type="dcterms:W3CDTF">2020-06-13T06:27:42Z</dcterms:created>
  <dcterms:modified xsi:type="dcterms:W3CDTF">2024-02-14T17:22:23Z</dcterms:modified>
</cp:coreProperties>
</file>