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07" r:id="rId3"/>
    <p:sldId id="406" r:id="rId4"/>
    <p:sldId id="397" r:id="rId5"/>
    <p:sldId id="393" r:id="rId6"/>
    <p:sldId id="394" r:id="rId7"/>
    <p:sldId id="395" r:id="rId8"/>
    <p:sldId id="396" r:id="rId9"/>
    <p:sldId id="398" r:id="rId10"/>
    <p:sldId id="399" r:id="rId11"/>
    <p:sldId id="403" r:id="rId12"/>
    <p:sldId id="404" r:id="rId13"/>
    <p:sldId id="400" r:id="rId14"/>
    <p:sldId id="405" r:id="rId15"/>
    <p:sldId id="401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397"/>
            <p14:sldId id="393"/>
            <p14:sldId id="394"/>
            <p14:sldId id="395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0FB9B1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D70B5-BE81-4D84-A193-53EC767F62D2}" v="4" dt="2024-04-26T17:38:35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80" y="41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05B93B-7109-40E9-9B83-6EFFF6675B5B}"/>
              </a:ext>
            </a:extLst>
          </p:cNvPr>
          <p:cNvSpPr/>
          <p:nvPr userDrawn="1"/>
        </p:nvSpPr>
        <p:spPr>
          <a:xfrm>
            <a:off x="8267254" y="4819413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Avnon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83E919-2BFD-4D3D-B7A0-A6AE8B00CFE6}"/>
              </a:ext>
            </a:extLst>
          </p:cNvPr>
          <p:cNvSpPr/>
          <p:nvPr userDrawn="1"/>
        </p:nvSpPr>
        <p:spPr>
          <a:xfrm>
            <a:off x="728108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26C7B-A4E0-4568-85F8-AC9A5CA15FCB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8" name="Google Shape;99;p1">
            <a:extLst>
              <a:ext uri="{FF2B5EF4-FFF2-40B4-BE49-F238E27FC236}">
                <a16:creationId xmlns:a16="http://schemas.microsoft.com/office/drawing/2014/main" id="{6B782B30-0926-4461-988F-76F3076B69AF}"/>
              </a:ext>
            </a:extLst>
          </p:cNvPr>
          <p:cNvSpPr txBox="1"/>
          <p:nvPr userDrawn="1"/>
        </p:nvSpPr>
        <p:spPr>
          <a:xfrm>
            <a:off x="8197995" y="5015407"/>
            <a:ext cx="373731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Abby Williams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Chlo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</a:rPr>
              <a:t>ë Mi Cartier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Connor Sun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Cynthia Pan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Katharine Zhang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Marcus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Sanches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Rohini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Arangam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2E12B5-A606-4FA3-A0A0-01E4D0486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3009" y="5648960"/>
            <a:ext cx="1125014" cy="11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6BB85A-081E-45E6-ACE0-233E8C716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D20D0E-2596-446A-8A24-0957901264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513" y="296846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15236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Maps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form of potato?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joinRosters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</a:t>
            </a:r>
            <a:r>
              <a:rPr lang="en-US" sz="2600" dirty="0" err="1">
                <a:latin typeface="Consolas" panose="020B0609020204030204" pitchFamily="49" charset="0"/>
              </a:rPr>
              <a:t>Ayush</a:t>
            </a:r>
            <a:r>
              <a:rPr lang="en-US" sz="2600" dirty="0">
                <a:latin typeface="Consolas" panose="020B0609020204030204" pitchFamily="49" charset="0"/>
              </a:rPr>
              <a:t>=BA, Marcus=AA, Rohini=AB, Colin=AC}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Colin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Rohini AB: Sharon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Rohini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Steven - Rohini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Marcus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Ayush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and update the Set of words to only have words from the selected family.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Reminder; Quiz 1 is Thursday, July 25th</a:t>
            </a:r>
          </a:p>
          <a:p>
            <a:r>
              <a:rPr lang="en-US" sz="4000" dirty="0"/>
              <a:t>Resubmission Cycle 2 (R2) form open now</a:t>
            </a:r>
          </a:p>
          <a:p>
            <a:pPr lvl="1"/>
            <a:r>
              <a:rPr lang="en-US" sz="3200" dirty="0"/>
              <a:t>Due Tuesday, April 30 by 11:59 PM</a:t>
            </a:r>
          </a:p>
          <a:p>
            <a:pPr lvl="1"/>
            <a:r>
              <a:rPr lang="en-US" sz="3200" dirty="0"/>
              <a:t>Eligible Assignments: P0</a:t>
            </a:r>
          </a:p>
          <a:p>
            <a:pPr lvl="1"/>
            <a:r>
              <a:rPr lang="en-US" sz="4000" dirty="0"/>
              <a:t>Programming Assignment 2 (P2) released later today! 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371600"/>
            <a:ext cx="10657114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nucleotides to counts in P0!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r>
              <a:rPr lang="en-US" dirty="0"/>
              <a:t>Also called a “dictionary”</a:t>
            </a:r>
          </a:p>
          <a:p>
            <a:pPr lvl="1"/>
            <a:r>
              <a:rPr lang="en-US" sz="2000" dirty="0"/>
              <a:t>Same as Python’s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62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"Iron Maiden"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"Wasted Years"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"Foxes"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"Body Talk"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"Campus"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but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18637</TotalTime>
  <Words>1069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324</cp:revision>
  <cp:lastPrinted>2022-09-27T21:33:44Z</cp:lastPrinted>
  <dcterms:created xsi:type="dcterms:W3CDTF">2020-06-13T06:27:42Z</dcterms:created>
  <dcterms:modified xsi:type="dcterms:W3CDTF">2024-07-19T17:02:19Z</dcterms:modified>
</cp:coreProperties>
</file>