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5.xml" ContentType="application/inkml+xml"/>
  <Override PartName="/ppt/notesSlides/notesSlide11.xml" ContentType="application/vnd.openxmlformats-officedocument.presentationml.notesSlide+xml"/>
  <Override PartName="/ppt/ink/ink6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5" r:id="rId3"/>
    <p:sldId id="324" r:id="rId4"/>
    <p:sldId id="416" r:id="rId5"/>
    <p:sldId id="392" r:id="rId6"/>
    <p:sldId id="791" r:id="rId7"/>
    <p:sldId id="417" r:id="rId8"/>
    <p:sldId id="421" r:id="rId9"/>
    <p:sldId id="418" r:id="rId10"/>
    <p:sldId id="420" r:id="rId11"/>
    <p:sldId id="422" r:id="rId12"/>
    <p:sldId id="424" r:id="rId13"/>
    <p:sldId id="423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16"/>
            <p14:sldId id="392"/>
            <p14:sldId id="791"/>
            <p14:sldId id="417"/>
            <p14:sldId id="421"/>
            <p14:sldId id="418"/>
            <p14:sldId id="420"/>
            <p14:sldId id="422"/>
            <p14:sldId id="424"/>
            <p14:sldId id="423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EBD6FF"/>
    <a:srgbClr val="EF5777"/>
    <a:srgbClr val="0FB9B1"/>
    <a:srgbClr val="54A0FF"/>
    <a:srgbClr val="FAFAFA"/>
    <a:srgbClr val="F5F5F5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4" autoAdjust="0"/>
    <p:restoredTop sz="91361"/>
  </p:normalViewPr>
  <p:slideViewPr>
    <p:cSldViewPr snapToGrid="0" snapToObjects="1">
      <p:cViewPr>
        <p:scale>
          <a:sx n="66" d="100"/>
          <a:sy n="66" d="100"/>
        </p:scale>
        <p:origin x="952" y="106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1935.44006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4-08-02T17:54:08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29090 11014 696 0,'78'30'146'15,"-6"9"0"-15,-14 0-125 0,0 4-25 16,4-1-17-16,-2 5-12 0,-2-8-73 15,4-5-40-15,-11-16-99 0,1 4-209 0</inkml:trace>
  <inkml:trace contextRef="#ctx0" brushRef="#br0" timeOffset="499.88">29867 7713 241 0,'-40'23'48'0,"2"-1"-5"0,0-13-52 15,1 5-1-15,2-8-1 0,5 3 2 16,-1-9 1-16,1 0 0 0,3 8-2 15,7-8-29-15,5-7-32 0,8 2-86 16</inkml:trace>
  <inkml:trace contextRef="#ctx0" brushRef="#br0" timeOffset="1718.34">29468 7549 515 0,'6'-18'116'0,"-1"5"4"0,5 1-85 15,0 3-16-15,-10-2-6 0,10 2-4 16,-3 3-5-16,-7-2 0 0,0 8-3 15,0-9 1-15,0 9 2 0,-7-8 2 16,-6 8 0-16,-4 5 0 0,-3 5 0 16,-4 5-1-16,-8 5-1 0,-5 11-1 15,-8 2-2-15,-4 3 1 0,0 11-3 0,-14-1 1 16,-7-3 0-16,-1-1-2 0,1-1-1 16,-13-14 0-16,11 4 2 0,-6-5-1 15,-2-4 0-15,-1-6 2 0,4 2 0 16,4-4 1-16,13-2-1 0,-2 2-1 15,7-1 3-15,-6-2 0 0,-1-1-3 16,7-1 2-16,9 1-1 0,4 1 3 16,6-2 3-16,11 0 1 0,-5-4 1 0,-2 2 1 15,7-7 1-15,4 13-2 0,6-4 0 16,-5 3-2-16,10 14-2 0,0 13 0 16,3 11 3-16,7 11 1 0,-7 11 2 15,7 14 0-15,0 1 1 0,0 8 0 16,0 5-2-16,0-11-1 0,0-5-2 15,-13-7-1-15,13-11 0 0,-3-7 0 16,3-13 2-16,-12-7 0 0,12-17 3 0,-10-6 2 16,10-16 5-16,-13 6 1 0,6-6 0 15,-3-11-1-15,10-4-1 0,0-4-3 16,0-1-2-16,10-1-5 0,10 9-3 16,5 12-1-16,7 0-2 0,4 13 1 15,14 20 0-15,-5 19 1 0,17 26 0 16,-4 20 1-16,13 11 3 0,1 13 1 15,0-2-1-15,6 3 1 0,0-1-1 16,-7-18 5-16,-6-14 3 0,2-7-1 0,-7-29 2 16,0-19 3-16,-5-21 2 0,-1-14 0 15,0-12-5-15,1-30-5 0,8-10-2 16,3-23-1-16,6-10-3 0,-1-2-3 16,6 12-1-16,-1 10 1 0,13 22-1 15,7 19-2-15,6 24 0 0,14 0 1 16,4 35-2-16,3 24 1 0,8 23 1 0,16 21-2 15,-8 30 4-15,18 11-1 0,-3-2-2 16,0 9 2-16,-10-14-3 0,11-24 3 16,-19-14-1-16,-6-15 0 0,0-35 2 15,-10-11 0-15,-22-23 0 0,7-15 1 16,-9 0 0-16,-4-20 2 0,6-13-1 16,-3-7-2-16,-6-19 2 0,0-10-2 15,-5-10 2-15,0-5-3 0,-6-11-1 0,3 4 1 16,-1 12-1-16,0 4 2 0,5 5 0 15,10 16-1-15,-2 10 1 0,-7 5 0 16,14 13-2-16,-7 14 4 0,-5 12-4 16,14 9 1-16,-7 9 0 0,-14 6 1 15,9 3 1-15,-8-6 1 16,-14-21-4-16,-12 0 4 0,-4 0-1 0,-12-21 1 16,-7-14-4-16,-3-11 0 0,0-15 3 0,-2-15 0 15,-6-13-2-15,-12-14-1 0,0-9 1 16,0-14 4-16,0-10 0 0,5 3-2 15,5-7 2-15,-4-7-1 0,4-6 1 16,-8-4 0-16,-7-11-4 0,-5-2 0 16,0-4 2-16,-7 0-1 0,-16 2 0 15,0 0 0-15,-17 7-3 0,-2 9 3 16,2 26 1-16,9 28 1 0,-4 29 1 0,17 38 1 16,4 29 0-16,-2 6 3 0,-3 18 1 15,-2 13-1-15,-9 12-4 0,-10 2 0 16,-20 1-1-16,2-8 1 0,-17-12-3 15,-10-15-2-15,-6-11 2 0,-11-8 0 16,-19-17 0-16,-8-17-1 0,-2-4 2 16,-10-12 1-16,4-11 1 0,-6-6-2 15,12-5 1-15,-4-7 3 0,2 3 0 16,7 11-2-16,14 3 2 0,4 4-1 0,15 3 0 16,0 11-4-16,1 11 2 0,1 16-3 15,12 25 0-15,-2 9-2 0,-1 27 3 16,6 9 3-16,-9 13 4 0,-8 5 1 15,0 6-1-15,-10-5 2 0,-1 13-1 16,1 5-3-16,-5-2-3 0,0-7-1 16,0-3-2-16,6-7-2 0,3-2 0 15,2-9-3-15,-3-6-5 0,4-3-9 0,-12-18-11 16,1-9-15-16,-1-5-12 0,5-11-17 16,6 0-17-16,6-13-9 0,6-1-56 15,7-6-45-15,8-4-103 0,-3 4-212 16</inkml:trace>
  <inkml:trace contextRef="#ctx0" brushRef="#br0" timeOffset="3005.52">29489 8141 579 0,'20'40'117'0,"-10"4"-4"16,12 5-151-16,-5-3-79 0,-7-2-94 0,1-3-232 16</inkml:trace>
  <inkml:trace contextRef="#ctx0" brushRef="#br0" timeOffset="3271.08">29163 8506 730 0,'47'32'149'0,"0"-4"-18"0,7-3-154 0,10-6-126 16,11-4-121-16,11-10-298 0</inkml:trace>
  <inkml:trace contextRef="#ctx0" brushRef="#br0" timeOffset="3882.58">29734 8074 587 0,'0'24'124'0,"0"0"0"16,-7 3-98-16,-6 1-23 0,-7 8-6 16,-5 3-2-16,-3 4 0 0,5-2 0 0,-7-1 0 15,0-3-1-15,10 7 1 0,1-2 2 16,6 7 4-16,-4 3-1 0,17-1 0 15,-11-3-1-15,4-2-4 0,0-3-9 16,7-5-45-16,-5 0-60 0,5-6-89 16,-11-2-214-16</inkml:trace>
  <inkml:trace contextRef="#ctx0" brushRef="#br0" timeOffset="4179.38">29230 8364 597 0,'15'12'132'0,"0"2"1"0,3 0-107 16,5-5-9-16,2 1 2 0,2-5-3 15,10-5-4-15,4 7-4 0,7-7 0 16,9 0-2-16,5 10-1 0,4 3-1 15,4-4-2-15,11 7-3 0,1 7-1 16,-4-2-4-16,4 8-1 0,-6 6-2 16,-13 0-4-16,2-2-4 0,-8-3-3 0,-6-8-5 15,-9-4-5-15,-7-6-72 0,-10-4-30 16,-12-8-85-16,-13 0-187 0</inkml:trace>
  <inkml:trace contextRef="#ctx0" brushRef="#br0" timeOffset="4741.75">31128 7364 593 0,'15'0'129'0,"0"0"0"0,3 0-99 16,1 0-21-16,9-6-1 0,2 0 0 16,1-8 1-16,3-3-3 0,6 3-2 15,1 1 1-15,-3 2 1 0,-1 11-1 16,-9 0 2-16,2 0-3 0,0 12 2 16,0 14-1-16,2 8-2 0,3 9 0 15,1 10 0-15,-2 12-3 0,-6 14 0 16,-8-1 0-16,-5 8 1 0,-9-3-1 0,-6-4 0 15,0-19 1-15,0-5 0 0,0-14-1 16,-11-10 0-16,4-4-1 0,7-13 3 16,-5-2 1-16,5-12 2 0,0 0 4 15,0 0 1-15,0-8 2 0,10-3 2 16,-3-3-2-16,6-3-1 0,2-2-2 16,3-5-3-16,2 0-2 0,-1 0-2 0,6 2 0 15,-5-1-3-15,6 0-4 16,-3 1-6-16,-3 6-5 0,-5 5-6 0,2 11-11 15,-4 0-11-15,-6 6-108 0,8 14-109 16,-8 11-269-16</inkml:trace>
  <inkml:trace contextRef="#ctx0" brushRef="#br0" timeOffset="5350.98">30692 8994 593 0,'30'11'126'0,"0"-1"0"16,12 7-100-16,-2 1-18 0,1 6-5 15,6 8 2-15,9 7-3 0,-2-2 0 0,4-6 4 16,17 7 2-16,-4-8 6 0,4-3 3 16,-8-3 1-16,-3-5 3 0,-25-5 0 15,-1-14-3-15,-16 0-3 0,-12-10-5 16,-10-3-3-16,0-12-3 0,0-6-3 15,-10-8 0-15,-17-10-2 0,-3-5-1 16,-7 3 2-16,-1 0 0 0,-2 6 2 16,4 14-1-16,7 3-1 0,9 12 1 0,2 16-1 15,13 0 0-15,5 6-2 0,0 13-1 16,13 15 2-16,9 12 0 0,0 12-1 16,8 2 1-16,8 16 0 0,-3 1 2 15,-2 5-1-15,2-1 1 0,-5 6 0 16,-7 3 0-16,6 2 0 0,-6-9 0 15,5 7 0-15,-6-8-1 0,-4 5 1 16,-5 5-2-16,-6 12 2 0,-7-5-1 0,0-1 1 16,0-5-2-16,-17-13 2 0,4-15-1 15,-10-12 1-15,1-13-2 0,-4-19 0 16,-11-12-1-16,4-9 1 0,-16-9 0 16,-5-18 2-16,-3-17-2 0,10-9-1 15,-11-16-3-15,12-9-6 0,11-3-8 16,3-8-10-16,5 5-10 0,12 1-111 15,15 3-111-15,0 8-269 0</inkml:trace>
  <inkml:trace contextRef="#ctx0" brushRef="#br0" timeOffset="5944.99">31808 8636 663 0,'35'0'139'0,"-1"4"1"0,-1 3-119 16,5 1-22-16,9-8-6 0,-1 0 2 16,-4-8-2-16,8 1-1 0,-7-1 1 15,-5-4 2-15,4 12 8 0,-2 0 4 16,-12 0 1-16,2 9-1 0,-5 12-1 0,-2 18 1 16,-4 8-1-16,-4 9-3 0,-2 1-6 15,-3-1-4-15,-10-5-4 0,7-5 0 16,-7-6-2-16,0-11-2 0,-7-1 3 15,-1-8 1-15,-1-5 6 0,-2-11 4 16,-1-4 0-16,-1 0 4 0,-2-8 0 16,6-8-2-16,-4 1 2 0,8-5-2 15,-2 3 1-15,7 9 1 0,7-1-2 0,-2 1 0 16,3 8 2-16,6-10-2 0,1 3 1 16,0 7-1-16,3-8 1 0,4 8-1 15,1 0 1-15,5 0-1 0,7 0-1 16,5 7 1-16,3 9 0 0,-5 8-1 15,-1 16 1-15,-4 5 1 0,-9 6 0 16,-4 5 2-16,-5 5 2 0,-5 7 0 16,-10 5 1-16,0 3 0 0,0-7 0 15,-17-11 0-15,-6-8-2 0,-12-15-1 0,-7-5 0 16,-13 3-1-16,-5-7-7 0,-5-7-11 16,-3-4-125-16,3-15-117 0,9 0-305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1935.44006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4-08-02T17:55:17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17888 3172 625 0,'8'47'145'15,"0"1"-3"-15,2 13-49 0,2 7-106 0,5 8-15 16,6 7 0-16,7 21 7 0,3 2-2 15,-1 19 4-15,-1 11 8 0,1 6 7 16,-5-10 10-16,-7-14 9 0,-10-22 10 16,-10-27 6-16,0-25-2 0,0-24 1 15,-20-20-1-15,-9 0-5 0,-4-21-10 16,-13-22-10-16,-6-23-7 0,-8-18 1 16,0-10 1-16,9-19 1 0,-8-9 0 15,21-2 2-15,5 1 1 0,6 8 5 0,4 2 4 16,16 10 4-16,7 3-1 0,7 7 1 15,6 1 1-15,7 12-3 0,18 6-3 16,6 5-4-16,7 1-5 0,8 9 0 16,15 6 0-16,-2 6-1 0,-1 13 2 15,1 14 1-15,1 11 1 0,-6 9 1 16,-1 8 2-16,-6 7 0 0,-3 11 2 0,-11 12-3 16,1 11 0-16,-17 5 1 0,-10 6-2 15,-20 9-2-15,0 0 2 0,-15 0-2 16,-20 0-1-16,-12-4-1 0,-4-5 1 15,-11-7-3-15,-3-8 2 0,-1-15-3 16,-1-1-2-16,-4-19 2 0,-1-10-5 16,1-9-6-16,12-7-8 0,8-13-15 15,11-10-12-15,15-2-10 0,15-8-9 16,10-13-13-16,0 5-93 0,30-2-104 0,1 0-232 16</inkml:trace>
  <inkml:trace contextRef="#ctx0" brushRef="#br0" timeOffset="281.17">18941 2895 838 0,'36'46'171'0,"-12"0"-8"16,4 4-157-16,7 6-27 15,5 1 1-15,5 9-2 0,13 2-1 0,-6-8 3 16,-6-7 10-16,-3-4 6 0,-4-18 9 15,2-10 4-15,-9-12 2 0,-2-9 1 16,-9-11 0-16,8-4-3 0,-19-23 1 16,8-9-5-16,-3-17-6 0,-5-12-5 0,2-14-7 15,-2-9-7-15,-4-1-4 0,9 5-4 16,2 11-1-16,-4 9 1 0,9 15 4 16,-2 15 0-16,3 13 1 0,2 15-3 15,-3 17-23-15,8 0-83 0,3 9-100 16,-15 7-240-16</inkml:trace>
  <inkml:trace contextRef="#ctx0" brushRef="#br0" timeOffset="734.09">19734 2037 799 0,'0'30'164'0,"0"9"-10"0,10 15-147 16,-6 9-37-16,16 7-4 16,5 9 4-16,8 5-3 0,0 6 4 0,19-3 16 15,-7 1 16-15,6-5 13 0,-3-6 7 16,-8-17 0-16,-3-12 0 0,-9-9 1 16,-4-14-5-16,-3-12-6 0,1-13-5 15,3 0-7-15,1 0-2 0,4-14-1 16,0-11-3-16,7-9 0 0,9-9-1 0,6-4 1 15,13 0 2-15,3 2 1 0,7 5 3 16,-9 6 0-16,6 6 1 0,-2 8-1 16,-5 10 0-16,-7 10 1 0,0 0 2 15,-11 13-3-15,-9 12 3 0,-11 5 2 16,-6 8-1-16,-11 11-1 0,-10 7 2 16,0-8 0-16,-15 7 0 0,-6-1 0 15,-4-8-6-15,-10-3 2 0,-2 6 2 0,-1-5-6 16,-9-13 1-16,-3-7 0 0,1-7-2 15,12-17-2-15,-3 0-9 0,2-17-10 16,-6-11-3-16,3-3-5 0,-6-13-10 16,-3-1-12-16,4-3-61 0,1-5-33 15,7-11-89-15,1 3-199 0</inkml:trace>
  <inkml:trace contextRef="#ctx0" brushRef="#br0" timeOffset="905.92">20859 1801 723 0,'51'73'139'0,"-1"7"-16"0,2 6-139 16,1 9-38-16,7 9-5 0,-3-1-3 16,1-2-35-16,10-3-18 0,-1-7-1 0,-6-19 7 15,6 5 12-15,-9-8-31 0,-5-13-4 16</inkml:trace>
  <inkml:trace contextRef="#ctx0" brushRef="#br0" timeOffset="1093.38">22300 3120 862 0,'-20'-16'175'0,"-12"-11"-16"0,-5-17-161 16,-6-18-183-16,-2-5-5 0,17-3-107 15,-5-13-225-15</inkml:trace>
  <inkml:trace contextRef="#ctx0" brushRef="#br0" timeOffset="1171.49">21819 1824 523 0,'-35'-58'96'0,"3"2"-96"16,2 7-179-16,2 10-261 0</inkml:trace>
  <inkml:trace contextRef="#ctx0" brushRef="#br0" timeOffset="1249.59">21544 1731 518 0,'0'40'110'0,"0"-2"0"0,0-3-83 15,14-2-24-15,-4-7-6 0,10-4-13 16,3 0-61-16,5-6-32 0,-1-11-82 16,1 3-181-16</inkml:trace>
  <inkml:trace contextRef="#ctx0" brushRef="#br0" timeOffset="1546.4">22686 2303 822 0,'0'21'165'0,"-7"-4"-12"16,-10-1-160-16,2 1-36 0,0 1 0 15,2-2 5-15,6 7 1 0,1 8 4 0,6 3 15 16,0 15 19-16,0 4 17 0,0 12 4 16,21 4 0-16,13 10 1 0,5-5-2 15,13 4-6-15,0-8-4 0,1-6-7 16,10-4-3-16,-8-10 1 0,12-1-4 16,14-11-3-16,7-4-2 0,-13-23-5 15,7-2-7-15,-3-9-6 0,-4-16-9 16,2-12 1-16,-12-5-115 0,1 3-106 0,-9-4-268 15</inkml:trace>
  <inkml:trace contextRef="#ctx0" brushRef="#br0" timeOffset="2186.88">25683 1475 632 0,'-6'0'131'16,"-4"-6"0"-16,-10 6-108 0,1 6-21 0,3-6-2 16,-4 0-1-16,-2 0 1 0,-3 15 2 15,-10-6 3-15,-16 0 4 0,-6 3 4 16,1 2 2-16,-6 0 2 0,-6 3 2 15,3 10-4-15,-5-7 1 0,3 15-6 16,4-1-3-16,12 0 0 0,6-1 0 16,15-1-1-16,10-3 3 0,8-3 0 15,12 0 0-15,15 2 0 0,13 6 1 0,17 0-4 16,10 3 1-16,17 6-2 0,4 0 0 16,3-6-1-16,12-3 1 0,11 4-1 15,-9-4 2-15,0 6 2 0,8 11-4 16,-9 2 0-16,-11-3 0 0,11 2-1 15,-16-1 0-15,-14-3-3 0,-11-2-1 16,-9 2 1-16,-24 7-1 0,-18-10 1 16,0 5-1-16,-3 8-1 0,-29-3 2 15,-16-2-2-15,-17-4 1 0,-16-10 2 0,-1-9 0 16,-8-9-1-16,1-7 2 0,-6-14-1 16,-2 0 1-16,-1 0 0 0,5-18 0 15,-4-8-3-15,28-7-3 0,4-3-1 16,13-14-6-16,21-4-11 0,19-5-14 15,12-1-14-15,0-7-66 0,30 14-49 16,21-3-107-16,1 1-229 0</inkml:trace>
  <inkml:trace contextRef="#ctx0" brushRef="#br0" timeOffset="2468.06">26327 1706 836 0,'0'26'169'0,"0"7"-10"0,0 6-164 15,-8 0-22-15,8 7-1 0,0 10 1 16,-7 6 1-16,7 7 2 0,7 19 11 16,1 8 16-16,-1 10 11 0,6 5 3 15,4 6 1-15,4-9 1 0,-2-2-3 16,1-15-1-16,-6-15-7 0,-2-8-11 15,-2-23-10-15,0-12-9 0,0-12-12 16,5-21-7-16,-5 0-7 0,3 0-5 0,6-19 2 16,-1-7-96-16,0-5-94 0,6-7-230 15</inkml:trace>
  <inkml:trace contextRef="#ctx0" brushRef="#br0" timeOffset="2671.17">26603 2422 686 0,'-40'5'150'0,"-11"9"1"16,-11 0-119-16,-9 6-17 0,-1 1-6 15,-4 3-5-15,2-5-8 0,13 2-9 16,9-1-7-16,7-5-3 0,2-6 0 16,15 1 3-16,3-10 2 0,5 0 3 15,5-10 6-15,5 0 2 0,10-5-4 16,0-5-7-16,0-4-111 0,10-6-105 0,3-5-269 15</inkml:trace>
  <inkml:trace contextRef="#ctx0" brushRef="#br0" timeOffset="2952.32">27007 2967 690 0,'30'51'144'0,"-15"-11"-1"0,-8-11-121 0,-7-5-24 16,0-9-3-16,-7-15-1 0,2 0 1 16,0-6 0-16,-5-17 1 0,4-5 5 15,6-13 3-15,0-9 0 0,0-4 3 16,0-5 0-16,16-1 0 0,-6 6 0 16,12 5-2-16,0 5-8 0,11 4-5 0,3-4-11 15,19 15-9-15,2 6-13 0,-2 23-14 16,3 0-10-16,4 0-2 0,-11 27 1 15,9 3 3-15,2 9 1 0,-1-5-6 16,-4 6-21-16,-7-4 9 0,0-6-37 16,-12-6-66-16</inkml:trace>
  <inkml:trace contextRef="#ctx0" brushRef="#br0" timeOffset="3030.43">27957 2831 231 0,'0'-6'111'0,"-15"-11"-25"0,-1-4-10 16,-4-5-49-16,-12-13-51 0,2-4-49 15,5 1-73-15,-11-10-142 0</inkml:trace>
  <inkml:trace contextRef="#ctx0" brushRef="#br0" timeOffset="3889.6">27210 2048 697 0,'7'48'152'0,"3"-1"0"15,0-1-99-15,10-2-56 0,-5 6-13 16,7-6-2-16,3-5-4 0,4 3-2 15,-2-9 1-15,8-5 2 0,0-8 8 16,12 0 6-16,-3-9 0 0,5 3 6 0,-4-7 2 16,1 2 0-16,-1 0-1 0,3-3-5 15,2 8-6-15,2 1-1 0,-7-1-2 16,-4 6 1-16,1 1 1 0,-6-3 4 16,1 3 10-16,1-2 11 0,-1 2 12 15,-2-2 5-15,-8-4 5 0,-4-4 4 16,-7-2 0-16,-2-9-2 0,-3 0-4 15,3 0-11-15,1 0-4 0,-2-15-4 16,-3-4-6-16,5-2-3 0,-2 1-1 0,6 0-4 16,0-4 3-16,11 10-1 0,-8 3-4 15,8 5 2-15,5 6-1 0,-3-7-4 16,4 7 0-16,7 12-4 0,-1-1-3 16,0 0-2-16,1 2-6 0,-5 4-5 15,-10-4-3-15,-6-3-5 0,-4-10-6 16,-4 0-4-16,-4 0-10 0,-4-11-19 15,4-3-16-15,-10-11-13 0,0 0 0 0,0-2 10 16,5 2 23-16,-5 5 34 0,0 0 43 16,0 4 32-16,0 6 25 0,0 0 12 15,0 5 2-15,0 5-12 0,0 8-18 16,0 5-17-16,5 0-7 0,-5 4-3 16,0 1-1-16,0-6 1 0,0 2 4 15,0 6 1-15,0 1 3 0,0 6 2 16,0-5-1-16,0 6-3 0,7-4-3 0,0 0-4 15,4-4-5-15,1-1-4 0,13-11-2 16,-4-8-5-16,9 0-2 0,5 0 2 16,5 0-5-16,0-17 0 0,12 0 1 15,-4-3-2-15,3-6 3 0,-1-5-2 16,2-3-2-16,-15-14 1 0,-2-2 0 16,-16 3 0-16,-4-5 0 0,-15 3 0 15,0-1-2-15,-11 11 2 0,-3 9 2 0,-5 21-2 16,-1 9 2-16,0 13 5 0,8 30 1 15,12 4 3-15,0 19 1 0,0 11-3 16,25 8 3-16,12 3-3 0,14 25-5 16,11 15 4-16,3 15-1 0,3 11 3 15,10 3 4-15,-3 0 2 0,-10-9 0 16,-4-10 3-16,-8 1-6 0,-8 5-1 16,-20-6-3-16,-8 0-5 0,-17 9-2 0,0 2-2 15,0-12-2-15,-27 2 0 0,-4-14-1 16,-14-26-1-16,-20-27 2 0,-3-28-1 15,-24-34 1-15,-11-10-1 0,-5-10 1 16,1-23 3-16,-1-18-1 0,12-19 1 16,9-13 1-16,11-5 0 0,11-11 0 15,13-8-6-15,16 21-11 0,9-7-14 16,14 6-18-16,13 8-17 0,0 15-58 0,0 0-66 16,10 7-113-16,-10 3-240 0</inkml:trace>
  <inkml:trace contextRef="#ctx0" brushRef="#br0" timeOffset="4377.85">24426 4434 833 0,'0'58'174'16,"0"2"-7"-16,0 20-145 0,0 7-64 15,0 12-13-15,-9 15 3 0,9 9 1 16,0-5 2-16,15-4 9 0,-6-2 18 16,7-9 22-16,4-4 10 0,-8-14-2 0,-2-4 3 15,-2-12-4-15,-1-20-9 0,8-7-9 16,-4-17-11-16,8-15-112 0,1-10-107 16,-4-9-270-16</inkml:trace>
  <inkml:trace contextRef="#ctx0" brushRef="#br0" timeOffset="4580.93">24728 5356 726 0,'-56'26'151'0,"-22"-3"-2"0,-9 2-134 15,-9-6-32-15,-8 1-6 0,13-10-4 16,1-4-6-16,2-6-5 0,8 0-3 15,12 0 6-15,11 0 9 0,12-10 6 0,20 4 1 16,14 6-41-16,11-10-53 0,0 2-79 16,15 1-205-16</inkml:trace>
  <inkml:trace contextRef="#ctx0" brushRef="#br0" timeOffset="4987.09">25505 5433 581 0,'-10'0'131'16,"-16"0"2"-16,-11-12-61 0,-8 12-65 16,0-10-10-16,2 10 1 0,10 0 2 15,-4 0-1-15,0 9-1 0,-4 1 4 0,4 20 3 16,-1 15 1-16,21 16 0 0,7 4 1 15,10 11-1-15,15-1 1 0,5-3-2 16,17-7-4-16,15-1 1 0,-8-6 1 16,8-18-2-16,11-5 2 0,2-10 1 15,0-15-1-15,3-10 2 0,-6 0-1 16,-1 0-1-16,-16-16-1 0,2-8 1 16,-2-5-3-16,-19-6 2 0,-6-4 1 0,-10-5 3 15,-10-1 3-15,-8-4 2 0,-14 3-1 16,-8-2 1-16,-8 6 1 0,-13-1-5 15,-1 4-1-15,-6-6-6 0,-2 4-8 16,2 4-12-16,-2 2-5 0,13 4-3 16,6 9-3-16,16-5-5 0,8 4-7 15,7-3-17-15,10-1-57 0,0 4-11 16,0-4-80-16,15-3-159 0</inkml:trace>
  <inkml:trace contextRef="#ctx0" brushRef="#br0" timeOffset="5471.35">26838 4266 685 0,'-10'16'139'0,"-20"8"-1"15,-7-6-126-15,-13-2-18 0,-6-2-1 16,-2-2-1-16,-6-12 3 0,-17 0 0 15,-7 0 3-15,-1 0 8 0,3-9 3 16,-7 1 2-16,8 2 0 0,15 6 3 16,12 0-2-16,13 10 0 0,17-10-2 15,28 25-5-15,0 0 0 0,6 2 0 0,21 7-5 16,21 9-1-16,20 6 0 0,9 11-2 16,9 3-1-16,18 7 1 0,-10-1-1 15,6 0 2-15,2-3 2 0,4 6 0 16,2-2 0-16,0 2 2 0,-6 0 1 15,-6-7 1-15,-14-9 0 0,-14-5 1 16,-16 1-2-16,-7-2 2 0,-22 5-3 16,-13-4-1-16,-10-2-2 0,-13 0-1 0,-22-2 2 15,-17-5 2-15,-11 1 0 0,-15-3 3 16,-17-11 5-16,-2-15 2 0,-6-7 1 16,-3-7-1-16,-1-7 1 0,-1-7 0 15,7-7-3-15,2-10-5 0,-2-11 0 16,8-3-4-16,21-3-2 0,12-2-9 15,12-9-10-15,18 7-7 0,20 1-4 16,10-4-7-16,0 11-10 0,10 4-56 0,20 2-51 16,13 0-93-16,12 4-222 0</inkml:trace>
  <inkml:trace contextRef="#ctx0" brushRef="#br0" timeOffset="5705.81">27625 4641 883 0,'0'34'179'16,"0"9"-12"-16,0 3-180 0,0 4-27 0,0 7-6 0,-7 12-3 16,7 3 1-16,0 16 2 0,10 5 16 15,2 2 25-15,-6-1 13 0,-6 7 5 16,10-10 5-16,-10-3-1 0,0-5-1 15,0-14-6-15,0-9-14 0,0-11-16 0,0-14-11 16,0-14-59-16,0-4-59 0,10-17-107 16,-10-17-228-16</inkml:trace>
  <inkml:trace contextRef="#ctx0" brushRef="#br0" timeOffset="5924.36">27563 5209 810 0,'-50'23'170'0,"-5"-6"0"15,-8 1-144 1,-4-4-35-16,6 5-12 0,1-3-11 0,8 4-8 0,11-6-3 16,11 2-3-16,13-5 5 0,9-6 10 0,1-5 9 15,7 0 11-15,0 0 8 0,10 0-5 16,5-5-44-16,12-6-72 0,3-5-101 15,11 2-243-15</inkml:trace>
  <inkml:trace contextRef="#ctx0" brushRef="#br0" timeOffset="6408.62">28228 6184 634 0,'22'40'170'0,"-10"-7"1"16,-12-17-6-1,0-16-133-15,0 0-21 0,-14-8-5 0,-2-9-7 0,6-13 0 16,0-4 2-16,-3-9-2 0,1-4 3 16,12-6 2-16,-10-9-3 0,10-5 1 15,0-1 0-15,0-1-1 0,10-3 1 16,0 5-5-16,2 10-11 0,-1 10-10 0,4 5-5 16,0 20-8-16,3 10-6 0,4 12-5 15,5-7-1-15,9 7 7 0,6 7 11 16,6 6 1-16,4 8 0 0,8 13-6 15,-4 10-10-15,6 0 4 0,-1 5 11 16,-11 2 15-16,-7 2 17 0,-4-2 15 16,-8 1 18-16,-4-1 21 0,-2 2 9 15,-7-13-7-15,-10-7-14 0,-8-13-11 0,0-13-12 16,-18-7-6-16,0-15-13 0,-5-15-18 16,-1-15-13-16,4-10-16 0,0-13-17 15,-5-5 4-15,-1-14 1 0,-11 1 9 16,4 2 13-16,1 6 15 0,1 7 18 15,-6 9 17-15,2 1-1 0,-6 2-1 16,4 12-1-16,7 7-3 0,5 10-6 16,-2 10 0-16,7 20-2 0,-1-9 5 0,-6 9 0 15,11 13-1-15,-6 6 1 0,7 5 1 16,2 5 1-16,13-3-1 0,0-7-3 16,0 6 0-16,11 4 0 0,6-8-5 15,5 3-36-15,3 1-63 0,9-9-83 16,1 0-205-16</inkml:trace>
  <inkml:trace contextRef="#ctx0" brushRef="#br0" timeOffset="6705.44">29130 6022 662 0,'20'35'140'15,"-7"-2"0"-15,-1-17-114 0,-4-6-22 16,2-10-8-16,0-5-2 0,0-12-2 15,0-2-2-15,2-14-2 0,3-1 4 0,-5-2 0 16,5-1 3-16,1-1 1 0,-6 0 1 16,4-1 3-16,2 5 1 0,-2 3-2 15,-3-2-1-15,11 10-1 0,-7 1-3 16,8 2 0-16,-1-1 0 0,8 4-8 16,1 5-4-16,-1 12 0 0,9 0-1 15,1 6 2-15,1 15 3 0,-11 7-1 16,5 2 6-16,-3 3 7 0,4 2 1 0,4 15 2 15,2 2-4-15,1 4-49 0,2-1-56 16,-8-6-84-16,-8-7-208 0</inkml:trace>
  <inkml:trace contextRef="#ctx0" brushRef="#br0" timeOffset="7189.69">30122 5617 681 0,'0'29'138'0,"-7"-4"-1"0,0 3-128 16,-8-1-15-16,4 2-4 0,4 1 0 16,0 4-2-16,7-3 2 0,0 4 2 0,0-8 2 15,0-8 6-15,7-11 7 0,-7-8 1 16,13 0-1-16,-3-20 2 0,0-5-3 15,4-10-2-15,-3-8-8 0,1-1-4 16,-2-11 0-16,-5 0 0 0,-5-3 0 16,0 8 1-16,0 9 4 0,10 17 3 15,-10 16 2-15,11 8-1 0,9 24 2 16,2 24-1-16,6 16 0 0,14 20 0 16,10 24 2-16,2 5-1 0,13 6 2 0,-4 6 0 15,0 8-1-15,-3 4-1 0,0 0 1 16,-17-3 2-16,9-1 2 0,-10-15 1 15,-11-13 1-15,-23-18 0 0,-8-15 1 16,0-10 1-16,-29-2-5 0,-16-11 0 16,-14-5-2-16,-5-7 1 0,-16-5 2 15,-10-7 2-15,-5-6 2 0,-16-4 1 16,4-10-2-16,-8-5 0 0,2 0-2 0,10-24-2 16,5-4-4-16,1-9-1 0,16-20-9 15,26-8-1-15,5-6-6 0,25-17-7 16,25-2-7-16,0-7-12 0,8-11-67 15,14-4-47-15,23-9-102 0,7-5-224 16</inkml:trace>
  <inkml:trace contextRef="#ctx0" brushRef="#br0" timeOffset="7502.12">31103 4191 680 0,'-22'45'143'0,"-7"-2"-3"16,-1 8-118-16,3 7-41 0,2 4-1 15,5 17 1-15,7 15-3 0,3 21 2 16,10 18 6-16,0 18 13 0,0 6 13 15,10 10 6-15,10-10 0 0,1-7 3 16,9-9-1-16,2-12-3 0,8-19-7 0,5-18-11 16,1-19-13-16,1-17-6 0,4-22-7 15,6-10-7-15,-2-24-29 0,1 0-77 16,3-13-93-16,-1-13-221 0</inkml:trace>
  <inkml:trace contextRef="#ctx0" brushRef="#br0" timeOffset="7783.33">31928 4088 932 0,'42'61'187'0,"1"11"-14"0,12 8-194 0,10 3-25 15,8 2-1-15,9 2-2 0,-3 7 2 16,5 5 3-16,4 4 15 0,-13 20 27 16,-2 6 16-16,3-1 5 0,-19 12 2 15,-17 8 3-15,-12 13-4 0,-23 7-1 16,-5 5-7-16,-15-10-15 0,-25-11-14 16,-16-23-14-16,-39-21-17 0,-23-14-81 15,-30-26-35-15,-24-19-106 0,-34-32-204 0</inkml:trace>
  <inkml:trace contextRef="#ctx0" brushRef="#br0" timeOffset="15235.44">4144 6908 328 0,'23'15'88'0,"3"-3"2"16,-1 1-36-16,-5-5-17 0,4 0-8 15,-1-3-4-15,-1 4-1 0,-1-3-5 0,-6 0-1 16,7 2-3-16,-1-8-3 0,3 5 1 15,6-5-6-15,6 10 6 0,2-10 5 16,4 0-1-16,3 0-1 0,-2 0 0 16,4 9-2-16,-2-2 1 0,0 1-5 15,0-3-4-15,3 1 1 0,-8-6-1 16,11 9 2-16,1-9-1 0,8 0-1 16,6 0-4-16,1 0 0 0,-6-6 0 0,3-3 2 15,-11 4 0-15,-2-3-2 0,1 0 1 16,5-4 1-16,-4-3 0 0,7-2-2 15,0-2 0-15,6 6 0 0,11 3 0 16,1 4 1-16,-2 0-2 0,1-7 3 16,9 3 0-16,-9-6-2 0,-1 2 1 15,11-1 2-15,4 0-2 0,-2-1 0 16,2 3 1-16,11-1-3 0,-9 2 3 0,-7-7 0 16,7 4 0-16,4-3 2 0,-6 1 0 15,11 0 0-15,4 4 3 0,2 3-2 16,6-2 1-16,2 4 0 0,2-4-2 15,0 6-1-15,4-9-2 0,-1 2 0 16,2 2-2-16,10 0-1 0,0-3 0 16,7-1 1-16,3-1 0 0,4-4-1 15,-8 2-1-15,9 2 2 0,0 2 1 0,5-1-1 16,-4 2 0-16,14 3-2 0,-12 3 2 16,15 7 0-16,-3-5 4 0,4 5-5 15,-4 0 3-15,6 0 2 0,-6 12-1 16,0-2 1-16,10-2 3 0,-9 3-5 15,5-2 3-15,-1-4-2 0,-3-5-3 16,1 0 4-16,-6 0-1 0,-4 0-1 16,4 0 4-16,-5 0-2 0,-1 0 2 0,-4-13-1 15,-3 6-1-15,2-6 0 0,-9-2-2 16,3 3-3-16,5 3 2 0,-3-1 0 16,-4 0-2-16,7 2 1 0,-8 2 0 15,1 0 1-15,6-1 0 0,-2 0 0 16,3 1 0-16,5-2-1 0,-5-1 0 15,0 2 1-15,0 7-4 0,2-10 2 16,-4 5 1-16,-6-3-3 0,1 1 4 0,-8-2 0 16,0 9-4-16,0-5 4 0,-6 5 0 15,3-6-4-15,-7 6 2 0,3 0 1 16,-8 0-2-16,-3 0 3 0,-2-8 1 16,7 8-1-16,-4 0 3 0,7 0 3 15,-1 0-4-15,3 8 5 0,3-8 0 16,3 6-3-16,2-6 0 0,5 5 2 15,-8-5-5-15,11 9 2 0,-7 1-1 0,5 0-4 16,-6 0 4-16,7 1-2 0,-7 2-3 16,0-4 3-16,-5-1-4 0,-11 1-10 15,1 0-17-15,-22 1-25 0,6-4-127 16,-11-6-142-16,-9 0-343 0</inkml:trace>
  <inkml:trace contextRef="#ctx0" brushRef="#br0" timeOffset="60203.94">11496 10402 444 0,'0'9'92'0,"7"1"-2"0,3-1-95 15,-10-9-40-15,13 10-13 0,-13-10-3 16,10 5 0-16,-10-10 4 0,0 5 11 15,-5 0 33-15,5 0 41 0,0 0 26 16,0 0 9-16,0 0 5 0,9 5-1 0,-9-5-9 16,0 11-10-16,8-2-17 0,-1 0-13 15,-1-3-5-15,6-6-5 0,6 0-1 16,-1 10-1-16,6-10-2 0,7 0-4 16,3 0 3-16,1 0-1 0,2-10 0 15,-1 10 1-15,-2-10 0 0,4 4-2 16,-2-3 3-16,12 2 1 0,1 0-1 15,2 0 1-15,-5-2 0 0,3 2 0 0,-3 7 2 16,3 0-1-16,4 0-2 0,6 0 0 16,-5 0-1-16,5 7 0 0,-4-1 1 15,-3-6 0-15,4 10-3 0,-7-10 3 16,7 9-2-16,-5-3 0 0,7-6-1 16,-1 0 1-16,1 8-2 0,4-8 1 15,-1 0 1-15,-3 0 0 0,9 0 1 16,-6-12 1-16,-2 12-2 0,9-12 3 0,-1 12-1 15,-6 0-2-15,2 0 2 0,4 0-1 16,6 10-3-16,1-10 1 0,-3 10 0 16,2-5-1-16,1 4 1 0,-7-1 1 15,-6 1-4-15,10-1 4 0,0-3-1 16,0 5-1-16,-4-3 0 0,1 2 2 16,-7 0-4-16,3-9 3 0,-3 0 0 15,-9 5-1-15,1-5 1 0,-2-5 0 0,-12 5-3 16,0 0 3-16,-1 5 0 0,0-5-2 15,-1 0 2-15,3 10 0 0,-5-10 1 16,-2 9 4-16,8-4 0 0,0 1-1 16,-7 1 3-16,2 2-2 0,8-2-1 15,-13-1 0-15,7-6-2 0,1 10-3 16,-1-10 2-16,-7 11-1 0,6-3-1 16,1-8 2-16,0 0-2 0,7 0-1 0,-7 0 2 15,1-8 0-15,-1 2-2 0,-5-4 2 16,-3 1-2-16,6 9 2 0,9-6-1 15,1-3 1-15,6 2-2 0,-1 0 1 16,7-5 1-16,2 0-2 0,5 6 0 16,6 0 2-16,-7 6-3 0,17 0 3 15,-2 0 0-15,-7 0-2 0,11 6 3 16,4-6-2-16,-9 14 0 0,9-14 2 0,-7 9-2 16,2-9-1-16,-16 0 2 0,0-8-1 15,-5-1 0-15,5-2-1 0,-4 11 1 16,6-6-1-16,-1 6 1 0,-1 0 0 15,3 0-2-15,-1 10 4 0,9-10-2 16,1 0-1-16,-1 9 2 0,6-9 0 16,1 0-3-16,2 15 3 0,5-10-1 15,0 4-1-15,6 2 0 0,7 5 2 16,-6-1-3-16,6-1 4 0,-2 0-2 0,-16-7-1 16,2 1 2-16,-2-8 1 0,-4 0-4 15,-4 0 3-15,-8 0-1 0,10-8 0 16,-18-4 1-16,1 2 2 0,1-7-1 15,10 5 3-15,-11-3 1 0,9 1 0 16,-9-5 2-16,9 3 0 0,-1-7-2 16,3 6 2-16,7-3 1 0,12 6 0 0,-2 1 1 15,4 5-2-15,10-1 1 0,5 9 0 16,-11-13-3-16,21 5-2 0,-3-1-2 16,-3 9-1-16,14-5 1 0,-3 5-2 15,-4 0-1-15,-2-8 2 0,5 8 0 16,-5 8 0-16,-6-8-1 0,1 0 1 15,4-12 0-15,-14 5-2 0,3-2 1 16,-3-1 0-16,5 1 0 0,-1-2 1 16,1 11-2-16,10-10 0 0,2 10 3 0,0 0-2 15,6 0-2-15,12 0 2 0,-10 6 0 16,5 3-1-16,5 2 1 0,-5-11-2 16,-11 8 2-16,6-8 1 0,-12 0-1 15,8 0-2-15,-11-17 1 0,-2 9 0 16,4-2-1-16,-4-2-3 0,-9 1-4 15,-4 1-6-15,-6-6-7 0,-4 6-11 16,2 0-118-16,-11-4-115 0,-10 4-287 0</inkml:trace>
  <inkml:trace contextRef="#ctx0" brushRef="#br0" timeOffset="68462.98">16090 6570 607 0,'8'0'126'0,"10"0"-1"16,2 0-111-16,12 0-11 0,9 9-3 15,9-9 1-15,5 10-1 0,13-10-2 16,-3 11 4-16,7-1 2 0,-1 2 5 0,1 0 4 15,-1-2 1-15,-2 6-1 0,-5-7 3 16,5 1-4-16,-3 2-2 0,1-1-4 16,-7 0-2-16,1 1-4 0,-4-1 1 15,-6 0 0-15,4 3-1 0,2 2 2 16,-6 4-2-16,-12 4-1 0,-1-1 2 16,-12-1-1-16,3 1-1 0,1 3 1 15,0 3-1-15,1 5 0 0,-4-3 2 16,4 2-1-16,-9 1-2 0,-4 0 3 0,-4-2-2 15,-3 2-1-15,-11 4 3 0,0-8-2 16,0 6 0-16,-20 1 2 0,5 1-1 16,-5 0-2-16,-5 2 3 0,-1-7 0 15,-1 1-1-15,-3 1 2 0,5 2-2 16,0 5 0-16,2 7 2 0,3-4-1 16,10-1-1-16,3 8 1 0,7 0-1 0,0-5-1 15,0 5 1-15,17 2 1 0,5-1-2 16,8 3 3-16,-4 7-3 0,-1 11 1 15,-8 0 1-15,-17 4 0 0,0 2-2 16,-10-6 1-16,-12 4 0 0,-14-8-1 16,-9-6 0-16,-13-4 2 0,-17-11 0 15,-7-10 4-15,-26-13 2 0,2 3 0 16,-6-11 3-16,-11-7-1 0,3-1-3 16,-6-5 1-16,-1 2-2 0,-1-7-3 0,10 0-1 15,-10 10-1-15,27-10 1 0,2 9 0 16,15-9 0-16,17 12-5 0,24-12-2 15,11 8-8-15,9-8-10 0,23 0-8 16,0 0-117-16,0-8-117 0,5-1-283 16</inkml:trace>
  <inkml:trace contextRef="#ctx0" brushRef="#br0" timeOffset="69119.1">19496 7244 628 0,'-6'6'130'0,"-3"0"0"0,1 2-110 16,-7-2-18-16,2 4-1 0,-2-2 1 15,2 4-2-15,3-2 1 0,-4 1-1 16,-1 2 4-16,-3-3 4 0,-4 9 4 0,1-4 0 16,-14 9 2-16,2-7 0 0,-9 4 0 15,-3-4-6-15,-1-4-2 0,11-3-2 16,6 1-4-16,13-1 0 0,9 0 0 16,7 1 2-16,0 3 3 0,0-5 2 15,0 2-2-15,13-6 3 0,11 6 2 16,12-4-3-16,11 1 0 0,11 1-5 15,2 4 0-15,3-5 1 0,-6 1-2 0,8 4-2 16,3-1 2-16,5 9-2 0,7 6 3 16,-5 3-1-16,-10 0-1 0,-6 8 1 15,-20-8 1-15,-4 0-3 0,-19 4 1 16,-7-4 1-16,-9 4-2 0,-9-3-1 16,-4 7 2-16,-17-4 0 0,-15-3 2 15,-8-1-1-15,-9 0 1 0,-14-3-3 16,-6-3 5-16,1-6-3 0,3-6-1 0,-7-12 1 15,3 0 0-15,-1 0-2 0,12-12 2 16,-1-3 0-16,10 0-2 0,14-1-7 16,15 2-9-16,8 3-14 0,20-1-10 15,5 4-73-15,7 0-42 0,21 1-99 16,8 2-205-16</inkml:trace>
  <inkml:trace contextRef="#ctx0" brushRef="#br0" timeOffset="69650.19">20747 7518 569 0,'0'-7'116'0,"-16"2"1"15,-6 5-104-15,-9-9-14 0,-6 3 1 16,2 0 3-16,-8-2-1 0,-2 8 3 16,12-6 5-16,-1 6 1 0,-4 0 3 15,10 9 1-15,11 3 0 0,-3 4-1 16,10 11-2-16,10 4-4 0,0 16-3 16,10 0-1-16,4 8-1 0,9 2-2 0,7-3 2 15,5-7-1-15,-5-5-1 0,8-5 1 16,3-8 1-16,6 3 5 0,5-9 4 15,6 3 3-15,-13-10 3 0,1-1 3 16,-2-15 5-16,-6 0-5 0,-2 0-3 16,-1-13-4-16,-20-3-4 0,-15-6-3 15,0-1-3-15,-5-10-6 0,-21-1 2 16,-4-1 1-16,-3-1-3 0,3 0 2 0,8 7 1 16,4 2-2-16,6 9 2 0,12 5 2 15,0 13-4-15,0 0 2 0,15 8 2 16,15 13-5-16,15 8 4 0,13 11-2 15,9-4-1-15,12 6 2 0,-4-1 1 16,0-3-4-16,5-3 2 0,0-1 0 16,-4-5-1-16,-4 1 1 0,-9-2 1 15,-11-5-3-15,-17-4-1 0,-7 0-10 0,-10-11-11 16,-4-8-12-16,-6 0-7 0,-1-16-118 16,-7 1-120-16,0-9-281 0</inkml:trace>
  <inkml:trace contextRef="#ctx0" brushRef="#br0" timeOffset="70243.78">21885 7857 669 0,'24'22'137'0,"-1"0"0"0,-1 6-129 15,-7-8-20-15,4 10-5 0,11 15 2 16,9-5 0-16,4 3-1 0,4 2 2 0,-4 4 9 16,-5-9 8-16,-5-1 8 0,-8-7 1 15,-1-4 0-15,-11-17 4 0,-13-2 0 16,0-9-3-16,0 0-3 0,0-6-4 16,-13-12 0-16,3-6-2 0,-5-6-2 15,0-12-2-15,3 2 1 0,-5-8 1 16,9-2-2-16,8 2 1 0,-5 0 0 15,10-3-2-15,-5 3 2 0,17-3 0 0,4 6-3 16,-1-3 0-16,5 21-1 0,12 0 0 16,4 27 1-16,8 0 0 0,7 14-2 15,-4 9 4-15,-1 12 3 0,-4-1-1 16,4-7 2-16,-1 6-1 0,-5 3-1 16,-8-3 2-16,-5-2-1 0,-11 0-3 15,-8-5 1-15,-3-4-1 0,-3-2-1 16,1-9 2-16,-8-4 0 0,0-7-1 15,0 0 3-15,0 0-1 0,0-14-1 0,-15-6 2 16,7-2 0-16,1-10-2 0,1-4 1 16,-3-7-2-16,-5-13-2 0,-1-7 0 15,-2-1-1-15,5 0-2 0,2 5 2 16,10 19-1-16,0 10-1 0,0 17 3 16,17 13 1-16,5 10-1 0,6 14 2 15,10 19 0-15,12 13 1 0,12 11 2 0,4 1 0 16,-1-3-2-16,-3-9 2 0,1-3 0 15,-8-6-2-15,-7-8 0 0,-8-6 0 16,-5-11-1-16,-10-4 1 0,-14-9-1 16,-7-9-3-16,-4 0-8 0,0 0-9 15,0-9-7-15,0-6-113 0,0-10-112 16,-4 2-278-16</inkml:trace>
  <inkml:trace contextRef="#ctx0" brushRef="#br0" timeOffset="70618.71">23936 7930 744 0,'20'-9'153'0,"-10"-9"-4"16,0-4-149-16,-10-3-26 0,0-13-7 15,0-3-2-15,0 0 1 0,0-6 0 16,0 2 7-16,-10 11 13 0,10 7 19 15,-8 4 10-15,-5 8 2 0,-2 1 1 16,0 5 1-16,-8 2-4 0,-6 7-3 16,6-7-5-16,-2 7-4 0,-2 0-1 15,6 7-1-15,-1 0-2 0,7 10 2 0,0 4-2 16,7 10 2-16,8 8 2 0,8 14 3 16,14 7-1-16,6 4 3 0,10 4-1 15,14-3 0-15,8-2-2 0,6-8 1 16,16 6-4-16,6 1 0 0,-1-2-1 15,-11-2 0-15,6-6 2 0,-4-6 1 16,-8-10-5-16,-4-6 3 0,-4-6-4 16,-12-15-7-16,-9-9-8 0,-9 0-11 15,-9-23-62-15,-5-5-54 0,-18-9-106 0,0-7-228 16</inkml:trace>
  <inkml:trace contextRef="#ctx0" brushRef="#br0" timeOffset="71227.94">25868 7260 681 0,'10'9'151'15,"10"8"-2"-15,-5 10-90 0,13 8-50 16,10 11-11-16,14 6 1 0,3 8 1 15,13 14-5-15,14 14 4 0,-1-2-2 0,11 22 2 16,4-2 2-16,-3-4 0 0,-6-5 1 16,-2-4 2-16,-17-19 0 0,-17-7-2 15,-9-14 0-15,-25-10 1 0,-11-6-2 16,-6-14-1-16,0-12 2 0,-21-11-1 16,-8 0 2-16,4-21-1 0,-6-9-1 15,1-8 3-15,0-3 0 0,3 4-5 16,-4-9 2-16,6 0 1 0,-2-2-2 0,7 0 1 15,7 7 1-15,13 1-3 0,0 10 4 16,0 8 0-16,0 4-4 0,21 2 3 16,-2 10 1-16,1 6-6 0,5 0 4 15,8 0-1-15,-5 15-2 0,10 4 4 16,-1 5-3-16,1 13 0 0,-9 5 2 16,4 11-1-16,-15-3-2 0,-1 6 2 15,-17-2-1-15,0 4 0 0,0 0 0 0,0 2 1 16,-17 3-1-16,-6-15 1 0,-4-9 1 15,-11-10-3-15,1-12-3 0,-9-17-13 16,4 0-11-16,7 0 10 0,4-31-134 16,1-7-124-16,5-16-299 0</inkml:trace>
  <inkml:trace contextRef="#ctx0" brushRef="#br0" timeOffset="71462.25">26756 7732 785 0,'45'61'162'0,"-8"7"-8"0,8-4-161 16,13 1-36-16,-13-5-49 0,16 9-24 15,6-1-1-15,-1 0 0 0,-2-7 10 16,-4-6 24-16,-4-8 26 0,-11-7 59 15,-7-1 35-15,-4-6-3 0,-1-2-22 16,-5-2-59-16,-3-11-60 0,2-18-186 16</inkml:trace>
  <inkml:trace contextRef="#ctx0" brushRef="#br0" timeOffset="71649.72">27901 7960 100 0,'-40'0'0'16,"3"0"-14"-16,-4 0-72 0</inkml:trace>
  <inkml:trace contextRef="#ctx0" brushRef="#br0" timeOffset="71868.41">27538 7989 351 0,'0'25'100'0,"10"5"1"0,18 6-37 16,21 11-20-16,7 7-11 0,21 9-16 0,1 5-4 16,12 8-3-16,5 1-2 0,-1 2 4 15,0-3 1-15,-1-3-2 0,-4-12 4 16,-12-9 3-16,5-18-1 0,-16-7 4 16,-9-15-2-16,-17-12-2 0,-19 0 1 15,-21-12-4-15,-5-17-5 0,-16-11 0 16,-29-22-3-16,-7-11-2 0,-9-9-2 15,-1 5 0-15,-3-4-3 0,12 9 2 16,-4 3-1-16,-4 12-6 0,8 8-2 0,6 8-4 16,7 11-6-16,9 10-3 0,12 9-47 15,11 1-66-15,5 10-94 0,1 0-225 16</inkml:trace>
  <inkml:trace contextRef="#ctx0" brushRef="#br0" timeOffset="72307.28">28069 7759 750 0,'81'83'155'0,"4"4"-2"0,-3-10-135 16,2 6-25-16,10 7-6 0,2-4 1 15,7 9-1-15,4 10-2 0,-1-4 3 16,-14-7 0-16,-12-9 11 0,-11-16 11 16,-24-19 3-16,-15-15 1 0,-20-18 1 15,-10-17-2-15,0 0-2 0,-16 0-2 16,-8-24-3-16,-9-11-6 0,-5-9 1 0,-5-15 1 16,-6-10-2-16,4-4 3 0,4 1-2 15,11 5-2-15,2-1 3 0,8 3 0 16,11 5-3-16,-2 7 1 0,11 5 1 15,0 16 0-15,0 12 0 0,8 4 1 16,0 16-3-16,9 0 2 0,1 0 0 16,7 0-1-16,2 17 0 0,9 4 0 15,4 2-1-15,-1 16 2 0,-3-2 0 0,-8 1-2 16,2 0 0-16,-5 1 3 0,2-4-3 16,-7 5 1-16,-5 9-1 0,-15 5 0 15,0 5 2-15,-10-9-3 0,-13 1-16 16,-21-11-11-16,-22-2-127 0,-11-3-128 15,-14-23-323-15</inkml:trace>
  <inkml:trace contextRef="#ctx0" brushRef="#br0" timeOffset="76550.19">12490 10216 467 0,'0'0'106'0,"11"0"0"16,-4 0-52-16,8 0-45 0,5 0-14 15,8 0-1-15,2 0 0 0,3 0-1 16,4 0 2-16,-4-8 2 0,-3 8 1 16,0 0 8-16,3-8 3 0,1 8-3 15,6 0 4-15,-2 0-3 0,5 9-1 16,-6-2-2-16,-2-7-2 0,-2 12-2 16,7-6 2-16,1-1-2 0,4 4 1 0,7-2 1 15,-1 0 3-15,1-7-2 0,0 6 2 16,2-6 1-16,1 0-1 0,-1 0 1 15,0-9-1-15,6 9-4 0,10-5 1 16,-2 5 0-16,4-7-4 0,0 7 4 16,4 0-1-16,-4 0-2 0,6 0 3 15,3 0-2-15,4 0 0 0,3 7 1 16,5-2 0-16,11-5-1 0,-5 14 0 0,10-6 0 16,2-1 0-16,2-2 0 0,2-5 0 15,-5 0-1-15,-2 0 1 0,3 0-1 16,-4 0 0-16,-4 0 0 0,5-5 2 15,-11-2-2-15,4-1 2 0,2 2 0 16,-6-6-1-16,6-1 1 0,-2 3 1 16,-4-2 1-16,1 5 3 0,5-2 0 15,-8 3 1-15,3-3 1 0,5-5 2 0,-1 7-1 16,4-2-2-16,2 2 1 0,-3 7-3 16,0 0 1-16,5 0 0 0,-7 0-4 15,8 0 2-15,1 0 1 0,6 0-3 16,2 8 2-16,-2 1 0 0,6 6-3 15,8 9 3-15,-2 0-2 0,4 6-1 16,13 1 1-16,-9 3-1 0,2 1-2 16,-2 4 3-16,6-5-2 0,-17-3-1 0,6 3 0 15,-5-9 0-15,-5-7 0 0,-10-3 0 16,5 1-2-16,-1-5 1 0,-6-3 1 16,-8-3-1-16,9 1-3 0,-7-6-1 15,-2 0-2-15,8 11-5 0,9-11-9 16,-4 0-44-16,4 0-62 0,5 0-93 15,6 12-219-15</inkml:trace>
  <inkml:trace contextRef="#ctx0" brushRef="#br0" timeOffset="82540.11">15026 15026 699 0,'0'0'148'16,"0"0"5"-16,0 0-122 0,7 8-14 16,-7-8-1-16,0 0 3 0,10 9 6 15,2-9 2-15,3 0 0 0,8 0-1 16,12 0-2-16,7 0-5 0,14 11-4 0,21-3-3 15,11 10-7-15,13 0-2 0,17 10-1 16,15-5-4-16,22-2 3 0,8 2 0 16,9-6-1-16,7 0 1 0,3 4-1 15,4-3-1-15,9-1 2 0,-7 8-3 16,-2-6-10-16,-5-4-10 0,-11-4-14 16,-12 0-16-16,-8-2-9 0,-14 0-86 15,-18-9-31-15,-23 0-100 0,-22 0-203 0</inkml:trace>
  <inkml:trace contextRef="#ctx0" brushRef="#br0" timeOffset="83024.37">15499 14235 630 0,'45'17'137'0,"0"-3"0"0,-2 6-93 15,-13-4-33-15,-8 3-9 0,-14-5-1 16,-8 7-2-16,0 0 1 0,-12 3 1 15,-6 4-1-15,-9 4 2 0,-9 2 1 16,-9-4 1-16,-2 3 2 0,-6 1 1 16,-5 5-1-16,-2-3 2 0,2 9-2 15,-4 3-3-15,6 2 0 0,1-10-2 0,8-1-2 16,12-1 2-16,0-8-1 0,12-2 1 16,10 3 5-16,-2-5 0 0,8-6 0 15,-3 4 4-15,-3-7-3 0,-2-4 2 16,1-3-1-16,-2-10 0 0,2 6 2 15,0-6 2-15,9 9 0 0,5-9 2 16,0 11 4-16,0-1 2 0,19 3 0 16,11-1-1-16,7 2 0 0,20 5-4 15,11 0-1-15,13 3-3 0,9 3-4 0,2 2-3 16,16 8-2-16,-5-2-9 0,-2-7-10 16,-2 4-16-16,7-1-20 0,-19-9-128 15,1 0-141-15,-3-5-334 0</inkml:trace>
  <inkml:trace contextRef="#ctx0" brushRef="#br0" timeOffset="94015.71">7229 10135 571 0,'15'0'119'0,"-1"0"0"0,-6 0-97 16,0 0-18-16,2 0-5 0,-5-6 4 15,5 6-3-15,-10 0 1 0,7-7 1 16,-7 7-1-16,0-7 3 0,0 7 3 16,0-9 0-16,-7 9 0 0,7 0 1 15,-11 0 1-15,-3 0-2 0,4 0-1 0,-6 0-3 16,-4 0-2-16,-5 9 0 0,0-2 1 15,-12 0-4-15,-1-1 2 0,-5-1 0 16,-2 3-2-16,-7-1 3 0,-4-7-2 16,4 9 1-16,-4-4 1 0,-9 1-1 15,-7 3-1-15,2 2 4 0,-3 3-3 16,2 2 0-16,9 3 0 0,-5-5 1 16,8-3-1-16,7 5 0 0,9 2-1 15,8 1 2-15,5 1 0 0,12 4-1 0,4 2 0 16,-1-3 0-16,15 3 0 0,0 3-1 15,0 0 1-15,0-12 0 0,10 10-1 16,-5-2 1-16,5 0 1 0,-5 0-1 16,7 4 1-16,-2 1 0 0,10 4-2 15,0 6 3-15,6 9-2 0,4 10-1 16,7 5 2-16,-7 2 0 0,10 17-4 16,0 6 1-16,-9 0-2 0,1 6 0 0,-2 1 0 15,-18-6 0-15,-4-6-2 0,-8 10 4 16,0-9 1-16,-13 1 0 0,-6-2 0 15,1 7 0-15,-7-17-3 0,8 0 3 16,-8-10-2-16,7 3 1 0,0-13 1 16,3 5 0-16,5-3 0 0,10 12 3 15,-8 1-2-15,8 4 1 0,0-1-1 16,0 5 1-16,0 2-3 0,8-5 3 0,-8-3-1 16,0-7 0-16,10-16 0 0,-10-9 4 15,0-9 1-15,11-5 1 0,-11-7 0 16,14-3-1-16,-6-15 5 0,0 11 5 15,7-11-1-15,7 0 4 0,3-5 6 16,0-4 0-16,7-7 6 0,-3-3-3 16,8-6-7-16,18 4-1 0,2-6-5 15,-6 1-9-15,11 1-6 0,3-5-12 0,-4-7-9 16,-4-3-9-16,4 1-7 0,6 1-122 16,-1 4-118-16,-9-1-289 0</inkml:trace>
  <inkml:trace contextRef="#ctx0" brushRef="#br0" timeOffset="108826.42">16008 11477 456 0,'-13'0'113'0,"-9"-10"1"0,2 0-20 0,-7-4-87 16,3 3-1-16,-3 0 0 0,-1-3-2 15,1-2-2-15,2 0 0 0,3-5-2 16,-1 4 3-16,2-10 5 0,-16 10 4 16,7-2 2-16,-15 4 3 0,2-6 1 15,-4 8 1-15,-3-3-2 0,-1 2-4 16,-9-6-6-16,2 4 0 0,-17-2-4 0,2 2-3 16,-4-4 1-16,-3 1 0 0,-1-1-2 15,-2 6 3-15,-19-6-2 0,-1 6-1 16,-5-1 3-16,-9 1-1 0,-6-2-2 15,0 5 3-15,-8-2-2 0,-1-2-1 16,-1 5 2-16,-7 5 0 0,-4 5-1 16,7-10 1-16,-11 10-2 0,-5 0 1 0,3 0 0 15,-6 11 1-15,0 2-2 0,-4 4 2 16,-6 2 0-16,4 4-2 0,-1-1 2 16,0 0-1-16,4 4-1 0,15 7 1 15,-4 12 0-15,19 6-2 0,-1 12 3 16,15 1-1-16,2 0-1 0,8-3 1 15,0-3 1-15,9 1-2 0,8-5 2 16,1 5-1-16,6 11 0 0,13 0 1 16,8 3 0-16,11 12-2 0,16-3 1 0,28-8 1 15,5 5-2-15,0-1 2 0,12-13 0 16,11 4-2-16,10-9 0 0,19-1 1 16,6-5-1-16,10 4 2 0,14-6 0 15,13 7-2-15,-2-11 4 0,15 2 0 16,5-5-1-16,9-2 1 0,-6 2-1 15,7-9 0-15,7 1 2 0,16-2-1 16,4-9-1-16,18-8 0 0,2 2-1 0,13-7 0 16,8-6 1-16,9-1-2 0,-2-6-2 15,16-6 3-15,-4-5 1 0,-6-3 0 16,6-21 1-16,-5-7 1 0,-6-9 0 16,7 0 2-16,9-10-2 0,-9 10-1 15,9-8 0-15,8 2 0 0,-12 0-1 16,-6-1 4-16,1-1 5 0,9 5 1 0,-12 9 5 15,1 2 2-15,-6 3 0 0,-3 4 2 16,-22-5-5-16,-20-6-5 0,-22-3 0 16,-26-9-3-16,-38-3-2 0,-42-5-2 15,-25-9 1-15,-10-13-1 0,-57-2 0 16,-41-2 0-16,-35-6-2 0,-43 1 1 16,-44-10 0-16,-18 2-2 0,-36 4 1 15,-27 10-1-15,-7 5-2 0,-17 24-1 16,-6 23 1-16,4 11-16 0,1 29-21 0,11 0-134 15,46 21-140-15,4 22-350 0</inkml:trace>
  <inkml:trace contextRef="#ctx0" brushRef="#br0" timeOffset="134597.66">20370 13424 615 0,'8'11'129'16,"-8"8"3"-16,0-5-120 0,-10 2-3 16,-6 4-4-16,2 4 1 0,-6 5-3 0,4 5-1 15,-6 6-3-15,-3-6 1 0,-8 5 1 16,8 7-1-16,-8-1 3 0,3 17-1 15,-2 5-2-15,-5 2 3 0,-6-1-1 16,13 4-5-16,-6-7-9 0,11-10-12 16,-4 4-74-16,6-9-33 0,1-11-95 15,-7-9-203-15</inkml:trace>
  <inkml:trace contextRef="#ctx0" brushRef="#br0" timeOffset="134769.48">19360 13789 732 0,'27'36'157'0,"8"14"3"0,11 2-133 0,2-7-19 16,14 0-25-16,13-1-15 0,6 2-60 16,6-4-65-16,14 2-115 0,-1 3-242 15</inkml:trace>
  <inkml:trace contextRef="#ctx0" brushRef="#br0" timeOffset="135253.76">20821 13465 666 0,'23'-6'153'0,"-1"-4"1"0,13-1-113 0,8-1-13 16,5 5-12-16,2-3-9 0,1 10-17 16,3 0-18-16,11 0-9 0,1 11-7 15,11-1-6-15,9 4 2 0,-11 0 4 16,0-4-22-16,-10-4-59 0,0 8-79 16,-10 6-205-16</inkml:trace>
  <inkml:trace contextRef="#ctx0" brushRef="#br0" timeOffset="135550.54">20892 14169 521 0,'25'-20'141'0,"12"-9"8"0,8-5 6 15,5-1-118-15,9 9-10 0,15-3-1 16,-6 7-1-16,13 1-8 0,9 10-8 16,-2 11-11-16,-1 0-11 0,4 0-7 0,-2 11-10 15,-8 8-8-15,1 10 8 0,-8 5-128 16,8 12-112-16,-9 6-276 0</inkml:trace>
  <inkml:trace contextRef="#ctx0" brushRef="#br0" timeOffset="139361.68">23677 13681 577 0,'8'6'127'0,"-8"-6"3"15,9 8-100-15,-9-8-14 0,-9 0-6 16,6 0 0-16,-9-10-7 0,-3-1 0 16,0-2-1-16,-6 0 0 0,1 2 2 15,-5 1 3-15,3 10 1 0,1 0 2 16,6 0 1-16,-9 16 0 0,3 3-1 15,-3 10 0-15,3 6-3 0,-1 13 1 0,7 6-2 16,10 15-2-16,5-3 0 0,0 7 0 16,12-2-2-16,3-2-1 0,8-13-1 15,9 3-1-15,-1-14 2 0,9 4 1 16,5-15-2-16,5-7 1 0,-2-8 3 16,-6-19-2-16,-12 0 2 0,-15-24 1 15,-9-11-2-15,-6-15 0 0,0-14 2 16,0-4-4-16,-6-2 2 0,-4-7-1 0,-17-4-1 15,-3 8 1-15,-15-2 1 0,5 12-2 16,-8 9 2-16,10 10-1 0,1 0-1 16,9 8-5-16,-2 6-9 0,0 10-15 15,10 11-10-15,2 9-114 0,11 0-120 16,7 19-286-16</inkml:trace>
  <inkml:trace contextRef="#ctx0" brushRef="#br0" timeOffset="139564.76">24570 14578 755 0,'-21'0'155'0,"-6"0"-7"0,-3-23-157 15,-1-7-144-15,2-11-131 0,8-8-328 16</inkml:trace>
  <inkml:trace contextRef="#ctx0" brushRef="#br0" timeOffset="139892.79">25891 13465 617 0,'-23'0'135'16,"-4"13"0"-16,2 3-114 0,-1 14-7 16,6 9-5-16,-2 11 1 0,2 18-2 0,0 12-5 15,-5 16-3-15,-5 4 1 0,4 12-2 16,1-7-11-16,-7-5-9 0,-3-3-116 16,10-13-112-16,-16-15-284 0</inkml:trace>
  <inkml:trace contextRef="#ctx0" brushRef="#br0" timeOffset="140049.01">25194 13986 845 0,'90'113'197'16,"-4"-2"-2"-16,-7-4-98 0,-8-12-127 0,11-12-50 0,-7-12-118 15,8-13-143-15,0-20-344 0</inkml:trace>
  <inkml:trace contextRef="#ctx0" brushRef="#br0" timeOffset="140660.35">22183 13332 835 0,'7'0'191'16,"8"0"3"-16,8 7-143 0,7 5-22 0,13 2-13 16,9 6-5-16,4-1-13 0,6 2-14 15,-6-3-2-15,4-1 0 0,10-1-1 16,2 7 3-16,-11 2-6 0,6 8-7 16,-1-2-4-16,-7 3-7 0,-6-9-10 15,-10-7-9-15,9-2-113 0,-11-6-112 16,-7-4-265-16</inkml:trace>
  <inkml:trace contextRef="#ctx0" brushRef="#br0" timeOffset="140910.29">22597 14256 668 0,'9'6'163'0,"-3"-6"8"0,6 0-58 16,5-9-85-16,13-9-8 0,4 2-8 15,11-9-9-15,-5-6-17 0,4 1-25 16,-3 0-17-16,4 7-47 0,-5 3-36 16,12 20 3-16,-1 0-21 0,1 9 8 15,8 13-38-15,4 20-11 0</inkml:trace>
  <inkml:trace contextRef="#ctx0" brushRef="#br0" timeOffset="141806.23">20618 17725 813 0,'0'-9'176'0,"0"-13"3"0,-14-12-141 16,-7-20-20-16,-9-13-11 0,2-14-1 15,4-2-1-15,-7-16-2 0,4-3-3 16,4-8 3-16,-14-9 1 0,6-12 2 16,2-3 5-16,3-10 1 0,7 1-2 15,-1 5 3-15,7 2-3 0,3 11-2 16,-3 6-2-16,13 3-3 0,0 11-3 15,0 17 2-15,0 3-4 0,0 10 2 16,6 17-1-16,-6 13-2 0,9 15-1 0,-9 16 2 16,13 14-1-16,-13 14 0 0,0 17 0 15,0 18 0-15,0 12 1 0,-5 26 1 16,-5 8 1-16,-5 13-1 0,-5 9 1 16,-3 6-1-16,0 5-1 0,-7 1 2 15,-7 4-1-15,2-4-1 0,-3-5 1 16,8-7 2-16,8-9 1 0,6-28 4 0,9-2 0 15,7-14 2-15,-8-8 4 0,8-8 0 16,0-9-1-16,8-12 1 0,-1-9-2 16,3-8-2-16,13-10-1 0,2 0-3 15,8-9-1-15,12-7-2 0,7-13 1 16,3-5-6-16,13-6-3 0,2-13-5 16,11 1-6-16,12-6-13 0,-1 0-20 15,-6 7-16-15,2 20-7 0,-11 12-4 16,-4 19-56-16,-6 0-48 0,-2 27-95 0,-14 7-191 15</inkml:trace>
  <inkml:trace contextRef="#ctx0" brushRef="#br0" timeOffset="142306.1">21709 17436 862 0,'28'12'192'15,"-14"-12"0"-15,1-17-125 16,-15-13-52-16,0-20-18 0,0-24-10 0,-14-16 2 16,-7-14-1-16,-3-19-2 0,-14-14 2 0,-10-7 6 15,8-12 2-15,-8 1 5 0,-1-7 1 16,6-2-2-16,5 7 4 0,-4 9 1 15,17-1-1-15,4 14 2 0,1 16-2 16,3 12 0-16,-3 16 2 0,4 11-4 16,-6 6-1-16,5 6-4 0,-1 14-4 15,1 14-2-15,9 14-1 0,-5 26 0 16,6 0 1-16,-1 11 2 0,8 16 2 0,0 12 1 16,0 13 4-16,0 8-1 0,13 11-10 15,-3 5-6-15,2 21-7 0,3 9-9 16,0 16-4-16,1 17-6 0,11 12-2 15,4-1 10-15,6 8 7 0,1-10 7 16,6-5 14-16,1-9 10 0,-1-8 12 16,6-15 6-16,-3-9 1 0,-2-18 1 15,0-8-1-15,-17-23-3 0,7-9-5 16,-10-14-5-16,2-11-4 0,-3-19-4 0,3 0-3 16,-2-9-4-16,3-11-5 0,-4-14-8 15,-1-10-9-15,-1-4-11 0,-1-8-68 16,2-13-45-16,-1 0-98 0,-7-16-216 15</inkml:trace>
  <inkml:trace contextRef="#ctx0" brushRef="#br0" timeOffset="142821.62">23441 16390 682 0,'0'0'141'16,"0"0"1"-16,8 0-126 0,4 0-17 15,-2-7-5-15,16 7 1 0,4-4-3 16,2 4 1-16,13 0-1 0,5-11 2 15,-4-1 7-15,3 2 8 0,-10-11 0 16,-2-8 4-16,-7 2 0 0,0-3-1 0,0 1-1 16,-9 7-2-16,3 9-5 0,-4 13 0 15,3 0-4-15,0 0 0 0,-4 21 1 16,-1 14 0-16,4 9-2 0,-7 2 2 16,-2 12-1-16,3 6 1 0,-2 5-1 15,-6 2 1-15,12 15-2 0,-3 7 2 16,-2 3-1-16,0 14-1 0,0 6 3 15,0-1 0-15,0 2 1 0,-10-10 5 0,3-8 6 16,-8-5-1-16,-7-15 2 0,-3-9 0 16,-8-9-2-16,-7-15 1 0,-13-16-2 15,1-10-5-15,-14-20 4 0,-6 0 0 16,-3 0-2-16,-1-14 3 0,-3-10-2 16,3-8-3-16,-11-7 0 0,6-16-2 15,6-6-4-15,8-10 1 0,7-6-9 16,24 7-12-16,11 0-12 0,10-2-15 0,0 11-11 15,15-2-82-15,6-1-35 0,19 12-100 16,5-1-200-16</inkml:trace>
  <inkml:trace contextRef="#ctx0" brushRef="#br0" timeOffset="143087.19">24683 16235 606 0,'0'15'138'0,"0"-5"7"16,9-10-79-16,-4 0-49 0,5 0-4 16,5-10 0-16,6-5 6 0,21-2 2 0,8 0 0 15,6 2 5-15,23 4 2 0,5-1 0 16,3 1-11-16,-4 6-15 0,5 5-15 15,-3 0-17-15,-8 7-18 0,-1 14-11 16,-14 12-86-16,-1 6-18 0,-9 5-93 16,-12 9-190-16</inkml:trace>
  <inkml:trace contextRef="#ctx0" brushRef="#br0" timeOffset="143321.5">24677 16867 782 0,'0'40'177'0,"0"-13"3"16,0-11-110-16,6-9-48 0,3-7-14 16,4 0-9-16,10 0-2 0,19-7-5 15,6-1-5-15,10 0-6 0,14-4-4 16,9 6 0-16,-4-2-10 0,3 0-12 15,1-1-125-15,3-1-125 0,-8-4-311 16</inkml:trace>
  <inkml:trace contextRef="#ctx0" brushRef="#br0" timeOffset="143633.93">26179 16038 804 0,'60'25'172'0,"11"1"3"0,-2 4-143 0,5 8-20 16,5 1-22-16,-3 5-10 0,11 1-7 15,4-1-14-15,2-4-10 0,-9-4-12 16,-5 2-75-16,-10-9-20 0,-15-4-88 16,-9-10-195-16</inkml:trace>
  <inkml:trace contextRef="#ctx0" brushRef="#br0" timeOffset="143899.49">26031 17030 838 0,'30'20'173'15,"-2"-7"-2"-15,5-13-168 0,1 0-29 16,16-13-10-16,9-7-6 0,10 1-4 16,6-2-1-16,13 3 2 0,0-2 13 15,2 6 14-15,6 2 10 0,2 12 4 16,-13 0 2-16,-2 0-5 0,-6 21-48 16,-6 2-69-16,-6 2-101 0,-16 0-243 15</inkml:trace>
  <inkml:trace contextRef="#ctx0" brushRef="#br0" timeOffset="144649.31">28293 16117 673 0,'9'0'140'15,"-9"-8"2"-15,0 8-121 0,8-7-13 0,-8 7-10 16,0-8-3-16,0 8 3 0,0 0-2 16,-8 0-2-16,1 0 2 0,7 8 1 15,-12-3 3-15,2 5 5 0,-1 0 3 16,-3 3 1-16,-2 8 4 0,2 6 0 15,-5 5 0-15,2 9-2 0,4 7-2 16,1 2-5-16,2 9 1 0,10 7-5 16,0 7 1-16,7 5-1 0,8-7 2 0,6 1-3 15,2-13 2-15,7-5 0 0,-5-11 0 16,7-7 1-16,0-12 1 0,4-8-1 16,-3-11 8-16,1-5 2 0,4 0 0 15,-6-9 3-15,-2-11-3 0,-5-6 0 16,-6-13 0-16,-19-9-6 0,0-8-5 15,0-3 0-15,-19-5-2 0,-1 1 1 0,-2 5-1 16,-3 8 0-16,-5 5 0 0,3 10 0 16,2 10-5-16,-3 6-4 0,10 19-4 15,5-9-4-15,-7 9-6 0,8 0-5 16,2 0-3-16,0 0-7 0,10 0-50 16,-7 8-62-16,7-8-100 0,0 0-234 15</inkml:trace>
  <inkml:trace contextRef="#ctx0" brushRef="#br0" timeOffset="144821.15">29128 17051 720 0,'0'0'152'0,"-16"0"-8"0,-2 0-133 0,1-11-157 15,-11-14-130-15,4-8-329 0</inkml:trace>
  <inkml:trace contextRef="#ctx0" brushRef="#br0" timeOffset="145367.89">29426 15981 680 0,'12'-8'143'0,"-2"8"-2"0,-2 0-120 15,4 0-13-15,-2 0-9 0,8 11 3 0,5 19 1 16,11 8-4-16,6 13 3 0,9 16-2 15,1-2 1-15,-1-4 11 0,-4-4 4 16,-4-7 2-16,6-15 5 0,-6-10 3 16,9-14-2-16,-15-11 1 0,2 0-8 15,-2-25-7-15,1-6-1 0,-7-14-4 16,7-7-4-16,-4 1 1 0,8 3 1 16,8 4-5-16,4 14 4 0,-3 10-3 0,10 20 0 15,-11 0 1-15,2 19-2 0,-2 19-1 16,-6 23 3-16,-6 22-1 0,-1 20-2 15,-10 6 1-15,8 6 0 0,-8 7 2 16,-3-9 1-16,-10-4-1 0,-12-8-2 16,0-6 3-16,-5-5-1 0,-12 5 0 15,-10-7 1-15,-4-1-3 0,4 4 1 0,-9 1 1 16,-3-8 0-16,1 6-1 0,-12-1 0 16,-10-2 0-16,-6-12-1 0,-9-14 2 15,0-27 1-15,3-17-1 0,1-17 4 16,3-9 3-16,6-20 3 0,4-5 8 15,11-6 6-15,12-9 4 0,19-4 3 16,16 3-3-16,0-3-3 0,40 1-1 16,3 7-13-16,17 18-18 0,1 5-20 0,11 14-25 15,1 8-14-15,14 0-133 0,7 21-149 16,-7 1-332-16</inkml:trace>
  <inkml:trace contextRef="#ctx0" brushRef="#br0" timeOffset="191499.55">20569 5350 743 0,'208'-172'1'0,"-208"172"-1"0,-59-25 2 0,-8 10-3 0,-1-5 2 0,-7-3-1 0,0-3 0 16,-3-1 0-16,1 0 1 0,-11 0 0 16,-8-3 3-16,-7 7-2 0,-14 0 0 15,7 3 0-15,-4-4 0 0,4 7 1 16,5-5 2-16,-12 0 1 0,4-1 1 0,4 7 2 15,-3 1 3-15,-3 6-1 0,9 9-2 16,4 0-1-16,4 5-2 0,2-5-1 16,-9 15-1-16,8-3-2 0,-6-2 0 15,-6 3 0-15,-5-4-3 0,-2 0 1 16,6-9 1-16,-11 5-1 0,-2 2 1 16,6 1 0-16,-4 0-1 0,-12 2 3 15,10 7-2-15,-1-3-2 0,3 6 3 0,0 5-2 16,1 2 0-16,-3 0 0 0,6 10 1 15,-4 1-2-15,3-7 2 0,13 2 0 16,-5 6-1-16,-1 0 3 0,11-2-3 16,3 5 0-16,-3 3 2 0,1-5-1 15,14-6 0-15,-3-1 0 0,-1 5-3 16,8 1 3-16,6 5 1 0,-6 4-4 16,7 3 3-16,-7-3-2 0,-1-3 2 0,1 4-2 15,9 2-1-15,2 7-1 0,4-4 2 16,8 6-1-16,1-6 0 0,11-2-2 15,-8-6 4-15,18-2 1 0,6 5-2 16,3 0 3-16,11 7-2 0,6 4 2 16,10 1 0-16,-7-1 1 0,7 4-1 15,7 0 3-15,3 1 0 0,11 4 1 16,4-4 1-16,15 3 2 0,7-10-1 16,4-8 3-16,11-1-1 0,9-9-2 0,11 3 1 15,-1-2-1-15,22 7-3 0,9 3 0 16,-6-2-1-16,12-6-3 0,19-9 1 15,-7-3 1-15,6-12-2 0,9-1 2 16,0 3 0-16,-4 0 0 0,7-5 0 16,0 4 0-16,0-13-2 0,5-7 1 15,-3 0 0-15,8 0-1 0,-12 0-1 16,14-12 1-16,-4 1-1 0,6-3 3 0,-4-6-2 16,11 1-2-16,-6-7 2 0,1-1 0 15,-1-6-1-15,0-6 1 0,-2-5 0 16,-1-1-1-16,4-4 1 0,-6 7 0 15,-1-5-2-15,-4 0 1 0,1 1-2 16,-10-8 0-16,5-6 1 0,-9-9-3 16,8-5 0-16,-15-8 1 0,9 12-1 15,-18-11-2-15,9 5 1 0,-9 1-3 0,-18-2 1 16,4 0 1-16,-12-2-1 0,-17-13 0 16,-16 3 3-16,-6-7 0 0,-30-10-1 15,-29 2 2-15,0 5 1 0,-16 6 0 16,-39-6 2-16,-22 7 3 0,-19 5-1 15,-22-11 5-15,-14-3 0 0,-16 11 0 16,-16-4 1-16,-28 2-2 0,-6 21-3 16,-13 7 1-16,-15 8-3 0,-7 13-1 0,-17 4-4 15,-11 8-10-15,-15 1-39 0,-8 0-85 16,-12 2-107-16,-2-6-264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1935.44006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4-08-02T18:22:05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9953 13420 568 0,'41'-16'120'0,"3"7"0"0,14 3-97 16,7 6-14-16,3-10-4 0,7 10-5 16,6-5 0-16,1 5 1 0,-4-9 0 15,10 9-2-15,-1-6 2 0,-1 6 0 16,4-7 2-16,13 7 3 0,5 7 0 16,7-1-1-16,16 4 2 0,12 4 0 15,-8 2-1-15,18-1-1 0,10 4-3 16,0 7-2-16,4 1 1 0,12-1-2 0,-1 4-3 15,9 4 2-15,4 1-5 0,10-4 2 16,-13 2 0-16,15-9-3 0,3 2-2 16,4 4-2-16,-4 3-13 0,9 3-97 0,-12 2-100 15,1 7-251-15</inkml:trace>
  <inkml:trace contextRef="#ctx0" brushRef="#br0" timeOffset="1068.36">5962 11156 482 0,'40'-20'106'0,"10"9"3"0,1-6-75 15,2 4-18 1,-3-3-5-16,7-2-5 0,-2-1 1 16,3-1-1-16,-3-6-2 0,16-2-1 0,-2-7 0 0,1 1-2 15,1 0 0-15,22 8 1 0,-1-1-3 16,3 10 1-16,18-3 2 0,6 2-4 16,5 2 3-16,7 8 0 0,7 8-2 15,13-6 1-15,6 6 1 16,6 0-2-16,5 0 2 0,7 10 0 15,3-2-3-15,11-2 3 0,11 0 1 0,3-6-4 16,8 8 1-16,7-8 1 16,5 0-4-16,0 0 0 0,15 0-3 15,-7-9-6-15,2 1-3 0,5-3-1 0,6 1-4 16,-8 1 2-16,19 9 4 0,8-8 1 16,0 8 6-16,-1 0 5 0,15 0 1 15,-3 0 4-15,2 0 2 0,7 13 0 16,13-3 3-16,-1 5 5 0,9 3 1 15,7 2 2-15,14-1 1 0,9 8-2 0,14 4 0 0,8 5-3 16,1-1-4-16,6 3-2 0,5-12-1 16,1 4-2-16,7-11 0 0,-2 9 1 15,2-2-2-15,-5 3-1 0,-3-7 2 16,-1 8-2-16,-26-7 2 0,29 11 0 16,-6 3-1-16,0-3 0 0,14 5 2 15,21-5-2-15,-23-4 1 0,3 0 1 0,-1 5-4 16,-9-8-2-16,2 3-26 0,-3-3-85 15,-10-4-95-15,1 3-236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1935.44006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4-08-02T18:23:31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15166 1701 506 0,'-11'43'111'0,"11"5"0"16,-10-2-60-16,10 11-49 0,0 11-1 15,-9 5-1-15,9 8 2 0,0 22 1 16,9 1 4-16,-9-1 1 0,-9 0 5 16,3-1 4-16,-3-11 2 0,9 1 0 15,-6-12 2-15,-3-1-6 0,9-9 0 16,0-14-2-16,-11-15-3 0,11-14 4 16,0-5 4-16,0-13-1 0,11-9 5 0,11 0 3 15,1-9 0-15,14-9 3 0,8-7-2 16,10-1-1-16,6-2-1 0,11 12-3 15,14 8-6-15,2 8-1 0,16 8-6 0,0 8-3 16,5 12-3-16,-5 8-2 0,1 6-3 16,-3 0 0-16,-13 1-6 0,-9-8-14 15,-18-14-23-15,-11-13-131 0,-11-8-137 16,-13-15-344-16</inkml:trace>
  <inkml:trace contextRef="#ctx0" brushRef="#br0" timeOffset="484.27">17385 2606 781 0,'32'39'158'0,"-10"8"1"15,-1 4-140-15,-6 18-22 0,5 3-2 16,-5 3 1-16,2 9-2 0,-7 3 2 15,3-10 2-15,-6-4-2 0,-1-4 2 16,-6-11-4-16,0-14-9 0,0-10-11 0,-13-16-6 16,5-18-124-16,3 0-122 0,-13-18-296 15</inkml:trace>
  <inkml:trace contextRef="#ctx0" brushRef="#br0" timeOffset="671.72">16609 1392 914 0,'0'48'183'0,"-12"8"-22"16,12 1-165-16,0 1-133 0,5-10-65 15,15-1-121-15,0-5-269 0</inkml:trace>
  <inkml:trace contextRef="#ctx0" brushRef="#br0" timeOffset="1155.99">19177 2382 841 0,'-23'41'160'0,"-6"-7"-8"16,-14-6-171-16,-8-9-29 0,-3-4-1 16,5-9 11-16,-11-1 1 0,-2-5 6 0,2 8 10 15,-5-8 19-15,-1 0 15 0,6 0 6 16,8 0 4-16,6 0 0 0,14 0-1 15,6 12-2-15,12 2-4 0,14 1-7 16,-6 1-2-16,6 4-4 0,16 2-2 16,4 0 1-16,18 7-1 0,6-4 0 15,1 3 1-15,13 2-2 0,3-1 2 16,-4-4 1-16,3 4-1 0,0 1 0 16,-2-3 2-16,-2 6 2 0,-16-6 6 0,2-1 1 15,-10 0 2-15,-4 5-1 0,-1 3 0 16,-9 9-3-16,-8-4-4 0,-10 6-4 15,0 3-1-15,0-2-5 0,-7-11 2 16,-11 10 1-16,-5-11-1 0,-6-11 0 16,-4-7 2-16,-5 3-2 0,-6-13 2 15,-7-6-3-15,-11 0-6 0,-6-5-9 0,3-5-14 16,-6-10-17-16,3-19-12 0,8-12-71 16,8-12-35-16,7-16-97 0,15-14-186 15</inkml:trace>
  <inkml:trace contextRef="#ctx0" brushRef="#br0" timeOffset="1390.3">19821 2164 773 0,'58'111'157'0,"2"2"-1"0,-7-1-144 15,-3-4-12-15,2 1-1 0,-7-11-2 16,-9-3 2-16,-11-7-4 0,-10-12 1 16,-8-12-6-16,-7-16-4 0,0-14-4 0,-15-24-3 15,1-10-3-15,-2 0-4 0,-6-39-10 16,6-5-87-16,-4-17-17 0,8-16-91 16,-6 1-198-16</inkml:trace>
  <inkml:trace contextRef="#ctx0" brushRef="#br0" timeOffset="1577.76">20518 2713 853 0,'7'60'177'0,"-7"9"2"0,-9 0-142 16,1-6-35-16,-27-5-1 0,5-7-1 16,-8-11-3-16,-12-3 1 0,-2-10-3 15,1-4-7-15,-8-14 2 0,0-9-2 16,-3 0-3-16,2-17-5 0,4-8-10 15,4-10-12-15,15 0-10 0,12-10-115 0,25 1-125 16,0-10-295-16</inkml:trace>
  <inkml:trace contextRef="#ctx0" brushRef="#br0" timeOffset="1968.32">21421 2067 742 0,'30'13'156'15,"3"-3"-3"-15,-8 6-123 0,-5-1-47 16,-10 0-9-16,9 3 2 0,-19-6 2 16,0 1 0-16,0 3 2 0,0 4 10 15,-19-1 14-15,3 6 7 0,-14 0 2 0,-5 10 1 16,-2-1 0-16,-3 9 1 0,-1-3-2 15,-4 10-5-15,8-10-4 0,-8-2 0 16,9-4-4-16,6-4 3 0,8-5-2 16,7 4-1-16,15 2 2 0,0-1 0 15,15 8 0-15,7 6 1 0,13 7 1 16,1-3 0-16,12 2 4 0,7-2-3 16,14-7 0-16,-1-4-1 0,13 9 2 0,1-2-6 15,6-1 3-15,-6-9-3 0,-3 8 1 16,-4-12-1-16,0 4 0 0,-10-4-1 15,-12 6-4-15,7-7-8 0,-3 1-11 16,-12-13-12-16,-7-3-121 0,-3-14-121 16,-5 0-301-16</inkml:trace>
  <inkml:trace contextRef="#ctx0" brushRef="#br0" timeOffset="2655.63">24595 1904 322 0,'-5'0'86'0,"5"9"10"0,-5-9-50 16,5 0-1-16,9 0 4 0,1 6 3 16,1-6 0-16,6 6-14 0,6-6-7 15,5 9-5-15,7 2-7 0,5 7-2 16,12 10-4-16,14 12-7 0,9 4-1 15,7 2-2-15,6 6-3 0,0-2 1 16,2 10 0-16,5 1-1 0,0 12 2 0,-2-4-1 16,2-1-2-16,-7-8 2 15,0-11-1-15,-8-3 0 0,-19-8-1 0,-2-3 1 16,-16-1-1-16,-17 1 0 0,-21-1 0 16,-5 5-1-16,0-4 0 0,-15-1 1 15,-21-9-1-15,-2-8 1 0,-16-8 0 16,-2-9 1-16,-11 0 0 0,2 0 1 15,-3-11-1-15,7 11 1 0,6 0 0 0,-7 0-1 16,6 0-1-16,4 25 3 0,4 8-3 16,-4 7 2-16,16 24 0 0,-1-3-2 15,2 6 1-15,-2-2 1 0,-2-2-2 16,-1-16-2-16,-2 0-7 0,5-12-9 16,-9-6-41-16,11-10-69 0,3-8-97 15,-3-11-229-15</inkml:trace>
  <inkml:trace contextRef="#ctx0" brushRef="#br0" timeOffset="3015.68">22596 3246 628 0,'0'10'129'0,"10"8"1"16,-10 2-113-16,6 4-18 0,6 1-2 16,-2 0-3-16,5-1-4 0,5-7-5 15,5 0-7-15,1-1-18 0,6-16-71 0,6 9-15 16,-6-4-78-16,0 4-162 0</inkml:trace>
  <inkml:trace contextRef="#ctx0" brushRef="#br0" timeOffset="3171.84">23486 3541 743 0,'0'5'137'0,"6"1"-15"0,-6 6-260 15,0-4-140-15,15 6-308 0</inkml:trace>
  <inkml:trace contextRef="#ctx0" brushRef="#br0" timeOffset="3409.54">24359 3714 645 0,'37'19'121'0,"-7"-9"-8"15,-17-2-162-15,-5-8-59 0,-8-8 4 16,0-12 14-16,-8 1 11 0,-9-10 18 16,-9-6 17-16,-11 4 51 0,-3-11 39 0,-3 0 0 15,0 3-8-15,4-1-9 0,4 1-9 16,12 5-29-16,6 1-66 0,17 6-65 16,0 8-166-16</inkml:trace>
  <inkml:trace contextRef="#ctx0" brushRef="#br0" timeOffset="3976.67">27465 2840 613 0,'7'16'132'0,"3"-2"6"16,-4 0-86-16,9-8-34 0,5-1 1 15,0-5 8-15,22 0 10 0,9-6 9 16,9-3 1-16,17-2-4 0,4-3-3 0,-9 4-6 16,8 0-6-16,-1 1-15 0,-7 4-15 15,3 5-7-15,10-9-6 0,-1 9-2 0,13 0-7 16,6 9-7-16,4 4-4 0,-14 4-6 15,-2 7-11-15,-9 1-29 0,-14 0-87 16,-3 4-109-16,-14-4-258 0</inkml:trace>
  <inkml:trace contextRef="#ctx0" brushRef="#br0" timeOffset="4179.75">27932 3097 771 0,'0'0'158'15,"0"11"0"-15,10-2-143 0,15 1-26 16,12-1 1-16,18 5 1 0,18 4-5 16,23 9-18-16,8-2-65 0,10 1-57 0,8 7-105 15,-2 2-257-15</inkml:trace>
  <inkml:trace contextRef="#ctx0" brushRef="#br0" timeOffset="4930.68">22960 5420 689 0,'15'10'134'0,"-8"6"-4"16,1 9-130-16,4 14-26 0,-2 13-3 0,5 3 5 16,0 9 7-16,-1 1 2 0,1 3 9 15,-3-4 8-15,-2-4 8 0,-10-2 5 0,13-12 1 16,-13-8-3-16,0-12 1 0,0-3-4 16,7-11-3-16,-7-12-1 0,10 0-4 15,-10 0 0-15,7-29-1 0,1-2-1 0,7-13 0 16,-3-11 1-16,4-5-1 0,4 2 1 15,-1-7-1-15,-5 3 1 0,13 2-1 16,3 2 1-16,2 7-1 0,-2 7-1 16,5 18 2-16,-12 18-1 0,5 8 0 15,-3 13 0-15,-3 22 1 0,-7 9-3 16,0 6 3-16,-4 1-1 0,-1 3 1 0,-10-9-2 16,5 1 1-16,-5-6-7 0,0-4-5 0,-5-22-9 15,-5-14-44-15,4 0-69 0,6 0-99 16,0-26-233-16</inkml:trace>
  <inkml:trace contextRef="#ctx0" brushRef="#br0" timeOffset="5289.94">24469 5434 676 0,'28'-5'141'0,"-6"5"1"0,-2-8-119 16,-15 8-34-16,-5-10-6 0,10 4-2 15,-10-8 2-15,-10 0 0 0,1-7-1 0,-6-4 8 16,-6 2 9-16,-1-4 5 0,2 0 2 16,-5 5 2-16,4-5-3 0,2 5 3 15,-7 6-1-15,4 4-3 0,-8 5 1 16,-1 7 0-16,-6 0-2 0,-1 7 3 15,4 11 3-15,9 11-2 0,5 6 4 16,5 15 0-16,15 5-2 0,0 2 2 16,0 7-1-16,22 5-4 0,-2-5 1 15,2 2-4-15,8-3-2 0,5-9 1 0,-4-8-2 16,2-13-6-16,9-3-5 0,5-6-12 16,-11-13-3-16,24 1-120 0,7 0-115 15,4-12-286-15</inkml:trace>
  <inkml:trace contextRef="#ctx0" brushRef="#br0" timeOffset="5680.47">25039 5695 609 0,'15'22'125'0,"12"7"-1"15,5 11-119-15,3 10-9 0,3 11-6 16,-2 9 3-16,-4-6 0 0,5 3-2 15,-2-14 3-15,1-8 2 0,-1-10 2 0,0-8 4 16,2-16-2-16,-11-3 1 0,-7-8-1 16,1 0-5-16,-9-24 0 0,1-2-6 15,-4-3-3-15,2-9-1 0,0-7 1 16,7 2 2-16,-4 1 5 0,4-5 7 16,18 12 8-16,-5 5 5 0,1 12 2 15,6 18 1-15,6 0-1 0,5 19 1 16,14 9-1-16,-1 13-1 0,13 9 6 0,-8-3 5 15,1-8 2-15,2-3 2 0,3-3-3 16,-10-16-2-16,-8-17-5 0,-12 0-5 16,-10 0-11-16,-7-25-6 0,-10-16-4 15,5-21 1-15,-4-13-2 0,-16-17 1 16,0-3-2-16,0-12 4 0,0 8 4 16,-15 20 0-16,9 4 2 0,6 14-9 15,0 23-14-15,0 8-119 0,0 17-116 16,11 13-302-16</inkml:trace>
  <inkml:trace contextRef="#ctx0" brushRef="#br0" timeOffset="6672.63">28017 4932 563 0,'0'30'116'0,"7"4"1"16,-7 20-99-16,10 7-16 0,-10 3-1 0,15 12-1 15,-15 8 0-15,0 1 1 0,0 5 0 16,0 9-2-16,0 4 2 0,-15 4 0 16,0-17-1-16,0-3-7 0,5-11-33 15,-2-19-50-15,2-20-27 0,10-2-81 16,0-18-170-16</inkml:trace>
  <inkml:trace contextRef="#ctx0" brushRef="#br0" timeOffset="6907.01">28218 5224 747 0,'30'64'156'0,"2"0"-4"0,-2 14-127 0,5 5-50 16,7-3-12-16,14 8-4 0,2 10-3 15,9-11 2-15,-7-14 2 0,11-1 3 16,-16-22 1-16,-3-11-21 0,-2-23-18 16,0 4-39-16,-7-20-76 0,7 0-152 15</inkml:trace>
  <inkml:trace contextRef="#ctx0" brushRef="#br0" timeOffset="7067.62">28709 5806 701 0,'-58'8'148'0,"-10"-8"1"16,-7 6-116-16,-5 3-28 0,7-2-14 15,1 1-11-15,-2-2-10 0,4 2-9 0,6-8-49 16,-4 12-61-16,15-12-98 0,10 0-207 0</inkml:trace>
  <inkml:trace contextRef="#ctx0" brushRef="#br0" timeOffset="7442.53">29178 6235 634 0,'10'13'115'0,"0"-3"-33"0,-3 0-204 0,5-10-113 15,-6 0-239-15</inkml:trace>
  <inkml:trace contextRef="#ctx0" brushRef="#br0" timeOffset="7648.54">29761 6253 476 0,'0'0'0'0,"11"0"-68"16,-4 5-340-16</inkml:trace>
  <inkml:trace contextRef="#ctx0" brushRef="#br0" timeOffset="7821.92">30436 6497 651 0,'23'13'117'0,"-6"-4"-117"16,-17-9-239-16,12-13-290 0</inkml:trace>
  <inkml:trace contextRef="#ctx0" brushRef="#br0" timeOffset="7978.14">30835 6390 867 0,'30'20'160'16,"-13"-5"-24"-16,-11-4-184 0,3-11-130 16,-1 0-135-16,0-15-311 0</inkml:trace>
  <inkml:trace contextRef="#ctx0" brushRef="#br0" timeOffset="8159.52">31148 6313 857 0,'7'19'158'0,"-7"-3"-17"0,10-3-170 16,-10-13-150-16,8 0-137 0,-8-5-316 15</inkml:trace>
  <inkml:trace contextRef="#ctx0" brushRef="#br0" timeOffset="8575.14">31948 5653 516 0,'-10'0'107'0,"-3"0"-3"15,-2 0-72-15,-5 8-45 0,2-8-2 16,-1 0 0-16,-2 7 7 0,-4 1 6 16,-5-1 5-16,-8 5 8 0,-12 5 2 15,3 5 1-15,-4 0 1 16,1 11 0-16,1 6-4 0,4-3-3 15,-4 5-4-15,-1 3-1 0,6-5-1 16,-1 0 0-16,11-6-3 0,5-2 2 0,14-10 1 16,5 7 0-16,10-5 4 0,0 4 6 15,14-4-1-15,4 2 5 0,9-9 0 16,9 3-2-16,4-5 1 0,12 2-4 16,-1-6-7-16,7 0 1 0,-1-1-3 15,11 1-4-15,2-4-4 0,-5 2-9 16,3-3-12-16,-1 2-42 0,-9-7-63 0,-8 9-97 15,-4-9-214-15</inkml:trace>
  <inkml:trace contextRef="#ctx0" brushRef="#br0" timeOffset="8981.29">32261 5816 621 0,'27'28'134'0,"2"-8"-3"0,-7 4-97 16,8 0-43-16,0-5-9 0,7 7-1 0,3-1-4 15,4-8-1-15,8-3 2 0,6 4 5 16,-6-8 4-16,-7 0 8 0,-4 3 2 15,-2-1 2-15,-11 3 1 0,8 0 3 16,-11-6-2-16,-1-3-1 0,-4 2 0 16,-15-2-1-16,-5 0 1 0,0-1 0 15,0 4-3-15,-19 6 2 0,3-5 1 16,-4 3-2-16,-5 2 4 0,-5 1-2 16,2 3 2-16,-1 0 3 0,-2-3 2 15,-6 5-2-15,5-3 4 0,-16-1 0 16,-3-3-1-16,-1 2-1 0,9-7-1 0,-10-1-2 15,21-2 0-15,0-6 0 0,-4 8-5 16,8-8-1-16,6 0-3 0,2 0-11 16,10-9-41-16,10 1-63 0,0 3-91 15,0-7-212-15</inkml:trace>
  <inkml:trace contextRef="#ctx0" brushRef="#br0" timeOffset="9346.61">33161 5203 528 0,'0'14'109'0,"-12"2"0"0,-6 5-89 16,1 3-20-16,1 10 0 0,-3 1-3 16,13 5-1-16,-8 10 1 0,4 11 1 15,4 4-1-15,6 15 1 0,0 18 0 16,0 7 4-16,0 6-1 0,13 0 0 16,4-1 2-16,4-10-2 0,9-1 1 15,7-6 0-15,0-5-3 0,2-4 4 16,-9-10-2-16,0-14-1 0,-5-11 1 15,-3-17-5-15,-5-10-33 0,-2-13-66 0,3-9-7 16,-2-9-72-16,-11-25-145 0</inkml:trace>
  <inkml:trace contextRef="#ctx0" brushRef="#br0" timeOffset="9644.52">33430 5510 794 0,'34'53'146'0,"-13"1"-6"16,1 5-158-16,-5-1-29 0,-1 6-9 0,11 8 3 16,-6 7 7-16,3 9 5 0,4-10 8 15,-3-8 10-15,-2-2 11 0,6 1 15 16,-8-1 10-16,-8 1 1 0,-4-4 3 15,-9 0-2-15,-5-5 0 0,-9-7-2 16,-4 3-6-16,-8-5-5 0,-6-11 0 16,-11-1-1-16,-11-8-2 0,-10-15-2 15,-3-3-3-15,-6-13-1 0,-4 0-3 16,1 0-4-16,6-18-41 0,3-3-65 0,14-4-90 16,8-14-217-16</inkml:trace>
  <inkml:trace contextRef="#ctx0" brushRef="#br0" timeOffset="9878.84">33741 6278 582 0,'0'25'121'0,"-9"-5"-7"0,-1 3-125 15,-4-13-110-15,3-5-99 0,-4-5-245 16</inkml:trace>
  <inkml:trace contextRef="#ctx0" brushRef="#br0" timeOffset="10066.29">33630 7432 826 0,'7'74'166'0,"-7"-1"-17"15,0-11-179-15,0 0-134 0,-17 6-4 16,-13-12-111-16,-11-8-221 0</inkml:trace>
  <inkml:trace contextRef="#ctx0" brushRef="#br0" timeOffset="62204.97">18858 8647 493 0,'-9'0'110'0,"4"-10"3"16,5 10-79-16,-8 0-12 0,8-8-5 0,0 0 0 15,8 3 1-15,-1 5-1 0,1-8-4 16,9 0 0-16,3-1-2 0,2 4 0 16,1-5 0-16,7 2 0 0,-10 8 0 15,1-11 2-15,1 2-1 0,-4 1 0 16,11-2 1-16,-8-3 1 0,11-1 0 16,-2 3 2-16,5 2 0 0,-4 9 2 15,6-10 2-15,1 10-2 0,4 0-1 16,8 0-2-16,5 0-2 0,13 0-4 0,5 0-2 15,13 0-2-15,-1 0 0 0,2 0-3 16,18-8-1-16,11 8-2 0,-3-7 3 16,12 7-1-16,6-10-1 0,-6 10-1 15,-12-10 2-15,12 5-1 0,-5 5 0 16,8 0 1-16,5 0-4 0,7 0 3 16,-2 16 1-16,13-2-4 0,-6-1 2 15,5 8 2-15,6 0-2 0,4 1 2 16,-4 14 0-16,9-2-2 0,-6-4 3 0,4 1-1 15,1-1-3-15,-6-8 2 0,-4-4-3 16,-1-5-1-16,-10 2 2 0,-1-9-3 16,-2 3-2-16,1 0 1 0,-10 1-2 0,4 0 3 15,-3 0 0-15,-13 0-1 0,4-3 2 16,-1 1 2-16,-6 5 0 0,-3-2 0 16,-1 3 1-16,-4 2 0 0,-2-1-3 15,-7-1-5-15,2 2-7 0,-4-2-10 0,4-4-6 16,-1 0-10-16,-4-2-80 0,-4-8-31 15,-4 0-94-15,-6 0-200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1935.44006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4-08-02T18:36:57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17683 5114 656 0,'-75'4'135'0,"-6"-4"-1"0,-1 7-115 0,4-7-27 16,13 0 0-16,9 0 1 0,19-11-1 16,7 1 0-16,10 0 4 0,10-1 1 15,4 2 8-15,6 9 1 0,6 0 1 16,16 0 1-16,-4 0 1 0,15 21-3 15,11-2-1-15,12 5-1 0,7 10-4 0,7 1 2 16,2 1 1-16,3 2-3 0,-7-1 1 16,3 2 0-16,3-6 0 0,0-3 2 15,0-3 3-15,-14 1 1 0,-1 10 4 16,3 3 4-16,-14 6 2 0,2-5 2 16,-5-2 3-16,-8 2-4 0,-12-2 3 0,-4 4 1 0,-21 5-2 15,0 1 2-15,-8-1-2 0,-20-7-5 16,-19-4 2-16,-8-11-2 0,-13-1-8 15,-7-11-2-15,-5-5-1 0,5-10-3 16,-21 0 1-16,3-9-3 0,15-3-2 16,-1-2-1-16,-2-9-5 0,13 3-10 15,13 0-8-15,-2-1-12 0,26-11-14 0,17-1-12 16,14-9-108-16,10-1-118 0,20-5-270 16</inkml:trace>
  <inkml:trace contextRef="#ctx0" brushRef="#br0" timeOffset="421.76">18593 5326 881 0,'13'31'180'0,"-13"2"1"0,0-2-163 16,0 12-35-16,0 3-5 0,0 2 2 15,0 7 0-15,0-2-1 0,14 3 2 16,-4 11 11-16,5-2 10 0,1-7 9 0,-2 7 2 16,-3-11 0-16,-11-14 2 0,0-20 0 15,0 4-5-15,0-24-3 0,-13 0-4 16,1 0-2-16,6-20-2 0,2-3-3 16,4-7 1-16,0-13 2 0,0-7-1 15,0-2 0-15,4-5 2 0,12 7 0 16,1 2 3-16,-2-7-1 0,2 2-1 15,3 1 0-15,-5 8 2 0,-1 8 0 0,3 24 1 16,11 12 2-16,2 9-2 0,5 21 1 16,4 15 1-16,0 8-2 0,-4 6 0 15,2 2 1-15,6 1-4 0,-4-3-2 16,5 0-1-16,3-7-3 0,-4-18-2 16,-13-5-8-16,0-16-9 0,-17-13-13 15,4 0-12-15,-5 0-8 0,-2-10-7 16,-4-10-64-16,9-8-39 0,5-7-91 15,-1-8-190-15</inkml:trace>
  <inkml:trace contextRef="#ctx0" brushRef="#br0" timeOffset="1502.58">19836 5483 620 0,'15'0'140'0,"1"0"3"0,-2 0-107 16,-3 0-13-16,-2 10-6 0,-9 0-6 15,0 2-3-15,0 2-2 0,-7 0-2 16,-6 2 1-16,-1 3 3 0,-2-4 0 16,-6 5 3-16,-1-1-1 0,-14-5-2 15,7 11 1-15,-1 0-1 0,2 5-3 16,9 8-2-16,14 7-2 0,6-4-1 16,0 3-1-16,0-3 1 0,20 3-1 0,11-11-1 15,9-7 5-15,5-7-3 0,2-11 2 16,-16-8 3-16,6 0 0 0,-9-8 1 15,2-8 1-15,0-7-1 0,-2-17 2 16,-13-15-1-16,-6-9-3 0,-9-1-1 0,0-13 0 16,-14 4 0-16,-2 11-2 0,-7 13 0 15,-6 10 0-15,16 15-1 0,3 20 2 16,10 5-5-16,0 9 2 0,0 13 2 16,13 20-4-16,11 8 2 0,1 10 1 15,8 9-6-15,5 2 2 0,2 1-3 16,-7-8-4-16,7 5 2 0,-7-14-2 15,-1-7-6-15,-2-18-3 0,-2-6-5 0,-6-13-11 16,1-3-2-16,-8-8-6 0,0-13-7 16,-7-2-4-16,6-14 6 0,-14-1 9 15,10-9 10-15,-10 3 10 0,11-4 9 16,-4 6 13-16,-4 1 11 0,12 19 4 16,7 9-1-16,0 5 0 0,6 14-5 15,2 20-5-15,1 20-1 0,11-1-4 16,6 15 3-16,-4 5 6 0,5 9 7 0,3 13 7 15,0-2 11-15,1 5 4 0,-2 1 5 16,-4-5 4-16,-12-24-5 0,-12 3-3 16,-10-18-9-16,-13-17-9 0,0-24-5 15,0-14-2-15,-8 0-9 0,-12-18-1 16,-3-27-1-16,-7-15-1 0,-7-10 2 16,-6-8 0-16,7-23-4 0,6 0 2 15,-4-2 0-15,1-4-1 0,8 1 2 0,3-5-2 16,7 1-1-16,9 0 1 0,6-6 1 15,0 8-2-15,16 23 0 0,6 11-2 16,6 12-4-16,4 27-1 0,3 13-3 16,10 9-2-16,0 13 1 0,6 5 2 15,3 12-2-15,-3 4 5 0,-9 3 5 16,-2 13-1-16,-12-3 2 0,-5 16 2 16,0 4-5-16,-11 9 3 0,-12 6-2 15,0 5-1-15,-20-10 2 0,-1 0 0 0,-18-9-5 16,-4-20 3-16,-12-7 1 0,-3-28-1 15,-7 0 0-15,12 0 2 0,1-14-3 16,14-12 2-16,3-8 0 0,20-6-3 16,12-7 1-16,3 1 3 0,0 1-8 15,23 8-3-15,17 10-1 0,18 3-1 16,15 6 4-16,9 8-2 0,6-1-2 0,7-3 8 16,-10 2 7-16,11-7 2 0,-8-5 0 15,1-6 2-15,-8 2-4 0,1 3 3 16,-14 0 2-16,-5 8 3 0,-3 0 2 15,-15 7 6-15,-7-2-1 0,-5 4 5 16,-6 1 0-16,-5 7-5 0,-9-11-4 16,-6 11-3-16,-7-8-4 0,6 8-3 15,-6-9-1-15,-6 9-2 0,6 0 1 0,-14-6 2 16,8 6-3-16,-9 0 2 0,0-8 1 16,-4 8 0-16,-2 0-1 0,-6 0 1 15,2 0-2-15,-11 10 1 0,-1 4-1 16,-5 1 1-16,2 7-3 0,5-1 3 15,19 14 1-15,16 9-1 0,0 10 3 16,23 5 1-16,20 20 0 0,9 2 3 16,10 1-4-16,4-6 1 0,14-2-2 0,0-10-3 15,5-22-6-15,-4-16-10 0,4-15-13 16,-15-11-15-16,5 0-19 0,-2-10-119 16,-7-15-131-16,-6 0-306 0</inkml:trace>
  <inkml:trace contextRef="#ctx0" brushRef="#br0" timeOffset="3235.12">24359 5447 521 0,'0'-6'109'0,"0"-1"3"15,-8-6-99-15,1 3-7 0,-8-2 1 16,-7-5-2-16,4 1-1 0,-12 2 0 16,-5 0-3-16,-8-2 3 0,3 2 2 15,-8 3-2-15,3 1 2 0,-7 10 0 16,-3-6-1-16,6 6-1 0,5 0-1 16,8 12-3-16,11 1 1 0,11-4 0 0,8 6-1 0,6-3 2 15,0 7 2-15,6 0 0 0,9 1 0 16,9-6 3-16,-3 5-4 0,9-8 2 0,7 1-1 15,4-4-2-15,4 2 4 0,2-3 3 16,13 10-1-16,-2-5 3 0,2 11 5 16,2 6-3-16,-6 6 3 0,-4-1-3 15,8-3-4-15,-4 2 0 0,1-2-1 16,-9 3-5-16,-10 5-1 0,-6-2-1 16,-12 2-2-16,-7-2 2 0,-5-1-1 15,-8-1-1-15,0-1-1 0,0-6 3 0,-15-2-2 16,-1 1 1-16,-11 0 0 0,-3 3-1 15,-6 0 0-15,-11-1 3 0,-5-8-4 16,3-7 2-16,4-1-1 0,6-13-1 16,8 0-2-16,-3 0-7 0,10-8-9 15,2-7-7-15,7-6-12 0,8-7-100 16,7-2-103-16,0-5-249 0</inkml:trace>
  <inkml:trace contextRef="#ctx0" brushRef="#br0" timeOffset="3750.63">25294 5475 541 0,'0'0'117'16,"0"-12"0"-16,0 0-75 0,-10 5-37 15,-5-8-8-15,-7-3 4 0,-1-2 0 16,1 6-1-16,-7-6 1 0,-1 3 0 16,0 4 2-16,1 4 3 0,-1 2 0 15,9 7-1-15,2 5 2 0,6 10 2 0,0 11-2 16,13 7-2-16,0 21-2 0,0 7-1 16,0 13 0-16,12 3 1 0,7 19-4 15,1-4 0-15,7-5 1 0,-2-7 0 16,15-9-1-16,-13-17 3 0,2-12-2 15,-7-22 0-15,3-5 3 0,-12-15-1 16,-1 0 2-16,-5-20 2 0,-7-9-2 16,0-11 0-16,0-9 2 0,-7-14-2 15,-5-2 0-15,12-3 0 0,-8 3-1 0,8 15-1 16,0 7 1-16,0 13-2 0,15 12 0 16,-3 18 0-16,1 0-2 0,2 10 0 15,12 24 2-15,9 18-3 0,4 19 2 16,10 17 0-16,2 22-1 0,-6 6 1 15,2 17 1-15,2 8-4 0,-10 9 1 16,2-16 0-16,-2-1-1 0,-4-14 1 16,-6-21 0-16,0-19-2 0,7-20 1 0,-7-20-2 15,-9-28-8-15,1-11-6 0,-2-6-54 16,-2-24-57-16,4-14-95 0,5-21-218 16</inkml:trace>
  <inkml:trace contextRef="#ctx0" brushRef="#br0" timeOffset="4047.43">25726 5405 760 0,'34'39'159'0,"1"-3"2"16,-14-3-131-16,9 2-30 0,2-4-3 16,3-9-1-16,8-11-3 0,10-11-3 15,-1 0 0-15,-1-30-6 0,6 2 5 16,-2-3 2-16,8-7-2 0,-3 0 1 16,-3 5-2-16,-1-1-7 0,-4 4-6 15,-7 7-6-15,-4 4-15 0,-6 4-97 16,-2 0-103-16,-9 15-251 0</inkml:trace>
  <inkml:trace contextRef="#ctx0" brushRef="#br0" timeOffset="4203.64">26270 5782 682 0,'-20'46'138'0,"6"4"2"0,2-10-137 16,2-9-15-16,10-3-9 0,10-18-9 15,5-10-13-15,6 0-67 0,21-9-30 16,8-16-79-16,-8-13-169 0</inkml:trace>
  <inkml:trace contextRef="#ctx0" brushRef="#br0" timeOffset="4687.89">27578 5175 579 0,'22'34'127'16,"-4"6"-1"-16,-6 4-79 0,4 9-41 15,-2-12-5-15,2 9-1 0,4 11 2 16,5 11-4-16,7 11 4 0,-6 14 1 16,4 7 2-16,0-9 3 0,-5-6 3 15,-8-15-3-15,3-8 4 0,-15-24-1 0,-5-13-4 16,8-13-1-16,-8-16-1 0,0 0-3 16,-13-27 1-16,-1-15-1 0,1-14-1 15,-7-19 1-15,5-12 0 0,9-6 0 16,6 2-2-16,0-11 1 0,0 11-1 15,21 3 1-15,-1 4 1 0,8 11-2 16,2 13 3-16,-5 15 0 0,10 21 0 16,2 24 0-16,9 6 2 0,8 18-3 0,1 27 1 15,-1 10-1-15,3 29-1 0,0-1-1 16,-8 9 2-16,-4 2-3 0,-3 0 1 16,-12-15-3-16,-3-15-3 0,-14-10-4 15,-5-16-2-15,-8-25-7 0,0-11-3 16,0-8-3-16,0 0-5 0,-6-17-5 15,6-17-34-15,0 1-60 0,6-12 3 16,4-1-71-16,0-7-128 0</inkml:trace>
  <inkml:trace contextRef="#ctx0" brushRef="#br0" timeOffset="5265.89">28797 5391 452 0,'24'-22'125'15,"-3"-1"5"-15,-7-8-18 0,2 4-66 16,-1 2-14-16,4-1-5 0,-1-4-5 15,-8 2-7-15,10-3-5 0,-10-1-5 16,0 0-4-16,-5 3 0 0,-5 0 1 0,0 8-2 16,0 0 0-16,0 8 2 0,0 4-1 15,-5 9 0-15,-5 0 1 0,3 8-2 16,-5 13 2-16,1 13-2 0,-1 5 0 16,-4 11 0-16,7 11 3 0,4 8-4 15,5-1 2-15,0 6 0 0,10 4-1 16,2 1 1-16,4-9 1 0,11-6-2 15,3-6 2-15,2-14 1 0,9-9-2 0,-4-4 2 16,4-14 0-16,3-11-1 0,-6-6 1 16,-1 0 0-16,7-23-5 0,-2-8-1 15,-2-8-5-15,-3-14-6 0,-1-17-4 16,-8 0-5-16,-4-2-3 0,-9-1 2 16,-7 12 5-16,2 16 2 0,-10 10 5 15,0 13 7-15,8 11 3 0,-8 11 3 16,15 11 4-16,0 15-3 0,14 14 5 0,2 6 5 15,4 15 0-15,3 7 3 0,1 10 1 16,2 10-2-16,-6 16 3 0,17-11 0 16,-2-13-1-16,-9-7 1 0,-3-19 0 15,1-24 0-15,-23-13 2 0,-1-17-3 16,-5 0-2-16,-5-26-4 0,5-16-2 16,-1-25-2-16,1-7-3 0,8-4-2 15,2-15 1-15,5 2 0 0,5 17 0 0,11 7-3 16,3 7 3-16,7 14 1 0,6 18-1 15,1 11-2-15,5 8 2 0,0 9-1 16,6 0 1-16,-8 17-1 0,2 1 0 16,-8-10 1-16,-7-8-1 0,-16 0-1 15,-12 0-2-15,-10-17-5 0,-10-4-7 16,-7-17-13-16,-8-2-9 0,-8-8-13 16,-35-3-86-16,-2-9-23 0,-8 6-96 0,-7-8-190 15</inkml:trace>
  <inkml:trace contextRef="#ctx0" brushRef="#br0" timeOffset="5859.5">27084 7447 626 0,'-32'24'129'16,"-6"5"0"-16,-5 6-114 0,-9 2-20 16,2 10-3-16,2 3-2 0,3-10 0 15,9 9 0-15,1-10 1 0,5 0 2 16,10 1 8-16,10 9 6 0,-2-14 1 15,12 3 2-15,0-7-1 0,15-1 1 16,2-9 0-16,3 4-3 0,13-3-5 0,5-7 1 16,4 1-2-16,13 5 1 0,-4-4 2 15,11-2 3-15,-6-1 5 0,-11 5 3 16,-1 2 2-16,-6 5 0 0,-2 3 1 16,1 6-2-16,0 7-3 0,-14-1-4 15,-1 5-4-15,-22 10-2 0,0-6 1 16,0-11-5-16,-24-1 1 0,-9-1-1 15,-15-12-1-15,4 5-1 0,-2-5-1 16,-11-14-2-16,-4-3-1 0,4-8-4 0,-8 0-11 16,4-8-10-16,9 2-44 0,12-11-71 15,9 3-102-15,11-3-240 0</inkml:trace>
  <inkml:trace contextRef="#ctx0" brushRef="#br0" timeOffset="6296.9">28014 8153 666 0,'-15'0'141'16,"-2"0"0"-16,-13-6-107 0,-11 6-31 15,1 0-12-15,-7 0-7 0,1 0 1 0,6 19 1 16,-2 2 0-16,4 9-2 0,10 13 6 15,8-1 6-15,-2 2 10 0,9 4 1 16,1 0-1-16,12-2 1 0,0 13 2 16,0-8-1-16,12-3-1 0,4-1-3 15,8-9-3-15,-3-10 2 0,3-12 1 16,2-3-2-16,-1-13 0 0,7 0 2 16,-2-29-2-16,-4-14 1 0,4-18 2 15,-8-23-3-15,-1-10 3 0,3-9 1 0,-3 11 0 16,-2 11 2-16,2 21 5 0,-6 27 2 15,7 26 0-15,1 7-3 0,4 21-2 16,8 33-1-16,3 18-1 0,-1 23-7 16,-4 27-4-16,-2 13-3 0,-11-1-4 15,0 19 0-15,0 5-3 0,2 2-3 16,8 0 1-16,5 8 3 0,11-16 0 0,-1-8 6 16,-3-22 2-16,5-16 2 0,-9-19 1 15,-5-22-1-15,2-27-9 0,5-18-8 16,-12-20-9-16,-1-8-110 0,1-22-111 15,-1-16-271-15</inkml:trace>
  <inkml:trace contextRef="#ctx0" brushRef="#br0" timeOffset="6578.1">28555 8325 647 0,'14'51'148'15,"8"5"0"-15,-4-4-67 0,-1 4-77 0,-2 2-13 16,8 0 1-16,7-10 1 0,5-7-2 16,0-7 1-16,5-5 6 0,-3-19 5 15,-6-5 7-15,-1-5 2 0,2-9 0 16,1-12 1-16,-5-9 0 0,2-2-3 15,-5-13-9-15,2-2-14 0,-7 4-16 16,3-9-14-16,-1 1-109 0,8 3-119 16,-4 1-280-16</inkml:trace>
  <inkml:trace contextRef="#ctx0" brushRef="#br0" timeOffset="7296.66">29368 8062 603 0,'-8'0'131'0,"8"0"1"0,-15 0-108 0,5 8-12 16,10-1-4-16,0 1-1 0,0 4-4 15,0 3-4-15,15 8-1 0,-5 3 1 16,3 14-2-16,-3 11 2 0,-7 2 1 16,-3 6-3-16,10 4 3 0,-10-11 1 15,0-8-1-15,0-3 1 0,12-5 0 16,-4-7-1-16,4-11 0 0,1 0-1 15,5-18-1-15,-3 0 0 0,7-14 1 16,-2-5-1-16,2-15 1 0,11-3 2 0,7-1 0 16,-2-2 1-16,2 0 5 0,-5 12-3 15,2 6 4-15,-4 7 2 0,5 8-3 16,-3 7 1-16,3 0 0 0,-1 0-4 16,-9 10 0-16,-5 2-2 0,-4 0-1 15,-8 1 0-15,-4-4-1 0,-7-3-1 16,7-1 1-16,-7-5-1 0,0 0 0 15,0 0 0-15,-7 0 2 0,7 0-2 0,-3-5 1 16,3 5 1-16,0 0-2 0,0 0 2 16,0 0 0-16,0 0-1 0,0 0 0 15,0 0 0-15,0 0-1 0,0 0 1 16,0-6 0-16,3 6-2 0,-3-12 1 16,0 4 2-16,7-2-2 0,3-3 1 15,-10 0 1-15,0-4-2 0,5-3 0 16,-5 1 3-16,10-2-3 0,-4-12 2 0,4 3 0 15,4 0-2-15,2-2 1 0,-2 2 1 16,1 2-1-16,3-1 1 0,-6 1-1 16,1-6-1-16,-3 3 2 0,-4-3 4 15,-6 0-2-15,0 4 3 0,0 1 2 16,-6 3-2-16,-9 5 2 0,-3 7 0 16,-2-3-3-16,-5 5 0 0,1-2-3 0,-2-1-2 15,-3 15 0-15,4-5 1 0,4 5-2 16,-11 12 1-16,12 4 1 0,-1 10-1 15,1 0 1-15,20 13 2 0,0 11-1 16,0 7 0-16,25-1 0 0,5 21-1 16,10 2 1-16,1-10 0 0,11 2-2 15,-1 7 1-15,9-5 0 0,2-14-1 16,9 1-1-16,-1-14-2 0,-3-8-7 16,-3-14-6-16,-5-11-6 0,-8-13-8 0,4 0-3 15,5-17-11-15,-5-18-82 0,0-14-13 16,0-16-82-16,-15-3-176 0</inkml:trace>
  <inkml:trace contextRef="#ctx0" brushRef="#br0" timeOffset="7562.22">30980 6752 637 0,'-10'29'143'0,"3"11"1"16,-6 8-72-16,0 1-79 0,3 12-8 15,1 8-4-15,1 4-2 0,8 15 3 0,0-2-4 16,7 4 7-16,3 10 7 0,0 0 7 16,3 0 6-16,5-3 3 0,-1-4-1 15,8-12 2-15,5-9-2 0,3-22-4 16,5-1-9-16,-8-10-11 0,12-14-37 15,-2-9-77-15,-4-16-101 0,9 0-237 16</inkml:trace>
  <inkml:trace contextRef="#ctx0" brushRef="#br0" timeOffset="7827.79">31584 6869 594 0,'8'0'132'0,"0"15"0"0,-1 1-89 16,0 2-29-16,8 2-9 0,0 2-2 0,0 2 1 16,15 1-5-16,-2-1 2 0,5 10 0 15,2 0-2-15,0 5 2 0,-12 5-1 16,7 21-3-16,0 4 3 0,-1 20 1 16,-3 12-3-16,-8 12 2 0,-4-2-1 15,-14-1 0-15,0-15 0 0,-17-7 0 16,-3-12-3-16,-11-16 2 0,1-10-5 15,-4-13-4-15,-9-13-2 0,-7-24-1 0,-1 0-9 16,-1-16-63-16,7-19-44 0,15-10-85 16,5-9-200-16</inkml:trace>
  <inkml:trace contextRef="#ctx0" brushRef="#br0" timeOffset="8030.87">32757 7249 788 0,'0'24'143'16,"0"-3"-12"-16,0 3-166 0,-10 2-16 15,10-3-57-15,-9-3-51 0,9-1-94 0,0-6-203 16</inkml:trace>
  <inkml:trace contextRef="#ctx0" brushRef="#br0" timeOffset="8202.7">32685 8360 707 0,'-18'55'151'0,"-19"-7"-4"0,-9-5-122 16,-6-5-156-16,-8-16-21 0,-6-22-108 16,-1 0-227-16</inkml:trace>
  <inkml:trace contextRef="#ctx0" brushRef="#br0" timeOffset="9874.18">16336 13056 703 0,'-25'-55'145'0,"-10"-9"0"0,-10-14-131 15,2-4-24-15,-9-1-9 0,7-6 0 16,2-4-1-16,10 5 0 0,-9-7 3 15,12 3 9-15,13 2 9 0,-2-2 11 0,10 0 4 16,9 6 0-16,0 3 1 0,0 7 0 16,15 11-6-16,8 12-1 0,14 8-2 15,6 10-4-15,16 10 1 0,2 15 0 16,1 10-3-16,4 0 2 0,11 8-1 16,-1 10-2-16,4 9 0 0,-5 0 1 15,0 8-2-15,-9 3 2 0,1 11 2 16,-2 3 3-16,-7 6 3 0,-5 1 3 15,-10 1-2-15,-16-5 5 0,-27 3-1 0,0-5-3 16,-17-11-5-16,-22-4-4 0,-18-4-4 16,-11-10-7-16,-4-13-9 0,-3 0-11 15,4-11-9-15,-14 0-7 0,7-15-65 16,-4-9-50-16,1-10-96 0,4-14-216 16</inkml:trace>
  <inkml:trace contextRef="#ctx0" brushRef="#br0" timeOffset="10358.44">17741 12033 555 0,'-38'-14'133'16,"-5"-2"1"-16,1 16-64 0,4 0-49 16,5 0-10-16,13 16-2 0,3 14 3 0,6 4-8 15,11 7-3-15,0 12 3 0,0 12-4 16,0-2 4-16,18 6 2 0,-2-1-1 15,8-11 1-15,-3-10 2 0,3-8-2 16,-3-9 2-16,6-9-1 0,-7-7-3 16,5-14 0-16,0 0 0 0,-4-10-3 15,-6-10-2-15,7-5-1 0,-7-7-3 16,-5 0 1-16,0-10-2 0,-7 0-1 16,4-17 0-16,-7 7 3 0,10 5-1 0,-10 4 1 15,5 4 1-15,-5 23 0 0,8 6 0 16,6 10 1-16,-6 0-2 0,12 12 3 15,-4 10 0-15,14 5 0 0,-8 3 0 16,1 7 3-16,7 2-1 0,-1-3-6 16,-14-8-8-16,8-1-13 0,-3-7-63 15,-4-10-48-15,-2-2-98 0,1-8-216 0</inkml:trace>
  <inkml:trace contextRef="#ctx0" brushRef="#br0" timeOffset="10608.38">18621 12529 878 0,'-11'0'186'16,"-12"-7"-2"-16,-6-12-153 0,-1-11-59 15,4-4-25-15,-3-11-13 0,9-4-11 16,10-4-5-16,10 2 4 0,-6-8 13 15,6 1 18-15,0-3 19 0,3 7 12 16,9 2 12-16,3 2 7 0,0 8-4 0,1 1 1 16,11 3-45-16,1 5-61 0,2 9-82 15,8 12-210-15</inkml:trace>
  <inkml:trace contextRef="#ctx0" brushRef="#br0" timeOffset="10998.94">19287 11907 667 0,'0'13'140'0,"-12"-3"-1"15,-4 5-114-15,-8-3-26 0,-9 2-7 16,3 4-1-16,-10 2 0 0,4 3 0 16,9 12 0-16,7 2 2 0,5 10 5 15,3-5 1-15,12 7 2 0,-8-4 5 16,8-3-3-16,0-2 3 0,0 0 0 15,7-7-2-15,1-10 3 0,2-1-1 0,3-10-4 16,7-4-1-16,2-8-5 0,8 0-7 16,-5 0-5-16,1-25-3 0,1 2-5 15,-2-6 0-15,-7-7 4 0,-4-5 3 16,2-7 6-16,-2-2 7 0,-1-7 2 16,-5 6 3-16,7 4 4 0,-5 7-3 15,2 13 2-15,1 16 0 0,4 11-3 16,3 0 0-16,3 26 3 0,0 5 0 0,2 12 2 15,-3 7 3-15,-2-6 1 0,-4 2 3 16,8 6 2-16,-6-2-2 0,-1-5-2 16,4 1 0-16,-1-5-5 0,-10-14-4 15,7-12-8-15,3-2-10 0,-5-3 0 16,6-10-117-16,4 0-110 0,2 0-271 16</inkml:trace>
  <inkml:trace contextRef="#ctx0" brushRef="#br0" timeOffset="11264.49">19711 11432 666 0,'30'58'139'0,"-3"-2"2"0,-12-3-120 15,1 5-31-15,8-1-7 0,-5 7-3 16,3-1 0-16,3 7 2 0,-3 2-2 16,6 3 9-16,2-1 7 0,-2-8 5 15,-3-10 1-15,18-5-1 0,-4-17-9 16,-6-10-7-16,0 3-57 0,4-8-51 0,-9-11-90 16,-5-8-207-16</inkml:trace>
  <inkml:trace contextRef="#ctx0" brushRef="#br0" timeOffset="11483.18">20170 11367 606 0,'23'85'133'16,"2"-2"-2"-16,2 6-84 0,1 5-65 15,16-5-14-15,-6 4 0 0,-2-2 2 16,3-3-1-16,-4-20 1 0,-5-8 11 16,6-6 2-16,-4-18-13 0,-2-8-72 0,0-4-82 15,5-4-208-15</inkml:trace>
  <inkml:trace contextRef="#ctx0" brushRef="#br0" timeOffset="11831.09">21185 11989 679 0,'0'-20'131'0,"0"0"-11"15,-10-4-144-15,-3-5-44 0,6-9-19 0,-3 0 10 16,-5 0 23-16,2-1 19 0,-1 1 23 15,-9 11 20-15,13 6 44 0,-5 0 25 16,-5 9-4-16,10 7-20 0,-1 5-16 16,-6 0-11-16,4 0-9 0,3 17-6 15,-2 4-6-15,4 6-2 0,8 6-2 0,0 13-1 16,0 7-2-16,8 8 1 16,5 12-2-16,4 9 2 0,3-2 1 0,2 4 0 15,-1-1 1-15,3-8 1 0,5-4 0 16,0-18 1-16,9-8 1 0,-1-7-6 15,9-8-9-15,-3-14-11 0,7-8-43 16,2-8-70-16,3 0-101 0,3-14-234 0</inkml:trace>
  <inkml:trace contextRef="#ctx0" brushRef="#br0" timeOffset="12034.17">21381 11422 808 0,'9'60'165'0,"-3"4"1"16,11 5-151-16,-2 8-26 0,8-3-13 16,5 1-13-16,16 3-10 0,-6-1-13 15,12-5-51-15,-4-1-53 0,18 10-89 0,-4-9-194 16</inkml:trace>
  <inkml:trace contextRef="#ctx0" brushRef="#br0" timeOffset="12905.53">24053 12058 565 0,'-12'-6'117'0,"-3"-3"-1"16,-8-2-101-16,-7-2-13 0,2 0 0 0,-2 1-1 16,7 1-1-16,-6 2 0 0,6 9 1 15,6-11 2-15,-3 5 5 0,-1 6 3 16,1 0 1-16,-5 0 3 0,2 0 1 16,-1 14 0-16,9 11-3 0,2 8-3 15,13 12-4-15,0 10-2 0,0 9-1 16,20-2-2-16,-2 2 1 0,4 0 1 0,8-9-1 15,-4-8 1-15,-1-9 6 0,5-4 0 16,0-14 4-16,5-6 0 0,-5-14 1 16,5 0 1-16,-5 0-3 0,-7-14-3 15,-6-5-3-15,-2-8-3 0,0 3 0 16,0-2-2-16,0-4 0 0,2 9-1 16,-4 5 0-16,-2 10 1 0,4 6-1 15,2 0-1-15,3 20 1 0,-3 7 0 0,6 7-1 16,-1 5 1-16,3 8-1 0,-6 13 1 0,3-1 1 0,-2 8-2 15,-5 6 0-15,-5 0 1 0,5-1 0 16,-10 5 2-16,-5-9 1 0,0-9-1 16,0-9 2-16,-15-12-1 0,-5-7-2 15,-5-8 0-15,-11-7-2 0,-3-16-1 16,-14 0-1-16,-9 0-1 0,8-14-2 16,-3-11-6-16,-10-11-10 0,16-16-13 0,11-14-116 15,3-12-118-15,11-6-294 0</inkml:trace>
  <inkml:trace contextRef="#ctx0" brushRef="#br0" timeOffset="13376.49">24846 12212 696 0,'0'14'146'0,"-15"-9"-1"0,-11-5-118 16,1 0-22-16,-2 0-5 0,1 0 1 15,2 0-2-15,-2 0 0 0,11 0 2 0,-7 14-1 16,4-2 4-16,-9 3 2 0,6 0 1 16,2 4 0-16,-1-3 2 0,-1-9-3 15,6 4 1-15,-2 2-3 0,4-13-2 16,1 10 0-16,7-10 0 0,5 6-1 15,0-6-1-15,5 6 2 0,8-6-1 16,1 0-2-16,1 0 2 0,0-11 0 16,0-5-2-16,-2-3 1 0,4 5-1 15,-2-2-1-15,1 4 3 0,4 12-2 0,-5 0 1 16,7 0 2-16,-14 0-1 0,9 15-1 16,-4 8 2-16,9 8-3 0,-2 8 2 15,3 8-1-15,14 22-4 0,1 8 3 16,7 14 0-16,6 13-1 0,1 20 1 0,-2 9 0 15,-4 0-2-15,6 7 2 0,-10-7 0 16,-6-7-1-16,-6-11 0 0,-5-3-2 16,-12-17-3-16,-1-11-4 0,-7-20-5 15,5-11-11-15,-5-19-6 0,7-19-29 16,-4-15-87-16,9 0-104 0,-6-11-247 16</inkml:trace>
  <inkml:trace contextRef="#ctx0" brushRef="#br0" timeOffset="13739.08">25683 12154 731 0,'25'15'174'0,"-5"1"6"0,17-5-68 0,-2 4-80 0,11-6-20 15,11-9 0-15,14 0-3 0,1 0-3 16,14 0-5-16,13 0-3 0,7-8-9 15,-3 8-1-15,4-6 2 0,4 6-1 16,-13 0-10-16,-1 0-13 0,-6 0-9 16,-19 0-1-16,-22 0-8 0,-19 0 2 15,-14-10-119-15,-17 2-106 0,0-4-260 16</inkml:trace>
  <inkml:trace contextRef="#ctx0" brushRef="#br0" timeOffset="13928.82">26502 13090 774 0,'40'33'166'0,"3"-22"1"15,-5-11-128-15,7 0-46 0,-2-9-27 16,16-16-18-16,9-11-113 0,5-3-128 15,8-10-302-15</inkml:trace>
  <inkml:trace contextRef="#ctx0" brushRef="#br0" timeOffset="14682.66">19312 15544 622 0,'0'-13'142'0,"0"13"6"15,6 0-75-15,3 10-53 0,4 18-9 16,7 19-4-16,7 24 1 0,-1 10-1 16,6 18-6-16,11 13-1 0,-11 16-1 15,-2 11-3-15,-2 5-1 0,0 12 2 16,-6-13 0-16,3-18 1 0,-5-23 2 16,3-16 6-16,-1-25 5 0,-1-27 2 15,-1-21 0-15,-3-13-1 0,-10-12-1 0,-1-27-10 16,-6-26-9-16,0-28-11 0,0-14-8 15,0-15-4-15,0-9-1 0,10-8 2 16,7 10 7-16,9-7 12 0,-1 10 10 16,5 11 10-16,4 16 4 0,4 17 3 15,0 32 4-15,10 33 1 0,1 17-7 16,1 20-2-16,-4 33-4 0,2 27-1 16,1 20-1-16,-1 17-4 0,-3 5-4 15,-5 7 2-15,-7 1-3 0,-1 3-5 0,-4-16-8 16,-5-16-5-16,-1-19-6 0,-7-17-9 15,-2-24-111-15,4-18-108 0,-7-14-264 16</inkml:trace>
  <inkml:trace contextRef="#ctx0" brushRef="#br0" timeOffset="15027.03">21243 16339 933 0,'52'0'193'16,"-7"0"-12"-16,-10-14-177 0,-5-15-48 0,0-6-23 15,-7-8-4-15,-2 1 5 0,-7 3-1 16,-14 5 13-16,0 4 25 0,0 2 23 16,-20-2 22-16,-5-1 10 0,-10 0 7 15,-3 2 2-15,-7 0 1 0,-7 9-5 16,1 10-4-16,-8 10-6 0,14 0-9 15,-1 10-3-15,3 20-2 0,8 15-4 16,6 8 1-16,13 11-3 0,9 11-1 16,7 1 1-16,13 6-2 0,9 1 1 0,1 2 1 15,6-12-1-15,2 1 1 0,4-10-1 16,2-15 0-16,1-9-4 0,0-10-9 16,7-10-9-16,5-11-17 0,2-9-12 15,-1 0-75-15,9-18-40 0,-7-21-104 16,-1-16-209-16</inkml:trace>
  <inkml:trace contextRef="#ctx0" brushRef="#br0" timeOffset="15386.34">21902 16311 884 0,'30'102'186'16,"0"1"-1"-16,-9-3-153 0,9 3-26 0,0-14-12 15,4-15-2-15,6-14 1 0,-5-16-1 16,-4-19-1-16,-3-16 1 0,2-9 0 16,-8-10 5-16,1-18 1 0,1-12-1 15,-4-14 2-15,-12-12 1 0,7-11 0 16,-2-4 2-16,2-2 1 0,-2-1 0 16,11 7-1-16,1 13 0 0,3 19-4 15,2 25 2-15,20 20 0 0,5 0-2 0,11 27 3 16,4 15 2-16,-2 3 5 0,0 4 7 15,-1 6 5-15,-7-7 3 0,-9-4 7 16,1-14-1-16,-15-22-2 0,-11-8-7 16,-7-17-4-16,-8-23-6 0,-11-19-7 15,0-31-10-15,-11-17-9 0,-11-2-9 16,5-1-10-16,-4 3-15 0,6 12-18 16,6 7-15-16,9 9-115 0,0 6-132 15,0 13-301-15</inkml:trace>
  <inkml:trace contextRef="#ctx0" brushRef="#br0" timeOffset="15920.43">25514 14627 715 0,'-19'0'152'0,"-17"0"0"15,-6 8-125-15,2 4-18 0,-5 13-4 16,-8 4 0-16,6 15-2 0,-12 2-4 0,-1 12 1 15,8 6 0-15,-6 0 0 0,13-4 2 16,7 4 1-16,8-9 2 0,1-10 4 16,14 3 2-16,15-5 1 0,0-1 5 15,9 2-3-15,22-6 0 0,9-5 0 16,12-7-5-16,3-4-2 0,13 2-3 16,-3-1-4-16,8 8 0 0,9 3-1 0,-3 3-2 15,-5 7 4-15,-3 4 0 0,-1 1-2 16,-2 12 2-16,-10-8 2 0,-3 6-1 15,-5-1 6-15,-18-4-1 0,-12 6 2 16,-10 8 2-16,-10-7-1 0,-5 7 0 16,-15-3 0-16,-7-5-4 0,-13-5-3 15,-26-2-2-15,4-11 0 0,-14-11-2 16,-16-11 2-16,-4-20-3 0,1 0-3 0,-2 0-7 16,-2-26-1-16,5-8-13 0,20-5-9 15,0-11-16-15,19-4-11 0,12 4-5 16,15-3-104-16,13-11-113 0,15 9-255 15</inkml:trace>
  <inkml:trace contextRef="#ctx0" brushRef="#br0" timeOffset="16404.68">26226 15702 680 0,'0'0'147'0,"0"0"0"16,-12 0-107-16,-3 0-28 0,-5 0-10 0,-2 0-2 15,4 0 1-15,-9 0 1 0,-9 0-1 16,1 9 3-16,-7 13 3 0,2 7 4 16,9 11 0-16,1 12 2 0,3-1-1 15,7 5 1-15,5 1-2 0,5 8-5 16,10-4-7-16,0 1-6 0,5-8-3 15,10-3-1-15,14-12-1 0,4-13 6 16,8-19 9-16,3-7 5 0,1-10 7 16,-7-17 1-16,-8-24-2 0,-9-24-3 0,-6-8-13 15,-15-16-7-15,0 0-3 0,0 8-3 16,-8 5 3-16,-9 11 2 0,2 14 2 16,-5 21 8-16,4 20 1 0,1 20 2 15,15 16-1-15,-7 32-1 0,7 29 0 16,7 17 3-16,3 10-3 0,3 9 0 15,2 5 0-15,2 11 0 0,-1 9 0 0,4 16 1 16,2 4-3-16,8 8 4 0,12-6 2 16,-3 7 0-16,13-4 2 0,3 5 0 15,-7-5-1-15,-3-5 1 0,2-16-1 16,-6-9-9-16,2-21-14 0,-4-19-10 16,-3-18-11-16,-1-20-5 0,-3-25-10 15,-9-19-110-15,14-11-107 0,-7-15-252 16</inkml:trace>
  <inkml:trace contextRef="#ctx0" brushRef="#br0" timeOffset="16717.12">26623 16045 824 0,'-5'19'180'0,"-10"0"3"16,10-4-120-16,5 4-58 0,0 8-23 16,0 12-6-16,20 8-2 0,7 8 3 15,8 1 1-15,5 1 6 0,11-3 21 16,6-9 16-16,-2-1 10 0,3-9 4 16,-8-15 3-16,-9-9-1 0,1-11-2 15,-5 0-10-15,-3-30-7 0,1-1-5 0,-10-14-4 16,0-8-11-16,2-2-13 0,-10 6-20 15,4-10-15-15,3 4-14 0,-10-5-12 16,1-3-12-16,-3-1-95 0,-9 2 1 16,-3-9-84-16,0-2-166 0</inkml:trace>
  <inkml:trace contextRef="#ctx0" brushRef="#br0" timeOffset="17154.52">27696 15835 783 0,'0'0'174'0,"0"0"-1"16,-10-8-119-16,-3 1-62 0,-10-11-24 15,3-2-10-15,0 0 0 0,-5-4-1 16,-2 1 2-16,12 6 14 0,-2 9 15 15,4 8 18-15,3 0 8 0,2 17 4 16,1 21 2-16,7 0-1 0,0 16-2 16,0 10-4-16,15 4-7 0,0-12-2 15,7 5-3-15,1-3-1 0,-1-6-1 0,-1-17-3 16,1-1-3-16,-4-14 0 0,2-20-1 16,2 0-2-16,8-15-1 0,0-9-2 15,5-9-1-15,1-9 0 0,6 3-2 16,-12-7-7-16,3 5-4 0,-10-1-4 15,2 4-1-15,7 12 2 0,-2 3 4 16,-5 23 0-16,11 0 9 0,-1 10 11 16,2 20 10-16,-2 14 11 0,-5 11 7 0,-4-1 3 15,-6-6 0-15,-8 3 3 0,-7-9-8 16,-5-5-4-16,0-9-10 0,0-14-9 16,0-14-9-16,-5 0-6 0,-7-22-11 15,2-8-44-15,0-8-56 0,0-8-87 16,-3-3-197-16</inkml:trace>
  <inkml:trace contextRef="#ctx0" brushRef="#br0" timeOffset="17326.34">28530 16383 740 0,'20'19'171'0,"-9"-19"-1"16,-3 0-96-16,-8-9-57 0,0-21-30 15,0-22-21-15,-11-9-12 0,-2-11-11 0,3-9-13 16,0-5-100-16,10 5-101 0,-7-5-240 16</inkml:trace>
  <inkml:trace contextRef="#ctx0" brushRef="#br0" timeOffset="17670.04">29257 15888 611 0,'38'0'133'0,"12"0"-1"16,-5-6-106-16,0-9-12 0,-6-4-7 15,10-1-5-15,-8-6-1 0,-7 3-3 16,-3-9 1-16,-11 4 1 0,-8-6-1 16,-12 3 0-16,0 3 3 0,-9 6 2 15,-4-3 4-15,-18 3 4 0,2 6 0 0,-12-1 2 16,1 7 2-16,-8 2-1 0,1 8-1 15,0 0-5-15,7 8-2 0,-4 10-2 16,5 16 0-16,16 23-2 0,-5 12-1 16,14 10 2-16,14 12-2 0,0 0-1 15,10-2 1-15,14 2-1 0,4-6 0 16,12-8 1-16,-2-4-3 0,7-5 0 16,0-8 0-16,2-5-5 0,16-1-6 0,-3-13-8 15,1-15-13-15,-1-19-27 0,3-7-91 16,-11-11-110-16,8-28-255 0</inkml:trace>
  <inkml:trace contextRef="#ctx0" brushRef="#br0" timeOffset="18076.18">30631 14213 671 0,'0'30'146'0,"6"1"0"0,-6-1-100 16,0 5-36-16,0 7-9 0,0 2-1 15,0 11 0-15,0 19-2 0,7 19-1 0,-7 10 2 16,17 13-1-16,-7 14 1 0,18 15 1 16,10 14-2-16,12 13 2 0,8 6 2 15,2 4 0-15,-3-3 1 0,-1-14 1 16,-4-16 0-16,3-15 1 0,-4-16 0 15,-4-27-2-15,-4-21-6 0,5-23-9 16,-1-18-12-16,-9-29 15 0,7 0-140 16,-8-25-120-16,-7-26-302 0</inkml:trace>
  <inkml:trace contextRef="#ctx0" brushRef="#br0" timeOffset="18388.84">31536 14730 879 0,'15'17'195'0,"-4"-7"1"0,8-3-130 16,7-7-74-16,9 0-48 0,10 0-23 16,3-7-69-16,4 7-47 0,-2 8 8 15,0 11 66-15,-5 12 51 0,8 13 47 16,5 11 33-16,2 14 75 0,6 8 55 15,3 13-4-15,-4 11-57 0,-7 10-30 0,-13 13-16 16,-15 4-8-16,-15 10-8 0,-7-2-8 16,-8 9-6-16,0-11-1 0,-7-1-1 15,-6-4 0-15,-12-11-1 0,-12-19 0 16,-16-17-5-16,-2-18-7 0,0-24-11 16,-3-15-13-16,7-25-112 0,-1 0-117 15,5-8-285-15</inkml:trace>
  <inkml:trace contextRef="#ctx0" brushRef="#br0" timeOffset="18622.91">32946 15433 540 0,'-16'9'109'0,"-4"-9"-52"0,-7 0-159 16,9 0-93-16,-2-6-214 0</inkml:trace>
  <inkml:trace contextRef="#ctx0" brushRef="#br0" timeOffset="18813.18">32910 16808 638 0,'-30'39'134'0,"-5"-17"-5"0,-2-9-122 15,-3-13-135-15,-8 0-115 0,1 0-294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1935.44006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4-08-02T18:39:57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2299 15875 550 0,'0'-23'120'0,"-12"-6"0"15,12-12-94-15,-8-3-15 0,8-6-4 16,-10-8-4-16,-4-7-2 0,1-3-3 16,-9-3 1-16,-1 5 2 0,2 5-1 15,4 1-1-15,2 8 1 0,2 10 0 16,6 3 1-16,7 1 1 0,0 8-3 16,12 5 4-16,-2 4 3 0,-2 3 6 0,12 6 4 15,-3-2 5-15,2 6 4 0,3-1 6 16,-5-1 3-16,6 3 2 0,4 1-1 15,4-3-1-15,8-1-1 0,2-9-7 16,11-6-5-16,-1-6-5 0,1-3-6 16,3-5-6-16,3-1-5 0,2 1-6 15,0 5-2-15,-9 3-6 0,1 9-10 0,-11 6-7 16,-1 16-13-16,-10 0 27 0,-10 0-149 16,-3 0-122-16,-5 20-303 0</inkml:trace>
  <inkml:trace contextRef="#ctx0" brushRef="#br0" timeOffset="736.9">2661 15330 640 0,'25'0'170'16,"12"0"10"-16,-14-7-85 0,4 7-14 15,-17 0-13-15,1 0-9 0,-11 11-10 16,0-11-8-16,-6 16-6 0,-8-2-6 15,-2 4-9-15,-14 3 0 0,-12 1-7 16,-3-2-4-16,0-4-2 0,1-2-13 0,-6-6-12 16,10-8-12-16,-2 0-11 0,-3 0-14 15,9 0-21-15,6-8-21 0,8 0-113 16,7 2-129-16,15 6-305 0</inkml:trace>
  <inkml:trace contextRef="#ctx0" brushRef="#br0" timeOffset="1189.92">3107 15406 727 0,'-13'-14'198'0,"3"0"9"0,-3-2-83 16,-2 2-36-16,3-1-17 0,7 5-16 16,-7 2-19-16,9-3-10 0,-4 11-8 15,7 0-8-15,-8 14-3 0,-4 2-3 16,4 10-4-16,1 8 0 0,7 1-4 16,0 8-6-16,0 0-5 0,0 1-7 15,22 1-4-15,-7 1-2 0,0-11-2 0,7-5 1 16,1-8 7-16,5-7 5 0,-5-15 3 15,4 0 5-15,-9-7 4 0,4 0 2 16,0-10 3-16,1-16-1 0,5 2 6 16,0-12 5-16,-6-2 8 0,-7 1 0 15,-7 5 5-15,-1-2 0 0,-7 7 1 16,0 1-1-16,0-2-4 0,-13 4-6 16,6 8-3-16,-3 4-4 0,-10 7 0 15,3 5-2-15,-2 7-4 0,-3 0-2 0,-1-7-9 16,6 7-9-16,2 0-8 0,0 0-11 15,3 10-14-15,12-1-22 0,0 2-20 16,0 3-114-16,0-2-134 0,0 6-320 16</inkml:trace>
  <inkml:trace contextRef="#ctx0" brushRef="#br0" timeOffset="1533.91">3936 15259 647 0,'21'10'170'0,"-14"-5"9"16,-7-5-80-16,0 8-21 0,0-8-8 15,-27 0-8-15,4-12-6 0,-5 3-8 16,-2 2-10-16,6 2-5 0,13 5-10 0,-1 0-7 16,4 9-8-16,1 6-4 0,7 7-7 15,0 13-3-15,0 4-5 0,0 6-6 16,0-1-2-16,10 0-5 0,2-10-5 15,-2-4 1-15,5-7 3 0,0-8 3 32,0-15 6-32,13 0 3 0,-5 0 4 0,-1-12 8 0,1-11 3 0,-1-2 0 0,-7-8 0 15,0-3 3-15,5-10-2 0,1 5 2 16,-4-1-3-16,-2 4-1 0,7 8-1 16,-7 6-7-16,-7 10-13 0,5 3-13 15,4 2-15-15,-11 2-16 0,3 7 33 16,4 0-158-16,-5 0-128 0,-8 7-304 15</inkml:trace>
  <inkml:trace contextRef="#ctx0" brushRef="#br0" timeOffset="1908.82">4433 15156 681 0,'7'0'177'0,"-7"-6"11"0,8 6-100 0,-8 0-11 0,0 6-4 16,0-6-15-16,0 14-14 0,0-1-13 15,17 1-9-15,-6 8-10 0,4 3-10 0,5 9-6 16,-10-3 1-16,-2 6-5 0,4 1-2 16,-2-6-7-16,-3-7 0 0,1-11-3 15,5-8-2-15,-4-6-1 0,4-10 2 16,4-12 1-16,-2-16 7 0,6-7 2 16,8-13 4-16,-8-13 4 0,-4-6 0 15,6-6 2-15,-1-16 5 0,4-10 2 16,-1-10 5-16,4-11 0 0,-6-3 4 15,-8 13 5-15,-15 22 4 0,10 18 1 16,-10 27-3-16,-10 27 0 0,0 26-1 0,-2 0-6 16,12 21-6-16,0 28-4 0,0 15-7 15,13 29-4-15,-4 9-7 0,11 15 0 16,-4 14-3-16,-2 7-3 0,1-8-4 16,1 3 2-16,-1-8-3 0,0-18-7 15,7-13-11-15,0-13-12 0,-4-20-12 16,2-12-119-16,1-26-133 0,-1-23-309 15</inkml:trace>
  <inkml:trace contextRef="#ctx0" brushRef="#br0" timeOffset="2332.9">6396 14376 619 0,'0'6'174'0,"0"8"4"0,5 5-25 15,-5 8-93-15,0 10-9 0,0-1-5 16,0 7-4-16,0 11-5 0,0 0 3 16,0 6-3-16,0 5 1 0,0 8-5 15,0 1-4-15,0-8-8 0,0-3-5 16,10-4-6-16,-5-10-6 0,5-7-6 15,2 0-8-15,3-6-8 0,5-3-14 16,-6-5-13-16,1-3-17 0,2-15-17 0,-7-10-21 16,-5 0-118-16,-5 0-137 0,0-23-312 15</inkml:trace>
  <inkml:trace contextRef="#ctx0" brushRef="#br0" timeOffset="2521.16">6278 15038 733 0,'30'22'175'0,"3"-9"5"0,2-5-115 16,0 2-21-16,2-10-15 0,7 0-18 16,13 0-20-16,5 0-13 0,-6-10-15 0,4-9-16 15,-10-9-3-15,-12-9-124 0,2-3-117 16,-18-21-286-16</inkml:trace>
  <inkml:trace contextRef="#ctx0" brushRef="#br0" timeOffset="2708.62">6835 14252 657 0,'15'46'183'0,"-7"7"6"0,4 8-63 0,0 3-57 16,-4 8-16-16,5 7-18 0,2 5-14 15,-6-7-11-15,2-1-3 0,-7 3-5 16,9-9-6-16,-5-3-13 0,-8-6-17 16,15-9-21-16,-5-11-17 0,-10-12-123 15,0-6-137-15,0-14-311 0</inkml:trace>
  <inkml:trace contextRef="#ctx0" brushRef="#br0" timeOffset="3067.91">7555 14795 694 0,'10'7'181'0,"-10"1"6"16,0-8-94-16,-11 0-26 0,11 11-18 16,-7 8-13-16,7-6-15 0,0 14-8 15,-6 1-8-15,6 17-6 0,-17-2-9 16,4 11-10-16,1-6-12 0,2 6-8 15,5-11-10-15,5-7-4 0,-10-9-1 16,10-7 2-16,0-10 8 0,15-10 10 16,-15 0 8-16,7 0 11 0,1-18 4 0,2-4 4 15,-10-11 5-15,12-15 8 0,3-1 4 16,-1-12 6-16,1 1 3 0,0 10 3 16,7 4 1-16,-7 8 1 0,5 16-1 15,-3 16 0-15,4 6-2 0,3 0-4 16,-3 18-1-16,2 19 1 0,6 8-4 15,-6 7-3-15,9 4-1 0,-12 2-6 16,6-13-12-16,-1-2-14 0,-10-13-18 16,7-10-120-16,-2-11-130 0,-10-9-318 0</inkml:trace>
  <inkml:trace contextRef="#ctx0" brushRef="#br0" timeOffset="3365.56">8209 15491 741 0,'7'64'194'15,"-7"-27"5"-15,0-21-99 0,0-16-34 16,0-8-18-16,0-26-18 0,0-18-12 16,0-16-12-16,10-6-3 0,3-5-1 15,4 1-1-15,3-9-1 0,6 16 1 0,9 6 0 16,4-4-1-16,9 17 1 0,-7 22 0 15,-1 10-1-15,-6 20 2 0,1 0 0 16,-4 24 3-16,9 21-2 0,0 12-3 16,-2 9 2-16,-4 5 2 0,7 0-1 15,-16-11-5-15,5-5-7 0,-12-10-7 16,-6-12-8-16,-2-9-17 0,-2-14-18 16,4-10-20-16,-12-6-78 0,10-17-39 15,2-12-114-15,8-4-230 0</inkml:trace>
  <inkml:trace contextRef="#ctx0" brushRef="#br0" timeOffset="3945.65">9487 14840 604 0,'16'-19'161'0,"-6"3"12"0,-6-1-82 15,2 6-9-15,-6-1-7 0,0 4-6 16,7-2-8-16,-7 4-7 0,0-2-9 0,-13 2-6 16,3 6-8-16,-5 0-8 0,-2 10-5 15,-3 3-5-15,0 2-6 0,5 25-4 16,-5 5-4-16,0 15-7 0,4 7-5 16,2 12-6-16,14-10-11 0,0 3-7 15,0-10-6-15,0-8-5 0,10-14 0 16,4-9 5-16,2-23 5 0,-2-8 9 0,4-16 8 15,-5-14 5-15,1-27 8 0,-1-15 5 16,-3-19 0-16,3 3 3 0,2-26 2 16,2-5 0-16,-4-13 4 0,0 13 3 15,-8-6 0-15,4 19 8 0,-9 16 3 16,8 20 2-16,-8 23 5 0,10 20-2 16,-3 27-2-16,6 7-2 0,7 32-5 15,2 24-6-15,1 17-4 0,3 15-3 0,-4 7-3 16,-2 5 0-16,-7 3 1 0,4 4 0 15,-4-3-5-15,-1-11-9 0,-12-16-15 16,0-14-11-16,10-14-19 0,-10-14-18 16,0-18-119-16,0-17-130 0,0-7-298 15</inkml:trace>
  <inkml:trace contextRef="#ctx0" brushRef="#br0" timeOffset="4148.7">10229 14480 594 0,'10'69'182'0,"-5"0"5"15,-5-5-6-15,0-1-110 0,5-6-19 16,-5 0-15-16,0-15-16 0,10-3-11 16,0-6-7-16,0-3-7 0,1-10-12 0,-7 0-18 15,6-11-21-15,-10-9-18 0,11 0-53 16,-1 0-64-16,-1 0-115 0,-1-6-230 15</inkml:trace>
  <inkml:trace contextRef="#ctx0" brushRef="#br0" timeOffset="4388.2">10488 14874 494 0,'37'-21'142'0,"-4"-11"8"0,9 6-2 0,-12-5-76 16,3 0-8-16,-3 1-6 0,0 4-7 16,-10-4 0-16,0 4-6 0,-5 5-8 15,-9 0-12-15,-6 5-7 0,0 7-8 16,0 3-6-16,-6 6-2 0,-6 0-2 15,-4 15 1-15,-1 9 0 0,-5 6-2 0,9 10 1 16,-12 0 0-16,0 4 1 0,3 3 3 16,-4 0-5-16,7-2 1 0,8 3 3 15,4 2-4-15,7-12 3 0,0 0-7 0,13-5-7 16,4-10-7-16,6-15-12 0,6-8-15 16,4 0-16-16,15-11-16 0,10-9-114 15,1-13-128-15,1-4-295 0</inkml:trace>
  <inkml:trace contextRef="#ctx0" brushRef="#br0" timeOffset="4577.26">11337 14965 808 0,'0'-25'216'15,"10"-5"7"-15,1-14-112 0,11-8-22 0,15-1-27 16,12 12-18-16,1-1-18 0,19 16-16 15,5 13-21-15,0 13-21 0,7 0-29 16,11 16-30-16,-14 1-138 0,-8-2-166 16,-4-15-375-16</inkml:trace>
  <inkml:trace contextRef="#ctx0" brushRef="#br0" timeOffset="9952.36">2671 18587 617 0,'0'-8'131'0,"-6"-3"0"0,-4-13-106 15,-5 1-19-15,-5-3-7 0,-2-9-1 0,7 1-2 16,-10-7 2-16,-1-8 2 0,-13-5 4 0,1 2 3 16,-7 1 3-16,4 2 0 0,-6-6 2 0,4 5-1 15,6 7 2-15,7-1-1 0,9 10-2 16,6 9 2-16,15 6 0 0,11 8-1 16,7 11 1-16,19 0-1 0,15 0 0 0,14 13 1 15,9-1-3-15,7-2 0 0,14-2-2 16,-1-8 0-16,-5 0-4 0,-2 0-4 15,5-15-9-15,-23-8-8 0,-12-12-9 0,2-4-7 16,-23-2-7-16,-14-7-6 0,-10 8-75 16,-4 6-26-16,-9 0-87 0,0 4-188 15</inkml:trace>
  <inkml:trace contextRef="#ctx0" brushRef="#br0" timeOffset="10473.42">2272 18487 458 0,'0'0'112'0,"0"-12"1"0,-3 3-45 15,3-7-42-15,0 2-3 0,0-3 7 0,8 4 9 16,-8-3 7-16,10 16 11 0,5 0 6 15,5-9 3-15,-3 9-7 0,13 0-7 16,11 0-14-16,-1 0-18 0,8 0-20 16,14 0-19-16,4 12-23 15,9-12-14-15,5 7-16 0,3 2-112 16,5-9-122-16,-6 0-285 0</inkml:trace>
  <inkml:trace contextRef="#ctx0" brushRef="#br0" timeOffset="10952.1">3937 18170 636 0,'-8'0'136'0,"-9"0"2"15,-3 0-103-15,-1-6-31 0,-3 6-9 16,-2 0-2-16,-6 0-2 0,-8 0 0 16,-1 0 0-16,-11 0 1 0,6 0 2 0,-4 0 6 15,13 10 0-15,-1 0-1 0,14 6-1 16,5 2-2-16,19 12 1 0,0 5 0 15,13 10-2-15,5 5-1 0,32 7-1 16,7-3-2-16,9 1 3 0,-4-6-4 16,19-6-1-16,-9-13-1 0,-6-15 2 0,-4-15 3 15,4 0 4-15,-9-10 1 0,-6-15 4 16,-11-5 5-16,-3-13 5 0,-14 3 2 16,-9-10 2-16,-14-3-1 0,0-2-1 15,-17 4-3-15,-5-1 0 0,-13 5-6 16,5 17-1-16,-6 8-3 0,6 10-1 0,-2 12 1 15,2 0 0-15,-6 0-2 0,1 13 0 16,-3 4-7-16,1 5-9 0,9-1-112 16,-2-3-110-16,10-3-275 0</inkml:trace>
  <inkml:trace contextRef="#ctx0" brushRef="#br0" timeOffset="11406.77">4944 18070 653 0,'-24'0'159'0,"-12"0"2"16,-6-15-65-16,-6 1-72 0,-4-7-19 16,2-1-3-16,6 1-6 0,-8 3-5 15,-1 7-1-15,1 11 0 0,1 0 1 16,4 0 6-16,5 11 2 0,13 10 2 0,14 9 0 16,8 10-1-16,7 2 0 0,12 10 2 15,19 4-5-15,14 3 0 0,7 2-5 16,14-3-2-16,6-1 0 0,-2-12 1 15,8-4-2-15,-2-13 2 0,-4-4 2 0,4-15 5 16,-4-9 1-16,-6 0 0 0,-6-13 0 16,-3-7 2-16,-16-11 0 0,-1-4-1 15,-20-4 0-15,-6-9-1 0,-14-1-1 0,0 9 0 16,-14 0-1-16,-9 3 2 0,-5 10 0 16,-17 1 1-16,-7 2-1 0,-1 5 2 15,0 0-11-15,3 8-8 0,5 2-8 0,-5 3-19 16,5 6-95-16,-5 0-105 0,4 0-246 15</inkml:trace>
  <inkml:trace contextRef="#ctx0" brushRef="#br0" timeOffset="11957.55">6103 18011 585 0,'-8'-29'132'16,"-9"6"2"-16,-8 5-97 0,2-1-15 0,-5 9-2 15,-2 10-1-15,6 0-2 0,-4 0 2 16,5 0 5-16,-5 0 4 0,8 0 3 15,-12 0 0-15,2 0-2 0,-15 0-5 16,9 0-4-16,-1 0-7 0,-3 6-6 16,10 2-5-16,9 4-1 0,7 7-2 15,8 6 2-15,6 9-2 0,6 4 1 16,9 0 1-16,15 4 1 0,10 3 0 16,12 1 0-16,4 5-1 0,11 0 4 0,-2-8 5 15,-4-12 2-15,-3-17 4 0,7-14 2 16,-3 0 5-16,-1-19 0 0,-4-21 1 15,-2-18-8-15,-7-7-4 0,-8-23-6 16,-15 1-2-16,-15-4-3 0,-10 1-1 16,0 2-6-16,-10 14 3 0,-15 0 0 0,-15 2 4 15,-8 12-3-15,0 10 2 0,-6 6-2 16,-2 18 3-16,6 17 0 0,3 9 0 16,2 0-1-16,4 19 0 0,9 10-1 15,7 5 0-15,5 4 1 0,15 11-1 16,5 8 1-16,0-2-2 0,20 8 2 0,5-2-2 15,12 11 2-15,14 3-5 0,9 13-4 16,18 6-3-16,12 22 0 0,5-18-3 16,2 4-8-16,6-13-15 0,-8-9-16 15,-9-21-11-15,-1-11-118 0,-10-19-132 16,-15-21-307-16</inkml:trace>
  <inkml:trace contextRef="#ctx0" brushRef="#br0" timeOffset="12684.39">9038 18273 688 0,'-5'-6'162'16,"-5"-24"-1"-16,0-12-73 0,-5-8-75 15,-2-16-27-15,1-16-9 0,2-3-4 0,-6-9-1 16,-6-8 3-16,7 8 7 0,-2 0 14 15,6 9 16-15,-4 9 14 0,11 20 5 16,-7 22 5-16,5 17-3 0,10 17-6 16,0 6-4-16,7 15-10 0,8 21-5 15,6 15-2-15,11 11-3 0,5 10-1 16,6 11-1-16,2-5-1 0,3-9 1 16,0-1 2-16,-4-11 2 0,-11-17-1 15,2-11 1-15,-10-12 2 0,-4-16-1 0,-6-7 1 16,7-12-2-16,-9-13-3 0,1-15-1 15,-14-16-1-15,0-5-1 0,-7-8-1 16,-10-14-1-16,2 4 0 0,-5-6 0 16,0 1 1-16,14 15-1 0,-6 11 2 15,5 16 1-15,7 20-1 0,0 16 0 16,0 6 0-16,0 11-2 0,19 27 1 16,7 22-1-16,6 18 0 0,9 26 3 0,-1 5 0 15,2-1 1-15,-2-14-1 0,0 0 2 16,-5-16-1-16,3-9-1 0,-8-14-11 15,0-6-16-15,-7-25-18 0,7-9 94 16,-2-15-222-16,-3 0-144 0,4-16-371 16</inkml:trace>
  <inkml:trace contextRef="#ctx0" brushRef="#br0" timeOffset="13074.95">10345 17694 724 0,'0'-12'155'16,"0"-3"-1"-16,0 0-122 0,-15 0-36 15,5 0-11-15,-6 0-6 0,4 15 0 0,2 0 2 16,2 0 5-16,8 15 7 0,-5 14 12 16,5 11 11-16,0 13 3 0,11 11-1 15,1 10 0-15,3 5-6 0,0 0-4 16,-3-9-3-16,4-6-9 0,1-5-4 15,5-15-1-15,4-8-2 0,4-21 2 16,-2-15 2-16,-4 0-1 0,4-25 6 16,-8-19 4-16,-2-8 1 0,-11-16-1 0,-7-6 1 15,0-1-4-15,-7 6-3 0,-8 0 0 16,-3 25-2-16,3 2 2 0,0 8-2 16,15 26 1-16,0 8 2 0,0 8 2 15,12 14 0-15,16 17 2 0,13 16-1 16,-1 4 2-16,7 6 2 0,6 3-1 15,-1-3-1-15,-4 0 2 0,4-13-3 16,-11-18-8-16,-11-13-10 0,-8-21-5 0,-7 0-121 16,-7-14-116-16,-8-24-292 0</inkml:trace>
  <inkml:trace contextRef="#ctx0" brushRef="#br0" timeOffset="13347.54">11081 17997 781 0,'59'87'184'16,"5"6"1"-16,-8-6-118 0,1-1-28 16,-9-17-17-16,2-19-9 0,-15-23-7 15,0-15-5-15,-17-12-1 0,-3-12-2 0,-15-9 0 16,0-24 1-16,0-10 0 0,-8-13 2 16,-6-14 0-16,-6-4-1 0,9 2 2 15,-4 5-4-15,-3-5-6 0,11 11-9 16,7 12-7-16,0 14-1 0,12 3-7 15,-4 19-5 1,17 19-2-16,5 6-1 0,-2 0 7 16,12 15 6-16,12 15 2 0,1 4 5 15,2 9-1-15,10 3-3 0,-1-3-93 16,5-6-19-16,-4 6-95 0,-6-9-207 16</inkml:trace>
  <inkml:trace contextRef="#ctx0" brushRef="#br0" timeOffset="13788.76">12564 17891 547 0,'10'-29'115'0,"-1"1"-2"0,-9-6-88 16,-9 0-36-16,9 7-3 0,-13 3 6 15,1 4 10-15,-3 6 9 0,6 14 9 16,-3 0 15-16,0 0 8 0,12 0 3 0,-13 13-5 16,13 2-9-16,0 5-7 0,0 10-7 15,0 15-8-15,22-5-5 0,-12 8-3 16,9 6-4-16,-4-7 1 0,7 4-1 0,3-5 1 16,8-2-1-16,-3-13 0 0,9-5 1 15,-10-13 2-15,-7-5 0 0,0-8 2 16,3-8-1-16,0-5 0 0,-9-5 1 15,3-12 0-15,-8-12-3 0,-11-5 1 16,0 0 0-16,0-8-1 0,0 10 1 16,-6-2-2-16,-3 11 1 0,9 5 0 15,0 4 0-15,0 15 0 0,10 12-1 0,2 0 2 16,9 11 0-16,3 17-2 0,6 7 2 16,0 2-1-16,1 10-1 0,4 8 2 15,-10-10-2-15,5 1-5 0,-3 0-12 16,3-16-12-16,-9-11-7 0,11-7-115 15,-9-12-117-15,4 0-282 0</inkml:trace>
  <inkml:trace contextRef="#ctx0" brushRef="#br0" timeOffset="14647.93">13642 17676 717 0,'5'0'161'0,"-5"-5"0"15,0-5-118-15,0-5-20 0,-13-5-9 16,-2-4-4-16,-6-5-7 0,4-1-3 0,-8 1 0 16,8 7 2-16,-3 9-1 0,12 13-1 15,8 0 7-15,0 13 0 0,0 23 4 16,20 0 1-16,0 12-1 0,5 1 0 16,1 1 2-16,-2-7-5 0,2 3 0 15,1-8-5-15,3-2-1 0,-2-8 0 16,11-8 0-16,-5-1-2 0,3-12 1 15,-5 2 0-15,1-9 1 0,-5 0 1 16,-5 0-2-16,9-9 0 0,-2 3-1 0,2 6 2 16,4-5-3-16,-6 5 2 0,0 0-3 15,-5 10 1-15,2 6 1 0,-12 8 0 16,0 6-2-16,-9 7 2 0,-6 9-1 16,0 3 3-16,-6 14 1 0,-9 3-3 15,-10 12 3-15,-10 2 0 0,-10-5-2 16,-13-13-1-16,4-13 1 0,-9-13-2 15,-13-18 2-15,7-12-1 0,0-6 0 0,-1-6 0 16,16-11 3-16,18-4-2 0,9-7 2 16,19-9-1-16,8-6 3 0,0-7 0 15,22-10 1-15,8-4-2 0,6 0 1 16,12 0 1-16,19 9 4 0,-4 1-1 16,-3-7 3-16,7 10 0 0,-1 0 0 15,-8-1 1-15,-3-4-6 0,8 13-3 0,6 0 2 16,-11 0-4-16,8 4-1 0,1 4-3 15,-12 3 2-15,-5 5 0 0,-9 3 3 16,-2 0-5-16,-9-1 1 0,6 1 4 16,-13 5-2-16,-3 2 1 0,-15 8 2 15,-5 9 0-15,0 0 4 0,0 0-2 16,-10 0-1-16,-5 9 3 0,-8 0 0 16,2 3 0-16,-1 14-2 0,5 12-1 15,4 0-2-15,13 7 0 0,0 14 0 16,13-7-2-16,4 4-2 0,8 3 5 0,5 2-5 15,6 3 4-15,-2-11 0 0,-4 1-1 16,6-9 2-16,-6-5-1 0,7-20-2 16,6 3 1-16,-5-17-6 0,1-6-10 15,-5-6-9-15,3-8-11 0,-5-14-10 16,-7-18-12-16,8-6-12 0,-10-4-4 16,-1 2 3-16,-1 4 5 0,3 12 8 0,-4 7 10 15,-4 11 13-15,-1 7 13 0,0 13 8 16,5 0 10-16,-5 19 4 0,2 11 6 15,3 8 6-15,3 12 6 0,-6 5 10 16,4-2 8-16,-7-2 7 0,-3-7 5 16,1-15 6-16,-4-10 1 0,-1-12 1 15,3-7-1-15,0-13-4 0,0-9-3 16,0-13-5-16,1-15-7 0,3-9-6 0,-4-1-10 16,10-6-7-16,-4-1-15 0,16 4-20 15,3 0-25-15,15 7-31 0,1 1-148 16,16-2-167-16,16 6-400 0</inkml:trace>
  <inkml:trace contextRef="#ctx0" brushRef="#br0" timeOffset="15620.63">18181 17834 670 0,'0'0'143'0,"13"5"3"15,7-5-120-15,8 0-13 0,5 0 0 16,6 0 6-16,-4 0 2 0,1 0-1 0,4-9 2 15,2 9 5-15,-6-15 2 0,3 8-2 16,2-8-3-16,-4-3-5 0,-4-3-3 16,-5 2-3-16,-6-5-9 0,-5-6-3 15,-17 1-4-15,0-1 0 0,0-6-1 16,-17 2 0-16,-11 4-1 0,4-3 3 16,-14 2 0-16,2 4 0 0,-8 6 1 0,9 8 0 15,-10 1 0-15,7 12 1 0,2 0-1 16,1 0 0-16,-4 12 1 0,1 7 1 15,6 9 1-15,4 6 2 0,7 6 1 16,21-5 1-16,0 8 2 0,0 2-1 16,25-1-2-16,9 7 0 0,11 2-1 15,4-8-4-15,-3 3-5 0,9 2-7 16,3-6-9-16,-8-8-15 0,15 6-16 16,-3-12-6-16,3-5-122 0,1-14-126 15,7-11-294-15</inkml:trace>
  <inkml:trace contextRef="#ctx0" brushRef="#br0" timeOffset="15823.68">19332 17320 806 0,'0'56'171'0,"0"7"-2"0,0 1-137 16,-14 5-42-16,8 1-16 0,-9 3-4 15,7 6 1-15,-2 11-2 0,-2-7 3 16,4-5-1-16,3-8 2 0,-12-8-5 16,4-22-109-16,-6-19-114 0,6-21-285 15</inkml:trace>
  <inkml:trace contextRef="#ctx0" brushRef="#br0" timeOffset="15972.04">18939 17583 900 0,'62'78'202'0,"6"-14"-8"0,2-4-114 15,-4-11-22-15,11-11-266 0,4-8-179 32,1-10-452-32</inkml:trace>
  <inkml:trace contextRef="#ctx0" brushRef="#br0" timeOffset="16253.25">19808 16938 1082 0,'33'47'209'16,"-3"1"-16"-16,0 7-239 0,0 1-48 16,10 4-21-16,3 13-2 0,8 0 14 15,1 0 8-15,1 7 21 0,4-2 39 16,-11-13 31-16,4-5 20 0,-11-12 7 16,-3-22-2-16,-13-2-17 0,-3-14-73 0,-5-10-55 15,2 0-97-15,-2 0-230 0</inkml:trace>
  <inkml:trace contextRef="#ctx0" brushRef="#br0" timeOffset="16472.59">20511 17247 934 0,'-30'10'200'0,"-8"-10"-3"16,-14 9-167-16,-6-9-70 0,-3 0-32 15,-6 0-12-15,-13 0-6 0,12 0-1 16,2 0 4-16,-14 0 22 0,10 7 34 16,-2 0 25-16,7-1 15 0,6-6 3 15,7 0 0-15,14 0-9 0,24 0-118 0,14 0-106 16,0 0-274-16</inkml:trace>
  <inkml:trace contextRef="#ctx0" brushRef="#br0" timeOffset="16800.66">21029 17450 647 0,'30'-40'132'0,"-24"-11"-6"0,-6-10-122 16,0 5-18-16,0-4-3 0,-13-2 2 15,-10 6 7-15,-1 3 6 0,-7 3 15 16,-13 5 15-16,8 7 11 0,1-3 2 0,-3 6 5 15,8 12-5-15,6 18-4 0,-4 5-10 16,5 0-11-16,-5 8-7 0,4 19-5 16,4 7-5-16,10 11-1 0,10 5 2 15,0 11-1-15,17 9 2 0,6 4-1 16,11 5 3-16,4 9 2 0,-2 7 0 16,16-7-2-16,10 6 1 0,4-6 1 15,14-5-2-15,3-17 0 0,-5-6-4 16,-11-17-6-16,-6-9-10 0,-1-24-6 15,-8-10-13-15,-7-8-11 0,-9-14-55 0,-2-17-65 16,-24-15-105-16,-10-10-238 0</inkml:trace>
  <inkml:trace contextRef="#ctx0" brushRef="#br0" timeOffset="17098.11">21441 17337 794 0,'62'107'198'0,"-6"-2"3"15,3 6-96-15,2-6-58 0,-1-21-16 16,0-15-9-16,-5-5-4 0,-7-22-16 16,-5-21-9-16,-8-12-2 0,-2-9 0 15,-11-19-2-15,-7-19-2 0,5-11 2 16,-12-11 0-16,-8-10 2 0,0-4-5 16,0-9-2-16,0-10-2 0,9-2-3 15,-9 8 0-15,8 11 3 0,-1 9 3 0,8 17 6 16,0 19 3-16,5 17 2 0,4 14 2 15,10 6 3-15,4 14 2 0,-10 13 2 16,12 7-1-16,2-4-1 0,-4 10 3 16,-1 5-2-16,8 5-2 0,-15-4-9 15,4-8-17-15,-10-7-19 0,-8-15-13 0,8-14-120 16,-3 0-130-16,1-8-304 0</inkml:trace>
  <inkml:trace contextRef="#ctx0" brushRef="#br0" timeOffset="17536.99">22878 17307 872 0,'0'0'187'0,"0"0"1"16,0 0-136-16,0-16-40 0,0 5-14 15,0-1-4-15,0 4 0 0,0 8-1 16,0 0-1-16,0 0 0 0,7 21 2 15,1 8 5-15,4 16 2 0,6 10 0 0,4 9 3 16,8-10 1-16,0 1 0 0,2-9 0 16,-6-14 1-16,9-8-1 0,2-4 4 15,3-14 0-15,5-6 1 0,-2 0-1 16,-2-17 1-16,-2-5-2 0,-16-21 2 16,-10-14-5-16,-13-15-2 0,0-12-4 15,-15-12 1-15,-11-2 1 0,-8-1-2 16,-16-3-2-16,7 15 1 0,-8 1 3 0,4 6-1 15,-3 7 1-15,12 23-2 0,0 12 0 16,11 22 3-16,5 16 0 0,22 13 0 16,0 28 3-16,7 23-3 0,15 9 3 15,13 16 2-15,11 15 1 0,14 0 4 16,-3-5-2-16,2 0-2 0,-5-1 0 16,-9-24-1-16,5-5-5 0,-12-18-12 0,-3-7-12 15,-4-20-13-15,-1-6-13 0,0-18-18 16,5 0-17-16,-5-8 1 0,-7-17-113 15,7-6-120-15,-8-18-275 0</inkml:trace>
  <inkml:trace contextRef="#ctx0" brushRef="#br0" timeOffset="17880.66">23825 16995 734 0,'20'0'171'0,"-2"-5"1"16,-4-4-120-16,4-4-21 0,-13-4-11 15,3-4-3-15,-1 2-7 0,-7 0-7 16,13 9-1-16,-6 5 0 0,3 5-1 16,-4 6-4-16,-6 11 1 0,15 5 2 15,-15 7 1-15,7 6-2 0,1 8 0 16,-8-1 1-16,15 5 2 0,-8-7 1 0,1-2-2 16,-1-8-1-16,-7-4 3 0,8-17-2 15,-8 3 1-15,7-12 0 0,0 0 0 16,1 0 2-16,7-16 4 0,13 6 0 15,-5 0 3-15,14 3 1 0,5 7 1 16,11 0-2-16,-7 8-1 0,21 19-5 16,0 14-2-16,6 13 0 0,-7 17-3 15,1 11 1-15,-2 7-3 0,-7 10 1 0,-8-7 0 16,-4 3 3-16,-11-2-4 0,-15-9 2 16,-20-6-7-16,0-7-16 0,-15-12-22 15,-15-20-17-15,-14-39-126 0,-15 0-139 16,-7-20-331-16</inkml:trace>
  <inkml:trace contextRef="#ctx0" brushRef="#br0" timeOffset="18388.33">26086 16733 925 0,'11'45'200'0,"-2"-1"-1"16,2 15-139-16,-2 10-46 0,4 11-18 15,4 5-8-15,-2 8-2 0,3 14-7 16,7-12-7-16,0 3-9 0,6-3-14 0,6-7-4 16,8-14-3-16,-8-4-8 0,-4-17-113 15,-5-3-117-15,-11-8-281 0</inkml:trace>
  <inkml:trace contextRef="#ctx0" brushRef="#br0" timeOffset="18591.43">25999 17246 1026 0,'32'11'233'0,"5"3"-1"0,1-5-133 16,-5-9-93-16,2 0-37 0,17 0-27 15,-3-9-15-15,3-1-15 0,10 1-5 0,-6-6 1 16,-11 0 17-16,7 5 21 0,-7-3 18 16,4 1 15-16,-4-2 0 0,-6-2 5 15,-11-13-122-15,0-1-114 0,-16-5-296 16</inkml:trace>
  <inkml:trace contextRef="#ctx0" brushRef="#br0" timeOffset="18824.84">26450 16296 892 0,'10'68'195'0,"0"6"1"15,5 11-158-15,5 9-20 0,7 8-5 16,-2 2-2-16,11 11-4 0,-6-3-8 16,12 7 0-1,-2 7-1-15,3 7-1 0,7-5 2 0,11-3-4 0,-6-17-11 16,2-2-11-16,-6-20-13 0,-11-13-1 15,-5-13-4-15,-8-15-7 0,-6-30-5 16,-6-15-1-16,0 0-28 0,-10-31-70 16,-5-27-107-16,0-6-253 0</inkml:trace>
  <inkml:trace contextRef="#ctx0" brushRef="#br0" timeOffset="19233.07">27227 16990 742 0,'30'0'165'0,"-7"0"2"16,-4 5-102-16,-6-5-47 0,0 7-11 15,-5-7-4-15,-8 0 0 0,10 0 0 0,-10 0-1 16,5 0 4-16,-5 0 1 0,0 0 0 16,12 14 0-16,-12 11 3 0,3 22-2 15,-3 12 0-15,12 16-6 0,-2 20-1 16,5 8 0-16,7-4 1 0,8-1-1 15,0-4-1-15,1-25 1 0,-6-14 2 16,0-13-1-16,-3-17-2 0,-2-15 2 16,0-10 0-16,-5 0-1 0,-9-8 0 15,4-17 0-15,-10-6 0 0,0-12 0 16,-16-16 1-16,1-7-3 0,5-8 1 0,-5-2-3 16,3-5-6-16,2 8-2 0,7 7-1 15,-9 9-3-15,7 12 4 0,5 24-3 16,0 21 2-16,0 0 7 0,10 12 8 15,7 26 2-15,8 15 5 0,1 13 1 16,-2 1 3-16,4 5 1 0,-5-9-1 16,-6-9-6-16,3-11-2 0,-5-12-3 0,1-8-14 15,4-11-25-15,-5-12-13 0,4 0-130 16,-1-20-139-16,-3-10-337 0</inkml:trace>
  <inkml:trace contextRef="#ctx0" brushRef="#br0" timeOffset="19545.5">28154 17595 873 0,'48'99'197'16,"-8"-15"2"-16,-9-18-112 0,-14-23-71 16,3-19-33-16,-13-24-32 0,-7 0-16 15,0-20-13-15,0-14-2 0,0-18 1 16,-14-4 8-16,6-7 25 0,-4-7 33 0,7-3 29 15,5 8 22-15,-10 2 9 0,10 7 8 16,0 14 1-16,0 12-4 0,5 9-7 16,5 8-7-16,0 13-10 0,0 0-7 15,12 0-10-15,0 0-3 0,3 0-3 16,4 7-2-16,3-7-5 0,-2 6-7 16,8-6-10-16,-1 10-6 0,4-3-5 15,-4 1-2-15,5 1-4 0,-9 2-4 0,5 3-1 16,-18-3 4-16,3-1 4 0,-8-1-6 15,-1-1-114-15,-3-8-110 0,3 0-275 16</inkml:trace>
  <inkml:trace contextRef="#ctx0" brushRef="#br0" timeOffset="20025.27">28866 16942 777 0,'0'-16'163'16,"-4"-2"0"-16,-4 2-133 0,0 1-24 16,-2 0-9-16,0 2-1 0,0 3-1 15,5 3 1-15,-5 7 0 0,10 0 1 16,0 7 0-16,0 6 4 0,0 13 2 16,11 8 2-16,4 14 2 0,4 12-1 0,-1 10 0 15,0 9 0-15,9 13 3 0,-2-2 0 16,8-7-1-16,5-3 0 0,6-11 0 15,-3-15 2-15,-3-10-2 0,-3-16-4 16,-8-22 0-16,6-6-1 0,-6-13-2 16,-2-17 0-16,1-11-2 0,-6-14 1 15,-10-13 2-15,-10-9-2 0,0-3 0 16,-8-15 1-16,-20-4-1 0,-7 1 1 16,-13-6-1-16,-11-3 0 0,-7-5 1 0,-6-2-3 15,2 8 2-15,1 3 2 0,9 11 0 16,8 26 0-16,7 27-2 0,14 24 3 15,14 15 3-15,17 15 1 0,0 19-1 0,20 27-1 16,13 17 2-16,14 12 0 0,3 16-1 16,11 12 0-16,6-2 1 0,9 6 3 15,-1-8 0-15,3 0-2 0,-1 3 2 16,-6-2-1-16,-4-16-5 0,8-4-2 16,-2-14-9-16,-6-18-10 0,-13-23-15 0,5-6-23 31,-24-28-16-31,-9-6-34 0,-14-5-86 15,-12-21-117-15,0-21-247 0</inkml:trace>
  <inkml:trace contextRef="#ctx0" brushRef="#br0" timeOffset="20393.5">29435 16152 773 0,'10'24'173'15,"4"16"1"-15,1 5-90 0,17 20-67 16,-2 11-17-16,15 24-6 0,5 10-3 0,5 12 2 16,5 5 0-16,13 3 0 0,-3-7 0 15,-4 6-1-15,-3-5 8 0,-6-7 2 16,-9-6-4-16,-4-16-7 0,0-23-9 16,-4-19-3-16,-8-24-9 0,-15-29-14 15,-4 0-120 1,-13-25-1-16,0-24-95 0,-13-27-199 15</inkml:trace>
  <inkml:trace contextRef="#ctx0" brushRef="#br0" timeOffset="20791.84">30278 17204 707 0,'58'48'151'15,"5"-4"2"-15,-6-14-122 0,1-6-21 16,-10-14-4-16,1-3 1 0,-4-7-3 0,-2 0-1 15,0-12 3-15,2 2 5 0,-3-6 6 16,4 3 7-16,-16 3 5 0,2-1 6 16,-12-3 1-16,-4 6-6 0,3 0-5 15,-3-5-6-15,-6-1-7 0,0-1-7 16,-10 4-5-16,0-8-1 0,0 0-1 16,-6 2 2-16,-6-7-2 0,2 4 1 15,-2 0-1-15,2 2 3 0,2 3-3 16,1 15 3-16,1 0-4 0,-1 0 3 0,7 0-2 0,-10 15 2 0,10 0-2 0,-8 5 3 31,3-2-3-31,-4 7 3 0,1-1-1 16,-2-4 1-16,10-1-1 0,-3 2 2 15,3-2-3-15,0-2 2 0,0 1-1 0,8 2 2 0,-8-2-2 0,5-2 1 32,5 4-3-32,3 1 4 0,-3 6-3 0,9 0 2 0,1 7-1 0,6 0-6 15,4-8-16-15,2 9-22 0,9-9-21 0,-6 1-94 16,2-3-29-16,-2 1-118 0,0-11-216 31</inkml:trace>
  <inkml:trace contextRef="#ctx0" brushRef="#br0" timeOffset="21010.54">31484 17685 817 0,'22'42'189'0,"-2"0"5"15,-4-17-121-15,-1-11-31 0,-1-14-17 0,2 0-8 16,7 0-3-16,-1-20-3 0,8-6-6 16,2-9-4-16,-1-2 0 0,1-7-2 15,-2-11 3-15,0-4 1 0,0 0-4 16,0-8 1-16,11 6-7 0,-1 7-7 16,8 9-7-16,19 3-8 0,14 3-18 15,3 6-19-15,5 16-133 0,5 10-137 16,0 7-337-16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96;p1">
            <a:extLst>
              <a:ext uri="{FF2B5EF4-FFF2-40B4-BE49-F238E27FC236}">
                <a16:creationId xmlns:a16="http://schemas.microsoft.com/office/drawing/2014/main" id="{DD141883-19CC-4F0B-AC5F-1F65AE52C72F}"/>
              </a:ext>
            </a:extLst>
          </p:cNvPr>
          <p:cNvSpPr txBox="1"/>
          <p:nvPr userDrawn="1"/>
        </p:nvSpPr>
        <p:spPr>
          <a:xfrm>
            <a:off x="7177760" y="464594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Google Shape;97;p1">
            <a:extLst>
              <a:ext uri="{FF2B5EF4-FFF2-40B4-BE49-F238E27FC236}">
                <a16:creationId xmlns:a16="http://schemas.microsoft.com/office/drawing/2014/main" id="{0E4AE78A-7B64-4A29-B01E-ADA61E980B60}"/>
              </a:ext>
            </a:extLst>
          </p:cNvPr>
          <p:cNvSpPr txBox="1"/>
          <p:nvPr userDrawn="1"/>
        </p:nvSpPr>
        <p:spPr>
          <a:xfrm>
            <a:off x="7177760" y="490655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" name="Google Shape;98;p1">
            <a:extLst>
              <a:ext uri="{FF2B5EF4-FFF2-40B4-BE49-F238E27FC236}">
                <a16:creationId xmlns:a16="http://schemas.microsoft.com/office/drawing/2014/main" id="{FE64A795-6E8A-4C07-87C2-15CB66F21DE0}"/>
              </a:ext>
            </a:extLst>
          </p:cNvPr>
          <p:cNvSpPr txBox="1"/>
          <p:nvPr userDrawn="1"/>
        </p:nvSpPr>
        <p:spPr>
          <a:xfrm>
            <a:off x="8330659" y="4645944"/>
            <a:ext cx="386134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Ido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Avnon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8C6F6A-5B6F-4B02-BD95-09E51D6E3A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7717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34D65-687D-4D03-915F-6FFECC83E3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7717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8494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74954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Summer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OOP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java/javase/17/docs/api/java.base/java/util/ArrayList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openjdk/jdk/blob/master/src/java.base/share/classes/java/util/LinkedList.java" TargetMode="External"/><Relationship Id="rId5" Type="http://schemas.openxmlformats.org/officeDocument/2006/relationships/hyperlink" Target="https://docs.oracle.com/en/java/javase/17/docs/api/java.base/java/util/LinkedList.html" TargetMode="External"/><Relationship Id="rId4" Type="http://schemas.openxmlformats.org/officeDocument/2006/relationships/hyperlink" Target="https://github.com/openjdk/jdk/blob/master/src/java.base/share/classes/java/util/ArrayList.jav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Advanced 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258050" y="1818150"/>
            <a:ext cx="4745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plans over the summer?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Google Shape;99;p1">
            <a:extLst>
              <a:ext uri="{FF2B5EF4-FFF2-40B4-BE49-F238E27FC236}">
                <a16:creationId xmlns:a16="http://schemas.microsoft.com/office/drawing/2014/main" id="{B39C4AE3-E612-45B3-8C5F-CB10986106F1}"/>
              </a:ext>
            </a:extLst>
          </p:cNvPr>
          <p:cNvSpPr txBox="1"/>
          <p:nvPr/>
        </p:nvSpPr>
        <p:spPr>
          <a:xfrm>
            <a:off x="8308912" y="4928122"/>
            <a:ext cx="3737319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Abby Williams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Chlo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</a:rPr>
              <a:t>ë Mi Cartier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Connor Sun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Cynthia Pan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Katharine Zhang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Marcus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Sanches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Rohini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 panose="00000700000000000000" pitchFamily="2" charset="0"/>
                <a:ea typeface="Montserrat SemiBold"/>
                <a:cs typeface="Montserrat SemiBold"/>
                <a:sym typeface="Montserrat SemiBold"/>
              </a:rPr>
              <a:t>Arangam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Montserrat SemiBold" panose="00000700000000000000" pitchFamily="2" charset="0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that you can construct by saying: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   new Student(1234567, "Miya")</a:t>
            </a:r>
            <a:r>
              <a:rPr lang="en-US" sz="36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where the first parameter is their student number and the second parameter is their name. Your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class should also implement the following methods: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getName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getStudentNumber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the student's number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setName</a:t>
            </a:r>
            <a:r>
              <a:rPr lang="en-US" sz="3600" dirty="0">
                <a:latin typeface="Consolas" panose="020B0609020204030204" pitchFamily="49" charset="0"/>
              </a:rPr>
              <a:t>(String </a:t>
            </a:r>
            <a:r>
              <a:rPr lang="en-US" sz="3600" dirty="0" err="1">
                <a:latin typeface="Consolas" panose="020B0609020204030204" pitchFamily="49" charset="0"/>
              </a:rPr>
              <a:t>newName</a:t>
            </a:r>
            <a:r>
              <a:rPr lang="en-US" sz="3600" dirty="0">
                <a:latin typeface="Consolas" panose="020B0609020204030204" pitchFamily="49" charset="0"/>
              </a:rPr>
              <a:t>) </a:t>
            </a:r>
            <a:r>
              <a:rPr lang="en-US" sz="3600" dirty="0"/>
              <a:t>sets the student’s name to the given </a:t>
            </a:r>
            <a:r>
              <a:rPr lang="en-US" sz="3600" dirty="0">
                <a:latin typeface="Consolas" panose="020B0609020204030204" pitchFamily="49" charset="0"/>
              </a:rPr>
              <a:t>newname</a:t>
            </a: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Consolas" panose="020B0609020204030204" pitchFamily="49" charset="0"/>
              </a:rPr>
              <a:t>toString</a:t>
            </a:r>
            <a:r>
              <a:rPr lang="en-US" sz="3600" dirty="0">
                <a:latin typeface="Consolas" panose="020B0609020204030204" pitchFamily="49" charset="0"/>
              </a:rPr>
              <a:t>() </a:t>
            </a:r>
            <a:r>
              <a:rPr lang="en-US" sz="3600" dirty="0"/>
              <a:t>returns a </a:t>
            </a:r>
            <a:r>
              <a:rPr lang="en-US" sz="3600" dirty="0">
                <a:latin typeface="Consolas" panose="020B0609020204030204" pitchFamily="49" charset="0"/>
              </a:rPr>
              <a:t>String</a:t>
            </a:r>
            <a:r>
              <a:rPr lang="en-US" sz="3600" dirty="0"/>
              <a:t> representation of the student formatted as </a:t>
            </a:r>
            <a:r>
              <a:rPr lang="en-US" sz="3600" dirty="0">
                <a:latin typeface="Consolas" panose="020B0609020204030204" pitchFamily="49" charset="0"/>
              </a:rPr>
              <a:t>"name (</a:t>
            </a:r>
            <a:r>
              <a:rPr lang="en-US" sz="3600" dirty="0" err="1">
                <a:latin typeface="Consolas" panose="020B0609020204030204" pitchFamily="49" charset="0"/>
              </a:rPr>
              <a:t>studentNumber</a:t>
            </a:r>
            <a:r>
              <a:rPr lang="en-US" sz="3600" dirty="0">
                <a:latin typeface="Consolas" panose="020B0609020204030204" pitchFamily="49" charset="0"/>
              </a:rPr>
              <a:t>)"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Consolas" panose="020B0609020204030204" pitchFamily="49" charset="0"/>
              </a:rPr>
              <a:t>equals(Object other)</a:t>
            </a:r>
            <a:r>
              <a:rPr lang="en-US" sz="3600" dirty="0"/>
              <a:t> that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</a:t>
            </a:r>
          </a:p>
        </p:txBody>
      </p:sp>
    </p:spTree>
    <p:extLst>
      <p:ext uri="{BB962C8B-B14F-4D97-AF65-F5344CB8AC3E}">
        <p14:creationId xmlns:p14="http://schemas.microsoft.com/office/powerpoint/2010/main" val="56093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5989"/>
            <a:ext cx="11217677" cy="51623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What if we added a field to the Student class: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onsolas" panose="020B0609020204030204" pitchFamily="49" charset="0"/>
              </a:rPr>
              <a:t>   </a:t>
            </a:r>
            <a:r>
              <a:rPr lang="en-US" sz="3200" dirty="0">
                <a:latin typeface="Consolas" panose="020B0609020204030204" pitchFamily="49" charset="0"/>
              </a:rPr>
              <a:t>private </a:t>
            </a:r>
            <a:r>
              <a:rPr lang="en-US" sz="3200" dirty="0" err="1">
                <a:latin typeface="Consolas" panose="020B0609020204030204" pitchFamily="49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isMale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Yikes—You are the </a:t>
            </a:r>
            <a:r>
              <a:rPr lang="en-US" sz="3600" i="1" dirty="0"/>
              <a:t>designer</a:t>
            </a:r>
            <a:r>
              <a:rPr lang="en-US" sz="3600" dirty="0"/>
              <a:t> now. Think carefully about what assumptions you are making! 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Also…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dirty="0"/>
              <a:t>Why </a:t>
            </a:r>
            <a:r>
              <a:rPr lang="en-US" sz="3500" u="sng" dirty="0"/>
              <a:t>shouldn’t</a:t>
            </a:r>
            <a:r>
              <a:rPr lang="en-US" sz="3500" dirty="0"/>
              <a:t> we include a </a:t>
            </a:r>
            <a:r>
              <a:rPr lang="en-US" sz="3500" dirty="0" err="1">
                <a:latin typeface="Consolas" panose="020B0609020204030204" pitchFamily="49" charset="0"/>
              </a:rPr>
              <a:t>setStudentNumber</a:t>
            </a:r>
            <a:r>
              <a:rPr lang="en-US" sz="3500" dirty="0"/>
              <a:t> method? </a:t>
            </a:r>
          </a:p>
        </p:txBody>
      </p:sp>
    </p:spTree>
    <p:extLst>
      <p:ext uri="{BB962C8B-B14F-4D97-AF65-F5344CB8AC3E}">
        <p14:creationId xmlns:p14="http://schemas.microsoft.com/office/powerpoint/2010/main" val="10998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0881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Write a Course class that represents a course at UW. Implement the following methods and constructors: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u="sng" dirty="0"/>
              <a:t>Constructors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Course(23213, "CSE 122", 4)</a:t>
            </a:r>
            <a:r>
              <a:rPr lang="en-US" sz="3600" dirty="0"/>
              <a:t> where the first parameter is the course's SLN, the second parameter is the code for the course, and the third parameter is the number of credits. </a:t>
            </a:r>
          </a:p>
          <a:p>
            <a:pPr>
              <a:lnSpc>
                <a:spcPct val="120000"/>
              </a:lnSpc>
            </a:pPr>
            <a:r>
              <a:rPr lang="en-US" sz="3600" dirty="0"/>
              <a:t>Write another constructor so that you can construct a Course by saying </a:t>
            </a:r>
            <a:r>
              <a:rPr lang="en-US" sz="3600" dirty="0">
                <a:latin typeface="Consolas" panose="020B0609020204030204" pitchFamily="49" charset="0"/>
              </a:rPr>
              <a:t>new Course(23239, "CSE 122", 4, enrollment)</a:t>
            </a:r>
            <a:r>
              <a:rPr lang="en-US" sz="3600" dirty="0"/>
              <a:t> where the first parameter is the course's SLN, the second parameter is the code for the course, the third parameter is the number of credits, and the fourth parameter is a </a:t>
            </a:r>
            <a:r>
              <a:rPr lang="en-US" sz="3600" dirty="0">
                <a:latin typeface="Consolas" panose="020B0609020204030204" pitchFamily="49" charset="0"/>
              </a:rPr>
              <a:t>Student[] </a:t>
            </a:r>
            <a:r>
              <a:rPr lang="en-US" sz="3600" dirty="0"/>
              <a:t>containing a </a:t>
            </a:r>
            <a:r>
              <a:rPr lang="en-US" sz="3600" dirty="0">
                <a:latin typeface="Consolas" panose="020B0609020204030204" pitchFamily="49" charset="0"/>
              </a:rPr>
              <a:t>Student</a:t>
            </a:r>
            <a:r>
              <a:rPr lang="en-US" sz="3600" dirty="0"/>
              <a:t> for each student enrolled in the course. </a:t>
            </a:r>
          </a:p>
        </p:txBody>
      </p:sp>
    </p:spTree>
    <p:extLst>
      <p:ext uri="{BB962C8B-B14F-4D97-AF65-F5344CB8AC3E}">
        <p14:creationId xmlns:p14="http://schemas.microsoft.com/office/powerpoint/2010/main" val="376871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u="sng" dirty="0"/>
              <a:t>Instance Methods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updateRoster</a:t>
            </a:r>
            <a:r>
              <a:rPr lang="en-US" sz="2000" dirty="0">
                <a:latin typeface="Consolas" panose="020B0609020204030204" pitchFamily="49" charset="0"/>
              </a:rPr>
              <a:t>(Student[] students) </a:t>
            </a:r>
            <a:r>
              <a:rPr lang="en-US" sz="2000" dirty="0"/>
              <a:t>replaces the current roster with the content of the given students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addStudent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adds the given student to the roster if they are not already on it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dropStudent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removes the given student from the roster if they are on it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checkStudentEnrolled</a:t>
            </a:r>
            <a:r>
              <a:rPr lang="en-US" sz="2000" dirty="0">
                <a:latin typeface="Consolas" panose="020B0609020204030204" pitchFamily="49" charset="0"/>
              </a:rPr>
              <a:t>(Student s) </a:t>
            </a:r>
            <a:r>
              <a:rPr lang="en-US" sz="2000" dirty="0"/>
              <a:t>returns true if the given student is on the current roster, and false otherwise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getSLN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course's SLN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getCourseCode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course's code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getCredits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the number of credits for the course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getRoster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/>
              <a:t>returns a copy of the course's roster </a:t>
            </a:r>
          </a:p>
        </p:txBody>
      </p:sp>
    </p:spTree>
    <p:extLst>
      <p:ext uri="{BB962C8B-B14F-4D97-AF65-F5344CB8AC3E}">
        <p14:creationId xmlns:p14="http://schemas.microsoft.com/office/powerpoint/2010/main" val="4158265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 rot="10800000">
            <a:off x="3825776" y="353877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966859-678E-4312-8D4E-5E3D07358473}"/>
              </a:ext>
            </a:extLst>
          </p:cNvPr>
          <p:cNvSpPr txBox="1">
            <a:spLocks/>
          </p:cNvSpPr>
          <p:nvPr/>
        </p:nvSpPr>
        <p:spPr>
          <a:xfrm>
            <a:off x="838200" y="1445016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Interfaces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Shapes!</a:t>
            </a:r>
          </a:p>
          <a:p>
            <a:pPr>
              <a:spcAft>
                <a:spcPts val="1200"/>
              </a:spcAft>
            </a:pPr>
            <a:r>
              <a:rPr lang="en-US" dirty="0"/>
              <a:t>Comparable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Recall from L6: Wait, ADT? Interfaces?</a:t>
            </a: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lang="en-US" b="1" i="0" u="none" strike="noStrike">
                <a:solidFill>
                  <a:srgbClr val="222222"/>
                </a:solidFill>
              </a:rPr>
              <a:t>Abstract Data Type</a:t>
            </a:r>
            <a:r>
              <a:rPr lang="en-US" b="0" i="0" u="none" strike="noStrike">
                <a:solidFill>
                  <a:srgbClr val="222222"/>
                </a:solidFill>
              </a:rPr>
              <a:t> (</a:t>
            </a:r>
            <a:r>
              <a:rPr lang="en-US" b="1" i="0" u="none" strike="noStrike">
                <a:solidFill>
                  <a:srgbClr val="222222"/>
                </a:solidFill>
              </a:rPr>
              <a:t>ADT)</a:t>
            </a:r>
            <a:r>
              <a:rPr lang="en-US" b="0" i="0" u="none" strike="noStrike">
                <a:solidFill>
                  <a:srgbClr val="222222"/>
                </a:solidFill>
              </a:rPr>
              <a:t>: A </a:t>
            </a:r>
            <a:r>
              <a:rPr lang="en-US" i="1" u="none" strike="noStrike">
                <a:solidFill>
                  <a:srgbClr val="7030A0"/>
                </a:solidFill>
              </a:rPr>
              <a:t>description of the idea </a:t>
            </a:r>
            <a:r>
              <a:rPr lang="en-US" b="0" i="0" u="none" strike="noStrike">
                <a:solidFill>
                  <a:srgbClr val="222222"/>
                </a:solidFill>
              </a:rPr>
              <a:t>of a data structure including what operations are available on it and how those operations should behave. For example, the English explanation of what a list should be.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>
              <a:solidFill>
                <a:srgbClr val="22222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lang="en-US" b="1" i="0" u="none" strike="noStrike">
                <a:solidFill>
                  <a:srgbClr val="222222"/>
                </a:solidFill>
              </a:rPr>
              <a:t>Interface</a:t>
            </a:r>
            <a:r>
              <a:rPr lang="en-US">
                <a:solidFill>
                  <a:srgbClr val="222222"/>
                </a:solidFill>
              </a:rPr>
              <a:t>: </a:t>
            </a:r>
            <a:r>
              <a:rPr lang="en-US" b="0" i="0" u="none" strike="noStrike">
                <a:solidFill>
                  <a:srgbClr val="222222"/>
                </a:solidFill>
              </a:rPr>
              <a:t>Java construct that lets programmers </a:t>
            </a:r>
            <a:r>
              <a:rPr lang="en-US" i="1" u="none" strike="noStrike">
                <a:solidFill>
                  <a:srgbClr val="7030A0"/>
                </a:solidFill>
              </a:rPr>
              <a:t>specify</a:t>
            </a:r>
            <a:r>
              <a:rPr lang="en-US" i="1" u="none" strike="noStrike">
                <a:solidFill>
                  <a:srgbClr val="222222"/>
                </a:solidFill>
              </a:rPr>
              <a:t> </a:t>
            </a:r>
            <a:r>
              <a:rPr lang="en-US" i="1" u="none" strike="noStrike">
                <a:solidFill>
                  <a:srgbClr val="7030A0"/>
                </a:solidFill>
              </a:rPr>
              <a:t>what methods a class should have</a:t>
            </a:r>
            <a:r>
              <a:rPr lang="en-US" b="0" i="0" u="none" strike="noStrike">
                <a:solidFill>
                  <a:srgbClr val="222222"/>
                </a:solidFill>
              </a:rPr>
              <a:t>. For example the </a:t>
            </a:r>
            <a:r>
              <a:rPr lang="en-US" b="0" i="0" u="none" strike="noStrike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b="0" i="0" u="none" strike="noStrike">
                <a:solidFill>
                  <a:srgbClr val="222222"/>
                </a:solidFill>
              </a:rPr>
              <a:t> interface in java.</a:t>
            </a:r>
            <a:endParaRPr/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>
              <a:solidFill>
                <a:srgbClr val="222222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Char char="•"/>
            </a:pPr>
            <a:r>
              <a:rPr lang="en-US" b="1" i="0" u="none" strike="noStrike">
                <a:solidFill>
                  <a:srgbClr val="222222"/>
                </a:solidFill>
              </a:rPr>
              <a:t>Implementation: </a:t>
            </a:r>
            <a:r>
              <a:rPr lang="en-US" i="1" u="none" strike="noStrike">
                <a:solidFill>
                  <a:srgbClr val="7030A0"/>
                </a:solidFill>
              </a:rPr>
              <a:t>Concrete code</a:t>
            </a:r>
            <a:r>
              <a:rPr lang="en-US" i="1" u="none" strike="noStrike">
                <a:solidFill>
                  <a:srgbClr val="222222"/>
                </a:solidFill>
              </a:rPr>
              <a:t> </a:t>
            </a:r>
            <a:r>
              <a:rPr lang="en-US" b="0" i="0" u="none" strike="noStrike">
                <a:solidFill>
                  <a:srgbClr val="222222"/>
                </a:solidFill>
              </a:rPr>
              <a:t>that meets the specified interface. For example, the </a:t>
            </a:r>
            <a:r>
              <a:rPr lang="en-US" b="0" i="0" u="none" strike="noStrike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b="0" i="0" u="none" strike="noStrike">
                <a:solidFill>
                  <a:srgbClr val="222222"/>
                </a:solidFill>
              </a:rPr>
              <a:t> and </a:t>
            </a:r>
            <a:r>
              <a:rPr lang="en-US" b="0" i="0" u="none" strike="noStrike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LinkedList</a:t>
            </a:r>
            <a:r>
              <a:rPr lang="en-US" b="0" i="0" u="none" strike="noStrike">
                <a:solidFill>
                  <a:srgbClr val="222222"/>
                </a:solidFill>
              </a:rPr>
              <a:t> classes that implement the </a:t>
            </a:r>
            <a:r>
              <a:rPr lang="en-US" b="0" i="0" u="none" strike="noStrike">
                <a:solidFill>
                  <a:srgbClr val="222222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b="0" i="0" u="none" strike="noStrike">
                <a:solidFill>
                  <a:srgbClr val="222222"/>
                </a:solidFill>
              </a:rPr>
              <a:t> interface.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sp>
        <p:nvSpPr>
          <p:cNvPr id="99" name="Google Shape;99;p5"/>
          <p:cNvSpPr/>
          <p:nvPr/>
        </p:nvSpPr>
        <p:spPr>
          <a:xfrm>
            <a:off x="683941" y="3166945"/>
            <a:ext cx="10816683" cy="1390185"/>
          </a:xfrm>
          <a:prstGeom prst="rect">
            <a:avLst/>
          </a:prstGeom>
          <a:noFill/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Interfaces</a:t>
            </a:r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/>
              <a:t>Interfaces</a:t>
            </a:r>
            <a:r>
              <a:rPr lang="en-US" sz="3600"/>
              <a:t> serve as a sort of “certificate”– in order for a class to </a:t>
            </a:r>
            <a:r>
              <a:rPr lang="en-US" sz="3600" u="sng"/>
              <a:t>implement</a:t>
            </a:r>
            <a:r>
              <a:rPr lang="en-US" sz="3600" i="1"/>
              <a:t> </a:t>
            </a:r>
            <a:r>
              <a:rPr lang="en-US" sz="3600"/>
              <a:t>an interface, it must fulfill the certificates requirements.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The certificates requirements are certain methods that the class must implement.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/>
              <a:t>s</a:t>
            </a:r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770704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One ADT we’ve talked a lot about in this course is a list.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Within Java, there exists a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/>
              <a:t> interface – its contract includes methods like: 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	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clear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contains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isEmpty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size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There’s also an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600"/>
              <a:t> class (implementation)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	To get the certificate, it  </a:t>
            </a:r>
            <a:r>
              <a:rPr lang="en-US" sz="3600" u="sng"/>
              <a:t>must</a:t>
            </a:r>
            <a:r>
              <a:rPr lang="en-US" sz="3600"/>
              <a:t> include </a:t>
            </a:r>
            <a:r>
              <a:rPr lang="en-US" sz="3600" u="sng"/>
              <a:t>all</a:t>
            </a:r>
            <a:r>
              <a:rPr lang="en-US" sz="3600"/>
              <a:t> these </a:t>
            </a:r>
            <a:endParaRPr sz="3600"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methods (and 	any others the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/>
              <a:t> interface specifies)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BFE4C0-72CC-4A2F-8B35-FF47235E0DD8}"/>
                  </a:ext>
                </a:extLst>
              </p14:cNvPr>
              <p14:cNvContentPartPr/>
              <p14:nvPr/>
            </p14:nvContentPartPr>
            <p14:xfrm>
              <a:off x="2146320" y="3855600"/>
              <a:ext cx="6883200" cy="1153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BFE4C0-72CC-4A2F-8B35-FF47235E0D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6960" y="3846240"/>
                <a:ext cx="6901920" cy="117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Interfaces vs. Implementation</a:t>
            </a: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1"/>
          </p:nvPr>
        </p:nvSpPr>
        <p:spPr>
          <a:xfrm>
            <a:off x="838200" y="1386468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Interfaces require certain methods, but they do not say anything about </a:t>
            </a:r>
            <a:r>
              <a:rPr lang="en-US" sz="3600" u="sng"/>
              <a:t>how</a:t>
            </a:r>
            <a:r>
              <a:rPr lang="en-US" sz="3600"/>
              <a:t> those methods should be implemented – that’s up to the class! 🏅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600"/>
              <a:t> is an interface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200"/>
              <a:t> is a </a:t>
            </a:r>
            <a:r>
              <a:rPr lang="en-US" sz="3200" u="sng">
                <a:solidFill>
                  <a:schemeClr val="hlink"/>
                </a:solidFill>
                <a:hlinkClick r:id="rId3"/>
              </a:rPr>
              <a:t>class</a:t>
            </a:r>
            <a:r>
              <a:rPr lang="en-US" sz="3200"/>
              <a:t> that </a:t>
            </a:r>
            <a:r>
              <a:rPr lang="en-US" sz="3200" u="sng">
                <a:solidFill>
                  <a:schemeClr val="hlink"/>
                </a:solidFill>
                <a:hlinkClick r:id="rId4"/>
              </a:rPr>
              <a:t>implements</a:t>
            </a:r>
            <a:r>
              <a:rPr lang="en-US" sz="3200"/>
              <a:t> the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200"/>
              <a:t> interface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LinkedList</a:t>
            </a:r>
            <a:r>
              <a:rPr lang="en-US" sz="3200"/>
              <a:t> is a </a:t>
            </a:r>
            <a:r>
              <a:rPr lang="en-US" sz="3200" u="sng">
                <a:solidFill>
                  <a:schemeClr val="hlink"/>
                </a:solidFill>
                <a:hlinkClick r:id="rId5"/>
              </a:rPr>
              <a:t>class</a:t>
            </a:r>
            <a:r>
              <a:rPr lang="en-US" sz="3200"/>
              <a:t> that </a:t>
            </a:r>
            <a:r>
              <a:rPr lang="en-US" sz="3200" u="sng">
                <a:solidFill>
                  <a:schemeClr val="hlink"/>
                </a:solidFill>
                <a:hlinkClick r:id="rId6"/>
              </a:rPr>
              <a:t>implements</a:t>
            </a:r>
            <a:r>
              <a:rPr lang="en-US" sz="3200"/>
              <a:t> the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200"/>
              <a:t> interface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…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interfaces?</a:t>
            </a:r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7E67"/>
              </a:buClr>
              <a:buSzPts val="4400"/>
              <a:buNone/>
            </a:pPr>
            <a:r>
              <a:rPr lang="en-US" sz="4400" b="1">
                <a:solidFill>
                  <a:srgbClr val="067E67"/>
                </a:solidFill>
              </a:rPr>
              <a:t>Flexibility</a:t>
            </a:r>
            <a:endParaRPr sz="3600" b="1">
              <a:solidFill>
                <a:srgbClr val="067E67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public static void method(Set&lt;String&gt; s) {…}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This method can accept either</a:t>
            </a:r>
            <a:r>
              <a:rPr lang="en-US" i="1"/>
              <a:t> </a:t>
            </a:r>
            <a:r>
              <a:rPr lang="en-US"/>
              <a:t>a: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HashSet&lt;String&gt; or</a:t>
            </a:r>
            <a:endParaRPr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TreeSet&lt;String&gt; </a:t>
            </a:r>
            <a:r>
              <a:rPr lang="en-US"/>
              <a:t>or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Any other class that implements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/>
              <a:t> and whose element type is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/>
              <a:t>! </a:t>
            </a:r>
            <a:endParaRPr/>
          </a:p>
        </p:txBody>
      </p:sp>
      <p:cxnSp>
        <p:nvCxnSpPr>
          <p:cNvPr id="124" name="Google Shape;124;p9"/>
          <p:cNvCxnSpPr/>
          <p:nvPr/>
        </p:nvCxnSpPr>
        <p:spPr>
          <a:xfrm flipH="1">
            <a:off x="7322634" y="1776761"/>
            <a:ext cx="542693" cy="780585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26BFE1-D5D1-4E65-92D2-BC888F90F424}"/>
                  </a:ext>
                </a:extLst>
              </p14:cNvPr>
              <p14:cNvContentPartPr/>
              <p14:nvPr/>
            </p14:nvContentPartPr>
            <p14:xfrm>
              <a:off x="5434200" y="501120"/>
              <a:ext cx="6719760" cy="2735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26BFE1-D5D1-4E65-92D2-BC888F90F4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4840" y="491760"/>
                <a:ext cx="6738480" cy="275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 Recap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Interfaces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Shapes!</a:t>
            </a:r>
          </a:p>
          <a:p>
            <a:pPr>
              <a:spcAft>
                <a:spcPts val="1200"/>
              </a:spcAft>
            </a:pPr>
            <a:r>
              <a:rPr lang="en-US" dirty="0"/>
              <a:t>Comparable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interfaces?</a:t>
            </a:r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58BF"/>
              </a:buClr>
              <a:buSzPts val="4400"/>
              <a:buNone/>
            </a:pPr>
            <a:r>
              <a:rPr lang="en-US" sz="4400" b="1">
                <a:solidFill>
                  <a:srgbClr val="6A58BF"/>
                </a:solidFill>
              </a:rPr>
              <a:t>Abstraction</a:t>
            </a:r>
            <a:endParaRPr sz="3600" b="1">
              <a:solidFill>
                <a:srgbClr val="6A58B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 i="1">
              <a:solidFill>
                <a:srgbClr val="6A58B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Interfaces also support </a:t>
            </a:r>
            <a:r>
              <a:rPr lang="en-US" sz="4000" i="1"/>
              <a:t>abstraction</a:t>
            </a:r>
            <a:endParaRPr sz="4000"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(the separation of ideas from details)</a:t>
            </a:r>
            <a:endParaRPr/>
          </a:p>
        </p:txBody>
      </p:sp>
      <p:pic>
        <p:nvPicPr>
          <p:cNvPr id="131" name="Google Shape;131;p10" descr="A couple of cell phones with a person on the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1644" y="4400577"/>
            <a:ext cx="5296277" cy="162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0" descr="A cell phone and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324" y="4527229"/>
            <a:ext cx="3550079" cy="149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39" name="Google Shape;139;p11"/>
          <p:cNvSpPr/>
          <p:nvPr/>
        </p:nvSpPr>
        <p:spPr>
          <a:xfrm rot="10800000">
            <a:off x="2482133" y="4101032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17C12E-935C-4C76-A342-BF470C73F377}"/>
              </a:ext>
            </a:extLst>
          </p:cNvPr>
          <p:cNvSpPr txBox="1">
            <a:spLocks/>
          </p:cNvSpPr>
          <p:nvPr/>
        </p:nvSpPr>
        <p:spPr>
          <a:xfrm>
            <a:off x="838200" y="1336733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Interfaces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Shapes!</a:t>
            </a:r>
          </a:p>
          <a:p>
            <a:pPr>
              <a:spcAft>
                <a:spcPts val="1200"/>
              </a:spcAft>
            </a:pPr>
            <a:r>
              <a:rPr lang="en-US" dirty="0"/>
              <a:t>Comparable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Classes can Implement Multiple Interfaces</a:t>
            </a:r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A class can implement multiple interfaces – it’s like one person getting multiple certificates!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If a class implements an interface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/>
              <a:t> </a:t>
            </a:r>
            <a:r>
              <a:rPr lang="en-US" sz="3600" u="sng"/>
              <a:t>and</a:t>
            </a:r>
            <a:r>
              <a:rPr lang="en-US" sz="3600" i="1"/>
              <a:t> </a:t>
            </a:r>
            <a:r>
              <a:rPr lang="en-US" sz="3600"/>
              <a:t>an interface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3600"/>
              <a:t>, it’ll just have to include all of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/>
              <a:t>’s required methods along with all of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3600"/>
              <a:t>’s required methods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Classes can Implement Multiple Interfaces</a:t>
            </a:r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521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interface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Parallel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 numParallelPairs();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Square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implements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Parallel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...</a:t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 int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numParallelPairs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 {</a:t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-US" sz="24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2;</a:t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/>
              <a:t>But </a:t>
            </a: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Square</a:t>
            </a:r>
            <a:r>
              <a:rPr lang="en-US" sz="3300"/>
              <a:t> would have to implement: </a:t>
            </a:r>
            <a:endParaRPr/>
          </a:p>
          <a:p>
            <a:pPr marL="228600" lvl="0" indent="-197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olas"/>
              <a:buChar char="-"/>
            </a:pP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getPerimeter</a:t>
            </a:r>
            <a:r>
              <a:rPr lang="en-US" sz="3300"/>
              <a:t>, </a:t>
            </a: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getArea</a:t>
            </a:r>
            <a:r>
              <a:rPr lang="en-US" sz="3300"/>
              <a:t> from </a:t>
            </a: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Shape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 i="1"/>
              <a:t>          AND</a:t>
            </a:r>
            <a:endParaRPr/>
          </a:p>
          <a:p>
            <a:pPr marL="228600" lvl="0" indent="-197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olas"/>
              <a:buChar char="-"/>
            </a:pPr>
            <a:r>
              <a:rPr lang="en-US" sz="3300">
                <a:latin typeface="Consolas"/>
                <a:ea typeface="Consolas"/>
                <a:cs typeface="Consolas"/>
                <a:sym typeface="Consolas"/>
              </a:rPr>
              <a:t>numParallelPairs from Parallel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B359B5-2B7C-47F9-8B8C-29A506A3BE5F}"/>
                  </a:ext>
                </a:extLst>
              </p14:cNvPr>
              <p14:cNvContentPartPr/>
              <p14:nvPr/>
            </p14:nvContentPartPr>
            <p14:xfrm>
              <a:off x="5723280" y="1786320"/>
              <a:ext cx="6137640" cy="4878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B359B5-2B7C-47F9-8B8C-29A506A3BE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3920" y="1776960"/>
                <a:ext cx="6156360" cy="489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 interface can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extend</a:t>
            </a:r>
            <a:r>
              <a:rPr lang="en-US"/>
              <a:t> another</a:t>
            </a:r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You can have one interface </a:t>
            </a:r>
            <a:r>
              <a:rPr lang="en-US" sz="3600" u="sng"/>
              <a:t>extend</a:t>
            </a:r>
            <a:r>
              <a:rPr lang="en-US" sz="3600" i="1"/>
              <a:t> </a:t>
            </a:r>
            <a:r>
              <a:rPr lang="en-US" sz="3600"/>
              <a:t>another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So if </a:t>
            </a:r>
            <a:r>
              <a:rPr lang="en-US" sz="3600">
                <a:solidFill>
                  <a:srgbClr val="C3173B"/>
                </a:solidFill>
                <a:latin typeface="Consolas"/>
                <a:ea typeface="Consolas"/>
                <a:cs typeface="Consolas"/>
                <a:sym typeface="Consolas"/>
              </a:rPr>
              <a:t>public interface A extends B</a:t>
            </a:r>
            <a:r>
              <a:rPr lang="en-US" sz="3600"/>
              <a:t>, then any class that implements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/>
              <a:t> must include all the methods in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3600"/>
              <a:t>’s interface </a:t>
            </a:r>
            <a:r>
              <a:rPr lang="en-US" sz="3600" u="sng"/>
              <a:t>and</a:t>
            </a:r>
            <a:r>
              <a:rPr lang="en-US" sz="3600" i="1"/>
              <a:t> </a:t>
            </a:r>
            <a:r>
              <a:rPr lang="en-US" sz="3600"/>
              <a:t>all the methods in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-US" sz="3600"/>
              <a:t>’s interface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A41BEA-10EA-44A4-AF9B-D76AEBFB89F7}"/>
                  </a:ext>
                </a:extLst>
              </p14:cNvPr>
              <p14:cNvContentPartPr/>
              <p14:nvPr/>
            </p14:nvContentPartPr>
            <p14:xfrm>
              <a:off x="764640" y="5072040"/>
              <a:ext cx="10941120" cy="1675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A41BEA-10EA-44A4-AF9B-D76AEBFB89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280" y="5062680"/>
                <a:ext cx="10959840" cy="169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 interface can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extend</a:t>
            </a:r>
            <a:r>
              <a:rPr lang="en-US"/>
              <a:t> another</a:t>
            </a:r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We can write another interface </a:t>
            </a:r>
            <a:br>
              <a:rPr lang="en-US" sz="3600"/>
            </a:br>
            <a:r>
              <a:rPr lang="en-US" sz="3600"/>
              <a:t>	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 that extends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br>
              <a:rPr lang="en-US" sz="36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Make modifications such that: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-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Square</a:t>
            </a:r>
            <a:r>
              <a:rPr lang="en-US" sz="3600"/>
              <a:t> is a 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 (and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/>
              <a:t>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olas"/>
              <a:buChar char="-"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Triangle</a:t>
            </a:r>
            <a:r>
              <a:rPr lang="en-US" sz="3600"/>
              <a:t> is a 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 (and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/>
              <a:t>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nsolas"/>
              <a:buChar char="-"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Circle</a:t>
            </a:r>
            <a:r>
              <a:rPr lang="en-US" sz="3600"/>
              <a:t> is a </a:t>
            </a:r>
            <a:r>
              <a:rPr lang="en-US" sz="3600">
                <a:solidFill>
                  <a:srgbClr val="E45119"/>
                </a:solidFill>
                <a:latin typeface="Consolas"/>
                <a:ea typeface="Consolas"/>
                <a:cs typeface="Consolas"/>
                <a:sym typeface="Consolas"/>
              </a:rPr>
              <a:t>Shape</a:t>
            </a:r>
            <a:r>
              <a:rPr lang="en-US" sz="3600"/>
              <a:t> (but </a:t>
            </a:r>
            <a:r>
              <a:rPr lang="en-US" sz="3600" i="1"/>
              <a:t>not </a:t>
            </a:r>
            <a:r>
              <a:rPr lang="en-US" sz="3600"/>
              <a:t>a </a:t>
            </a:r>
            <a:r>
              <a:rPr lang="en-US" sz="360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Polygon</a:t>
            </a:r>
            <a:r>
              <a:rPr lang="en-US" sz="3600"/>
              <a:t>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 rot="10800000">
            <a:off x="3075205" y="4853115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454D29-6810-4A74-A247-B69E467C9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494"/>
            <a:ext cx="10515600" cy="48053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Interfaces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More Shapes!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Comparable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Comparable</a:t>
            </a:r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 sz="3600"/>
              <a:t> uses an </a:t>
            </a:r>
            <a:r>
              <a:rPr lang="en-US" sz="3600" b="1">
                <a:solidFill>
                  <a:schemeClr val="accent3"/>
                </a:solidFill>
              </a:rPr>
              <a:t>interface</a:t>
            </a:r>
            <a:r>
              <a:rPr lang="en-US" sz="3600"/>
              <a:t> called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Comparable&lt;E&gt;</a:t>
            </a:r>
            <a:r>
              <a:rPr lang="en-US" sz="3600"/>
              <a:t> to know how to sort its elements!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Only has </a:t>
            </a:r>
            <a:r>
              <a:rPr lang="en-US" sz="3600" u="sng"/>
              <a:t>one</a:t>
            </a:r>
            <a:r>
              <a:rPr lang="en-US" sz="3600"/>
              <a:t> required method: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ct val="100000"/>
              <a:buNone/>
            </a:pPr>
            <a:r>
              <a:rPr lang="en-US" sz="2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compareTo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300"/>
              <a:t>Its return value is: </a:t>
            </a:r>
            <a:endParaRPr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&lt; 0 </a:t>
            </a:r>
            <a:r>
              <a:rPr lang="en-US" sz="2900"/>
              <a:t>if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/>
              <a:t> is “less than”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  0 </a:t>
            </a:r>
            <a:r>
              <a:rPr lang="en-US" sz="2900"/>
              <a:t>if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/>
              <a:t> is </a:t>
            </a:r>
            <a:r>
              <a:rPr lang="en-US" sz="2900" u="sng"/>
              <a:t>equal</a:t>
            </a:r>
            <a:r>
              <a:rPr lang="en-US" sz="2900"/>
              <a:t> to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/>
          </a:p>
          <a:p>
            <a:pPr marL="45720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&gt; 0 </a:t>
            </a:r>
            <a:r>
              <a:rPr lang="en-US" sz="2900"/>
              <a:t>if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2900"/>
              <a:t> is “greater than” </a:t>
            </a:r>
            <a:r>
              <a:rPr lang="en-US" sz="2900">
                <a:latin typeface="Consolas"/>
                <a:ea typeface="Consolas"/>
                <a:cs typeface="Consolas"/>
                <a:sym typeface="Consolas"/>
              </a:rPr>
              <a:t>other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599"/>
            <a:ext cx="11077576" cy="5591175"/>
          </a:xfrm>
        </p:spPr>
        <p:txBody>
          <a:bodyPr>
            <a:normAutofit/>
          </a:bodyPr>
          <a:lstStyle/>
          <a:p>
            <a:r>
              <a:rPr lang="en-US" sz="3600" dirty="0"/>
              <a:t>Programming Assignment 3 (P3) releasing later tonight</a:t>
            </a:r>
          </a:p>
          <a:p>
            <a:pPr lvl="1"/>
            <a:r>
              <a:rPr lang="en-US" sz="3200" dirty="0"/>
              <a:t>Focused on OOP and interfaces!</a:t>
            </a:r>
          </a:p>
          <a:p>
            <a:r>
              <a:rPr lang="en-US" sz="3600" dirty="0"/>
              <a:t>Quiz 2 (LAST ONE) in section Thursday 8/8</a:t>
            </a:r>
          </a:p>
          <a:p>
            <a:r>
              <a:rPr lang="en-US" sz="3600" dirty="0"/>
              <a:t>Finals week coming up! Prep materials coming next week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Equals</a:t>
            </a:r>
          </a:p>
          <a:p>
            <a:pPr>
              <a:spcAft>
                <a:spcPts val="1200"/>
              </a:spcAft>
            </a:pPr>
            <a:r>
              <a:rPr lang="en-US" dirty="0"/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Interfaces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Shapes!</a:t>
            </a:r>
          </a:p>
          <a:p>
            <a:pPr>
              <a:spcAft>
                <a:spcPts val="1200"/>
              </a:spcAft>
            </a:pPr>
            <a:r>
              <a:rPr lang="en-US" dirty="0"/>
              <a:t>Comparable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247184" y="211619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Equals (PCM 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latin typeface="Consolas" panose="020B0609020204030204" pitchFamily="49" charset="0"/>
              </a:rPr>
              <a:t>equals()</a:t>
            </a:r>
            <a:r>
              <a:rPr lang="en-US" sz="3600" dirty="0"/>
              <a:t> method returns </a:t>
            </a:r>
            <a:r>
              <a:rPr lang="en-US" sz="3600" dirty="0">
                <a:latin typeface="Consolas" panose="020B0609020204030204" pitchFamily="49" charset="0"/>
              </a:rPr>
              <a:t>true</a:t>
            </a:r>
            <a:r>
              <a:rPr lang="en-US" sz="3600" dirty="0"/>
              <a:t> if the given parameter is considered equal to this object, and </a:t>
            </a:r>
            <a:r>
              <a:rPr lang="en-US" sz="3600" dirty="0">
                <a:latin typeface="Consolas" panose="020B0609020204030204" pitchFamily="49" charset="0"/>
              </a:rPr>
              <a:t>false</a:t>
            </a:r>
            <a:r>
              <a:rPr lang="en-US" sz="3600" dirty="0"/>
              <a:t> otherwise. </a:t>
            </a:r>
          </a:p>
          <a:p>
            <a:pPr marL="457200" lvl="1" indent="0">
              <a:buNone/>
            </a:pPr>
            <a:r>
              <a:rPr lang="en-US" sz="3200" dirty="0"/>
              <a:t>Used by lots of library methods! e.g. </a:t>
            </a:r>
            <a:r>
              <a:rPr lang="en-US" sz="3200" dirty="0">
                <a:latin typeface="Consolas" panose="020B0609020204030204" pitchFamily="49" charset="0"/>
              </a:rPr>
              <a:t>contains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remove</a:t>
            </a:r>
            <a:r>
              <a:rPr lang="en-US" sz="3200" dirty="0"/>
              <a:t> for specific elements, etc.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Each class has one provided by Java, but it checks for </a:t>
            </a:r>
            <a:r>
              <a:rPr lang="en-US" sz="3600" b="1" dirty="0"/>
              <a:t>reference equality</a:t>
            </a:r>
            <a:r>
              <a:rPr lang="en-US" sz="3600" dirty="0"/>
              <a:t>. (Thanks?)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want equals to check for </a:t>
            </a:r>
            <a:r>
              <a:rPr lang="en-US" sz="3600" b="1" dirty="0"/>
              <a:t>value equality</a:t>
            </a:r>
            <a:r>
              <a:rPr lang="en-US" sz="3600" dirty="0"/>
              <a:t>, you need to write this method yourself.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365287-9EA4-4AA6-AD26-EAD6B925F585}"/>
                  </a:ext>
                </a:extLst>
              </p14:cNvPr>
              <p14:cNvContentPartPr/>
              <p14:nvPr/>
            </p14:nvContentPartPr>
            <p14:xfrm>
              <a:off x="9956160" y="2307960"/>
              <a:ext cx="2464200" cy="1784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365287-9EA4-4AA6-AD26-EAD6B925F5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46800" y="2298600"/>
                <a:ext cx="2482920" cy="180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758E-CC6D-46F3-8403-C79CD201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Equals (PCM Review)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ED143B-D8CF-4A7E-83D9-5061CCCFD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245" y="1790300"/>
            <a:ext cx="9767564" cy="4534134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1A4583-B720-4A30-BFA2-917E4A60FA99}"/>
                  </a:ext>
                </a:extLst>
              </p14:cNvPr>
              <p14:cNvContentPartPr/>
              <p14:nvPr/>
            </p14:nvContentPartPr>
            <p14:xfrm>
              <a:off x="1491840" y="528840"/>
              <a:ext cx="10350000" cy="6050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1A4583-B720-4A30-BFA2-917E4A60FA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2480" y="519480"/>
                <a:ext cx="10368720" cy="606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41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By taking a parameter of type </a:t>
            </a:r>
            <a:r>
              <a:rPr lang="en-US" sz="3600" dirty="0">
                <a:latin typeface="Consolas" panose="020B0609020204030204" pitchFamily="49" charset="0"/>
              </a:rPr>
              <a:t>Object</a:t>
            </a:r>
            <a:r>
              <a:rPr lang="en-US" sz="3600" dirty="0"/>
              <a:t>, the equals method can be passed </a:t>
            </a:r>
            <a:r>
              <a:rPr lang="en-US" sz="3600" u="sng" dirty="0"/>
              <a:t>any type of object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More to come in CSE 123 on the Java mechanisms that make this work!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can use the </a:t>
            </a:r>
            <a:r>
              <a:rPr lang="en-US" sz="3600" dirty="0" err="1">
                <a:solidFill>
                  <a:schemeClr val="accent2"/>
                </a:solidFill>
                <a:latin typeface="Consolas" panose="020B0609020204030204" pitchFamily="49" charset="0"/>
              </a:rPr>
              <a:t>instanceof</a:t>
            </a:r>
            <a:r>
              <a:rPr lang="en-US" sz="3600" dirty="0"/>
              <a:t> keyword in Java to determine if the parameter is </a:t>
            </a:r>
            <a:r>
              <a:rPr lang="en-US" sz="3600" u="sng" dirty="0"/>
              <a:t>actually</a:t>
            </a:r>
            <a:r>
              <a:rPr lang="en-US" sz="3600" dirty="0"/>
              <a:t> a </a:t>
            </a:r>
            <a:r>
              <a:rPr lang="en-US" sz="3600" dirty="0">
                <a:latin typeface="Consolas" panose="020B0609020204030204" pitchFamily="49" charset="0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5255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there…</a:t>
            </a:r>
          </a:p>
        </p:txBody>
      </p:sp>
      <p:sp>
        <p:nvSpPr>
          <p:cNvPr id="6" name="Bevel 5">
            <a:extLst>
              <a:ext uri="{FF2B5EF4-FFF2-40B4-BE49-F238E27FC236}">
                <a16:creationId xmlns:a16="http://schemas.microsoft.com/office/drawing/2014/main" id="{E98FA9C9-FBF6-4EEE-BEF9-9C1FB1322C5E}"/>
              </a:ext>
            </a:extLst>
          </p:cNvPr>
          <p:cNvSpPr/>
          <p:nvPr/>
        </p:nvSpPr>
        <p:spPr>
          <a:xfrm>
            <a:off x="1499507" y="1219200"/>
            <a:ext cx="9192986" cy="4947557"/>
          </a:xfrm>
          <a:prstGeom prst="bevel">
            <a:avLst/>
          </a:prstGeom>
          <a:solidFill>
            <a:srgbClr val="EBD6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This is actually </a:t>
            </a:r>
            <a:r>
              <a:rPr lang="en-US" sz="3200" b="1" dirty="0">
                <a:solidFill>
                  <a:schemeClr val="tx1"/>
                </a:solidFill>
              </a:rPr>
              <a:t>still an imperfect implementation</a:t>
            </a:r>
            <a:r>
              <a:rPr lang="en-US" sz="3200" dirty="0">
                <a:solidFill>
                  <a:schemeClr val="tx1"/>
                </a:solidFill>
              </a:rPr>
              <a:t> because we would also need to write a </a:t>
            </a:r>
            <a:r>
              <a:rPr lang="en-US" sz="3200" dirty="0" err="1">
                <a:solidFill>
                  <a:schemeClr val="tx1"/>
                </a:solidFill>
                <a:latin typeface="Consolas" panose="020B0609020204030204" pitchFamily="49" charset="0"/>
              </a:rPr>
              <a:t>hashCode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tx1"/>
                </a:solidFill>
              </a:rPr>
              <a:t> method for our object to work with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HashSet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</a:rPr>
              <a:t>HashMap</a:t>
            </a:r>
            <a:r>
              <a:rPr lang="en-US" sz="3200" dirty="0">
                <a:solidFill>
                  <a:schemeClr val="tx1"/>
                </a:solidFill>
              </a:rPr>
              <a:t>, etc. but more to come on that in CSE 331 and beyond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4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37141" y="282047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2A698C-8E3F-4D62-89FA-6ABA8021A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588"/>
            <a:ext cx="10515600" cy="48053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Equals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Bigger 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Interfaces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Shapes!</a:t>
            </a:r>
          </a:p>
          <a:p>
            <a:pPr>
              <a:spcAft>
                <a:spcPts val="1200"/>
              </a:spcAft>
            </a:pPr>
            <a:r>
              <a:rPr lang="en-US" dirty="0"/>
              <a:t>Comparable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41739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27509</TotalTime>
  <Words>1316</Words>
  <Application>Microsoft Office PowerPoint</Application>
  <PresentationFormat>Widescreen</PresentationFormat>
  <Paragraphs>188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Advanced OOP</vt:lpstr>
      <vt:lpstr>Lecture Outline</vt:lpstr>
      <vt:lpstr>Announcements</vt:lpstr>
      <vt:lpstr>Lecture Outline</vt:lpstr>
      <vt:lpstr>Equals (PCM Review)</vt:lpstr>
      <vt:lpstr>Equals (PCM Review)</vt:lpstr>
      <vt:lpstr>Object</vt:lpstr>
      <vt:lpstr>Almost there…</vt:lpstr>
      <vt:lpstr>Lecture Outline</vt:lpstr>
      <vt:lpstr>Student class</vt:lpstr>
      <vt:lpstr>Student class</vt:lpstr>
      <vt:lpstr>Course class</vt:lpstr>
      <vt:lpstr>Course class</vt:lpstr>
      <vt:lpstr>Lecture Outline</vt:lpstr>
      <vt:lpstr>Recall from L6: Wait, ADT? Interfaces?</vt:lpstr>
      <vt:lpstr>Interfaces</vt:lpstr>
      <vt:lpstr>Lists</vt:lpstr>
      <vt:lpstr>Interfaces vs. Implementation</vt:lpstr>
      <vt:lpstr>Why interfaces?</vt:lpstr>
      <vt:lpstr>Why interfaces?</vt:lpstr>
      <vt:lpstr>Lecture Outline</vt:lpstr>
      <vt:lpstr>Classes can Implement Multiple Interfaces</vt:lpstr>
      <vt:lpstr>Classes can Implement Multiple Interfaces</vt:lpstr>
      <vt:lpstr>An interface can extend another</vt:lpstr>
      <vt:lpstr>An interface can extend another</vt:lpstr>
      <vt:lpstr>Lecture Outline</vt:lpstr>
      <vt:lpstr>Comparable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371</cp:revision>
  <cp:lastPrinted>2022-09-27T21:33:44Z</cp:lastPrinted>
  <dcterms:created xsi:type="dcterms:W3CDTF">2020-06-13T06:27:42Z</dcterms:created>
  <dcterms:modified xsi:type="dcterms:W3CDTF">2024-08-02T19:21:51Z</dcterms:modified>
</cp:coreProperties>
</file>