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86D7A-4DCF-4FFB-A992-249866B42995}" v="8" dt="2024-04-26T17:38:51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86" d="100"/>
          <a:sy n="86" d="100"/>
        </p:scale>
        <p:origin x="282" y="3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59686D7A-4DCF-4FFB-A992-249866B42995}"/>
    <pc:docChg chg="undo custSel modSld modMainMaster">
      <pc:chgData name="Kasey Champion" userId="c1130ab030728f76" providerId="LiveId" clId="{59686D7A-4DCF-4FFB-A992-249866B42995}" dt="2024-04-26T17:38:51.499" v="554"/>
      <pc:docMkLst>
        <pc:docMk/>
      </pc:docMkLst>
      <pc:sldChg chg="addSp delSp modSp mod">
        <pc:chgData name="Kasey Champion" userId="c1130ab030728f76" providerId="LiveId" clId="{59686D7A-4DCF-4FFB-A992-249866B42995}" dt="2024-04-26T17:38:51.499" v="554"/>
        <pc:sldMkLst>
          <pc:docMk/>
          <pc:sldMk cId="3581297674" sldId="256"/>
        </pc:sldMkLst>
        <pc:spChg chg="add mod">
          <ac:chgData name="Kasey Champion" userId="c1130ab030728f76" providerId="LiveId" clId="{59686D7A-4DCF-4FFB-A992-249866B42995}" dt="2024-04-26T17:38:51.499" v="554"/>
          <ac:spMkLst>
            <pc:docMk/>
            <pc:sldMk cId="3581297674" sldId="256"/>
            <ac:spMk id="3" creationId="{C62A3B0A-C8D9-E030-AC15-854A610AC29A}"/>
          </ac:spMkLst>
        </pc:spChg>
        <pc:spChg chg="del">
          <ac:chgData name="Kasey Champion" userId="c1130ab030728f76" providerId="LiveId" clId="{59686D7A-4DCF-4FFB-A992-249866B42995}" dt="2024-04-26T17:38:51.127" v="553" actId="478"/>
          <ac:spMkLst>
            <pc:docMk/>
            <pc:sldMk cId="3581297674" sldId="256"/>
            <ac:spMk id="7" creationId="{59506938-BEF0-44FF-BB48-1072C1749EF8}"/>
          </ac:spMkLst>
        </pc:spChg>
      </pc:sldChg>
      <pc:sldChg chg="modSp mod">
        <pc:chgData name="Kasey Champion" userId="c1130ab030728f76" providerId="LiveId" clId="{59686D7A-4DCF-4FFB-A992-249866B42995}" dt="2024-04-24T18:53:03.175" v="551" actId="27636"/>
        <pc:sldMkLst>
          <pc:docMk/>
          <pc:sldMk cId="1500288828" sldId="312"/>
        </pc:sldMkLst>
        <pc:spChg chg="mod">
          <ac:chgData name="Kasey Champion" userId="c1130ab030728f76" providerId="LiveId" clId="{59686D7A-4DCF-4FFB-A992-249866B42995}" dt="2024-04-24T18:53:03.175" v="551" actId="27636"/>
          <ac:spMkLst>
            <pc:docMk/>
            <pc:sldMk cId="1500288828" sldId="312"/>
            <ac:spMk id="3" creationId="{A449C77E-E536-86A6-2B31-928F864786A9}"/>
          </ac:spMkLst>
        </pc:spChg>
      </pc:sldChg>
      <pc:sldChg chg="modSp mod">
        <pc:chgData name="Kasey Champion" userId="c1130ab030728f76" providerId="LiveId" clId="{59686D7A-4DCF-4FFB-A992-249866B42995}" dt="2024-04-24T18:14:01.865" v="149" actId="20577"/>
        <pc:sldMkLst>
          <pc:docMk/>
          <pc:sldMk cId="2673783699" sldId="324"/>
        </pc:sldMkLst>
        <pc:spChg chg="mod">
          <ac:chgData name="Kasey Champion" userId="c1130ab030728f76" providerId="LiveId" clId="{59686D7A-4DCF-4FFB-A992-249866B42995}" dt="2024-04-24T18:14:01.865" v="149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modSp mod">
        <pc:chgData name="Kasey Champion" userId="c1130ab030728f76" providerId="LiveId" clId="{59686D7A-4DCF-4FFB-A992-249866B42995}" dt="2024-04-24T18:32:36.260" v="549" actId="2711"/>
        <pc:sldMkLst>
          <pc:docMk/>
          <pc:sldMk cId="1526314619" sldId="356"/>
        </pc:sldMkLst>
        <pc:spChg chg="mod">
          <ac:chgData name="Kasey Champion" userId="c1130ab030728f76" providerId="LiveId" clId="{59686D7A-4DCF-4FFB-A992-249866B42995}" dt="2024-04-24T18:32:36.260" v="549" actId="2711"/>
          <ac:spMkLst>
            <pc:docMk/>
            <pc:sldMk cId="1526314619" sldId="356"/>
            <ac:spMk id="3" creationId="{A449C77E-E536-86A6-2B31-928F864786A9}"/>
          </ac:spMkLst>
        </pc:spChg>
      </pc:sldChg>
      <pc:sldChg chg="modSp mod">
        <pc:chgData name="Kasey Champion" userId="c1130ab030728f76" providerId="LiveId" clId="{59686D7A-4DCF-4FFB-A992-249866B42995}" dt="2024-04-24T18:31:09.345" v="419" actId="207"/>
        <pc:sldMkLst>
          <pc:docMk/>
          <pc:sldMk cId="2338475231" sldId="382"/>
        </pc:sldMkLst>
        <pc:spChg chg="mod">
          <ac:chgData name="Kasey Champion" userId="c1130ab030728f76" providerId="LiveId" clId="{59686D7A-4DCF-4FFB-A992-249866B42995}" dt="2024-04-24T18:31:09.345" v="419" actId="207"/>
          <ac:spMkLst>
            <pc:docMk/>
            <pc:sldMk cId="2338475231" sldId="382"/>
            <ac:spMk id="3" creationId="{A449C77E-E536-86A6-2B31-928F864786A9}"/>
          </ac:spMkLst>
        </pc:spChg>
      </pc:sldChg>
      <pc:sldChg chg="mod modShow">
        <pc:chgData name="Kasey Champion" userId="c1130ab030728f76" providerId="LiveId" clId="{59686D7A-4DCF-4FFB-A992-249866B42995}" dt="2024-04-24T19:03:16.622" v="552" actId="729"/>
        <pc:sldMkLst>
          <pc:docMk/>
          <pc:sldMk cId="883956267" sldId="388"/>
        </pc:sldMkLst>
      </pc:sldChg>
      <pc:sldChg chg="mod modShow">
        <pc:chgData name="Kasey Champion" userId="c1130ab030728f76" providerId="LiveId" clId="{59686D7A-4DCF-4FFB-A992-249866B42995}" dt="2024-04-24T19:03:16.622" v="552" actId="729"/>
        <pc:sldMkLst>
          <pc:docMk/>
          <pc:sldMk cId="864688788" sldId="389"/>
        </pc:sldMkLst>
      </pc:sldChg>
      <pc:sldMasterChg chg="modSp mod modSldLayout">
        <pc:chgData name="Kasey Champion" userId="c1130ab030728f76" providerId="LiveId" clId="{59686D7A-4DCF-4FFB-A992-249866B42995}" dt="2024-04-24T17:36:04.010" v="147" actId="20577"/>
        <pc:sldMasterMkLst>
          <pc:docMk/>
          <pc:sldMasterMk cId="8468274" sldId="2147483648"/>
        </pc:sldMasterMkLst>
        <pc:spChg chg="mod">
          <ac:chgData name="Kasey Champion" userId="c1130ab030728f76" providerId="LiveId" clId="{59686D7A-4DCF-4FFB-A992-249866B42995}" dt="2024-04-24T17:36:04.010" v="147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59686D7A-4DCF-4FFB-A992-249866B42995}" dt="2024-04-24T17:22:27.260" v="14" actId="14100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59686D7A-4DCF-4FFB-A992-249866B42995}" dt="2024-04-24T17:04:58.025" v="1"/>
            <ac:spMkLst>
              <pc:docMk/>
              <pc:sldMasterMk cId="8468274" sldId="2147483648"/>
              <pc:sldLayoutMk cId="3828369656" sldId="2147483649"/>
              <ac:spMk id="16" creationId="{109B7EA6-0FC2-4E0D-AF0A-7389D62A4C80}"/>
            </ac:spMkLst>
          </pc:spChg>
          <pc:spChg chg="mod">
            <ac:chgData name="Kasey Champion" userId="c1130ab030728f76" providerId="LiveId" clId="{59686D7A-4DCF-4FFB-A992-249866B42995}" dt="2024-04-24T17:04:53.408" v="0"/>
            <ac:spMkLst>
              <pc:docMk/>
              <pc:sldMasterMk cId="8468274" sldId="2147483648"/>
              <pc:sldLayoutMk cId="3828369656" sldId="2147483649"/>
              <ac:spMk id="19" creationId="{6EB9DC60-00EF-432D-97D0-E2977512E0C0}"/>
            </ac:spMkLst>
          </pc:spChg>
          <pc:picChg chg="add mod">
            <ac:chgData name="Kasey Champion" userId="c1130ab030728f76" providerId="LiveId" clId="{59686D7A-4DCF-4FFB-A992-249866B42995}" dt="2024-04-24T17:22:12.655" v="7"/>
            <ac:picMkLst>
              <pc:docMk/>
              <pc:sldMasterMk cId="8468274" sldId="2147483648"/>
              <pc:sldLayoutMk cId="3828369656" sldId="2147483649"/>
              <ac:picMk id="7" creationId="{1E7C146A-1373-FAE9-B8B2-5D9C469D68EF}"/>
            </ac:picMkLst>
          </pc:picChg>
          <pc:picChg chg="add mod">
            <ac:chgData name="Kasey Champion" userId="c1130ab030728f76" providerId="LiveId" clId="{59686D7A-4DCF-4FFB-A992-249866B42995}" dt="2024-04-24T17:22:27.260" v="14" actId="14100"/>
            <ac:picMkLst>
              <pc:docMk/>
              <pc:sldMasterMk cId="8468274" sldId="2147483648"/>
              <pc:sldLayoutMk cId="3828369656" sldId="2147483649"/>
              <ac:picMk id="10" creationId="{94AD033C-7291-EC45-6CA2-3B63D4D932F5}"/>
            </ac:picMkLst>
          </pc:picChg>
          <pc:picChg chg="add del">
            <ac:chgData name="Kasey Champion" userId="c1130ab030728f76" providerId="LiveId" clId="{59686D7A-4DCF-4FFB-A992-249866B42995}" dt="2024-04-24T17:22:13.169" v="8" actId="478"/>
            <ac:picMkLst>
              <pc:docMk/>
              <pc:sldMasterMk cId="8468274" sldId="2147483648"/>
              <pc:sldLayoutMk cId="3828369656" sldId="2147483649"/>
              <ac:picMk id="12" creationId="{1B4E0404-A997-4D53-9CCD-5DD4F16F2964}"/>
            </ac:picMkLst>
          </pc:picChg>
        </pc:sldLayoutChg>
        <pc:sldLayoutChg chg="addSp modSp mod">
          <pc:chgData name="Kasey Champion" userId="c1130ab030728f76" providerId="LiveId" clId="{59686D7A-4DCF-4FFB-A992-249866B42995}" dt="2024-04-24T17:22:36.620" v="17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59686D7A-4DCF-4FFB-A992-249866B42995}" dt="2024-04-24T17:22:36.620" v="17" actId="14100"/>
            <ac:picMkLst>
              <pc:docMk/>
              <pc:sldMasterMk cId="8468274" sldId="2147483648"/>
              <pc:sldLayoutMk cId="1063051541" sldId="2147483656"/>
              <ac:picMk id="5" creationId="{F49700F9-144A-E2DF-29B9-31D91E563C55}"/>
            </ac:picMkLst>
          </pc:picChg>
        </pc:sldLayoutChg>
        <pc:sldLayoutChg chg="addSp modSp">
          <pc:chgData name="Kasey Champion" userId="c1130ab030728f76" providerId="LiveId" clId="{59686D7A-4DCF-4FFB-A992-249866B42995}" dt="2024-04-24T17:22:40.952" v="18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59686D7A-4DCF-4FFB-A992-249866B42995}" dt="2024-04-24T17:22:40.952" v="18"/>
            <ac:picMkLst>
              <pc:docMk/>
              <pc:sldMasterMk cId="8468274" sldId="2147483648"/>
              <pc:sldLayoutMk cId="4039598584" sldId="2147483657"/>
              <ac:picMk id="6" creationId="{51D231CF-6BD1-FDB5-E804-A02B851D1C1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9B7EA6-0FC2-4E0D-AF0A-7389D62A4C80}"/>
              </a:ext>
            </a:extLst>
          </p:cNvPr>
          <p:cNvSpPr/>
          <p:nvPr userDrawn="1"/>
        </p:nvSpPr>
        <p:spPr>
          <a:xfrm>
            <a:off x="8267254" y="4819413"/>
            <a:ext cx="3148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D2D8D-2853-4994-A346-75491C81CB2C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B01311-3D27-4981-8186-AB7C55AF2AD0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B9DC60-00EF-432D-97D0-E2977512E0C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E0404-A997-4D53-9CCD-5DD4F16F2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5739" y="5680444"/>
            <a:ext cx="1047585" cy="1051560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4AD033C-7291-EC45-6CA2-3B63D4D932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5739" y="5684419"/>
            <a:ext cx="1047585" cy="10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49700F9-144A-E2DF-29B9-31D91E563C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7130" y="273611"/>
            <a:ext cx="819849" cy="8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1D231CF-6BD1-FDB5-E804-A02B851D1C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7130" y="273611"/>
            <a:ext cx="819849" cy="8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SkaFIxiZNf5uqRLVC4oM2?si=71abbe9bed2a4b7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56775/lessons/98463/slides/544323" TargetMode="External"/><Relationship Id="rId2" Type="http://schemas.openxmlformats.org/officeDocument/2006/relationships/hyperlink" Target="https://courses.cs.washington.edu/courses/cse122/24wi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C62A3B0A-C8D9-E030-AC15-854A610AC29A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24sp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Lecture Tunes 🌼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114314" cy="4805363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r>
              <a:rPr lang="en-US" sz="2800" dirty="0"/>
              <a:t>Just because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800" dirty="0"/>
              <a:t> can do all the same things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sz="2800" dirty="0"/>
              <a:t> can, doesn’t mean it’s best for your problem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47614" cy="480536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6CF6A-9DBF-411D-A0A5-1F679623F572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131-7294-41C8-A03E-1FBC817ADFF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Programming Assignment 1 (P1) due tomorrow, Thursday, April 25! </a:t>
            </a:r>
          </a:p>
          <a:p>
            <a:pPr lvl="1"/>
            <a:r>
              <a:rPr lang="en-US" sz="28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800" dirty="0"/>
              <a:t>Resubmission Cycle 2 will open tomorrow </a:t>
            </a:r>
          </a:p>
          <a:p>
            <a:r>
              <a:rPr lang="en-US" sz="2800" dirty="0"/>
              <a:t>Heads up: Quiz 1 scheduled for Tuesday, May 7 </a:t>
            </a:r>
          </a:p>
          <a:p>
            <a:pPr lvl="1"/>
            <a:r>
              <a:rPr lang="en-US" dirty="0"/>
              <a:t>Reference Semantics, Stacks and Queues, Sets, Maps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>
                <a:hlinkClick r:id="rId3"/>
              </a:rPr>
              <a:t>122 Playground</a:t>
            </a:r>
            <a:endParaRPr lang="en-US" dirty="0"/>
          </a:p>
          <a:p>
            <a:r>
              <a:rPr lang="en-US" dirty="0"/>
              <a:t>Programming Assignment 2 releases on Friday, April 26</a:t>
            </a:r>
          </a:p>
          <a:p>
            <a:pPr lvl="1"/>
            <a:r>
              <a:rPr lang="en-US" dirty="0"/>
              <a:t>Yes, two Programming Assignments in a row</a:t>
            </a:r>
          </a:p>
          <a:p>
            <a:pPr lvl="1"/>
            <a:r>
              <a:rPr lang="en-US" dirty="0"/>
              <a:t>BUT, you have </a:t>
            </a:r>
            <a:r>
              <a:rPr lang="en-US" i="1" dirty="0"/>
              <a:t>two weeks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Just like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are interfaces</a:t>
            </a:r>
          </a:p>
          <a:p>
            <a:pPr lvl="1"/>
            <a:endParaRPr lang="en-US" sz="3600" dirty="0"/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</a:p>
          <a:p>
            <a:pPr lvl="2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Learn more about “Hashing” in CSE 332/CSE 373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  <a:p>
            <a:pPr lvl="2"/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Learn more about “Trees” in CSE 123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Just like how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is an implementation of the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interface</a:t>
            </a:r>
          </a:p>
          <a:p>
            <a:pPr lvl="2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17862</TotalTime>
  <Words>957</Words>
  <Application>Microsoft Office PowerPoint</Application>
  <PresentationFormat>Widescreen</PresentationFormat>
  <Paragraphs>181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Kasey Champion</cp:lastModifiedBy>
  <cp:revision>292</cp:revision>
  <cp:lastPrinted>2022-09-27T21:33:44Z</cp:lastPrinted>
  <dcterms:created xsi:type="dcterms:W3CDTF">2020-06-13T06:27:42Z</dcterms:created>
  <dcterms:modified xsi:type="dcterms:W3CDTF">2024-04-26T17:38:52Z</dcterms:modified>
</cp:coreProperties>
</file>